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800" r:id="rId4"/>
    <p:sldMasterId id="2147483756" r:id="rId5"/>
    <p:sldMasterId id="2147483790" r:id="rId6"/>
    <p:sldMasterId id="2147483819" r:id="rId7"/>
    <p:sldMasterId id="2147483803" r:id="rId8"/>
  </p:sldMasterIdLst>
  <p:notesMasterIdLst>
    <p:notesMasterId r:id="rId14"/>
  </p:notesMasterIdLst>
  <p:sldIdLst>
    <p:sldId id="286" r:id="rId9"/>
    <p:sldId id="271" r:id="rId10"/>
    <p:sldId id="273" r:id="rId11"/>
    <p:sldId id="277" r:id="rId12"/>
    <p:sldId id="28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A59"/>
    <a:srgbClr val="EBEDEE"/>
    <a:srgbClr val="B01A48"/>
    <a:srgbClr val="6785A1"/>
    <a:srgbClr val="00B1AC"/>
    <a:srgbClr val="009A4D"/>
    <a:srgbClr val="BCD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72" y="2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AE5BB-8F69-483B-84C1-E2E8DB535B90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D02F1-ADB2-49C0-AA43-F2A2A058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6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708644"/>
            <a:ext cx="8235988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5014800"/>
            <a:ext cx="8229762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E9D918F7-9ED2-4D61-94BE-802631D2D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D88806EC-AD79-4D79-8825-7BCC916AB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1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ody 2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06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2832" y="404664"/>
            <a:ext cx="8208912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41596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606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C3D55BAA-24AE-4B04-9581-5002942D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32855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0ABB7220-0F31-41EC-9B3D-F20BE854C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867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r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67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/>
              <a:t>Click to edit Master text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54825924-033B-4E6A-96F9-A449451A5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4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989BEC69-0D46-45CD-AEC0-2A654E84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73770" y="4681519"/>
            <a:ext cx="6399405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73770" y="3498646"/>
            <a:ext cx="6399405" cy="12811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7828" y="5802691"/>
            <a:ext cx="6333344" cy="46947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390602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8EC05A4B-C479-4850-8E41-C8ED04754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2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3770" y="5792393"/>
            <a:ext cx="8237402" cy="537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73770" y="4681519"/>
            <a:ext cx="8237402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473770" y="3498646"/>
            <a:ext cx="8237402" cy="12811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7E37D6EE-D1EC-4677-8C02-F386B8490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3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6255758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6255758" cy="3863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7828" y="5792393"/>
            <a:ext cx="6333344" cy="537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6326" y="390602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525231"/>
            <a:ext cx="1701210" cy="32609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566E0D62-5E2B-4A5C-8779-1812F80D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6326" y="4958305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347059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6255758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6255758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r>
              <a:rPr lang="en-US" dirty="0" err="1"/>
              <a:t>info@det.nsw.edu.au</a:t>
            </a:r>
            <a:endParaRPr lang="en-US" dirty="0"/>
          </a:p>
          <a:p>
            <a:pPr lvl="4"/>
            <a:endParaRPr lang="en-AU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0438A10E-E165-4BB3-83EF-73338986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B0045C80-08EB-4DD2-A725-9F00C192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2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ody 2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04664"/>
            <a:ext cx="8208912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41596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A3D6A21F-84CE-4A40-BD93-79660374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20155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8E71FA5C-E520-4476-AA6A-C27BCDDBB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r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dirty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7A43F477-C58E-4940-B149-213A952A1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850" y="323850"/>
            <a:ext cx="8496300" cy="6011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30" name="Group 72"/>
          <p:cNvGrpSpPr>
            <a:grpSpLocks/>
          </p:cNvGrpSpPr>
          <p:nvPr userDrawn="1"/>
        </p:nvGrpSpPr>
        <p:grpSpPr bwMode="auto">
          <a:xfrm>
            <a:off x="6083300" y="544513"/>
            <a:ext cx="2755900" cy="3527425"/>
            <a:chOff x="9262" y="846"/>
            <a:chExt cx="2108" cy="2698"/>
          </a:xfrm>
        </p:grpSpPr>
        <p:sp>
          <p:nvSpPr>
            <p:cNvPr id="1091" name="Freeform 73"/>
            <p:cNvSpPr>
              <a:spLocks/>
            </p:cNvSpPr>
            <p:nvPr userDrawn="1"/>
          </p:nvSpPr>
          <p:spPr bwMode="auto">
            <a:xfrm>
              <a:off x="10120" y="1112"/>
              <a:ext cx="742" cy="2078"/>
            </a:xfrm>
            <a:custGeom>
              <a:avLst/>
              <a:gdLst>
                <a:gd name="T0" fmla="*/ 3779 w 494"/>
                <a:gd name="T1" fmla="*/ 10903 h 1373"/>
                <a:gd name="T2" fmla="*/ 3779 w 494"/>
                <a:gd name="T3" fmla="*/ 10903 h 1373"/>
                <a:gd name="T4" fmla="*/ 2755 w 494"/>
                <a:gd name="T5" fmla="*/ 9149 h 1373"/>
                <a:gd name="T6" fmla="*/ 2301 w 494"/>
                <a:gd name="T7" fmla="*/ 5704 h 1373"/>
                <a:gd name="T8" fmla="*/ 2678 w 494"/>
                <a:gd name="T9" fmla="*/ 1936 h 1373"/>
                <a:gd name="T10" fmla="*/ 2684 w 494"/>
                <a:gd name="T11" fmla="*/ 1913 h 1373"/>
                <a:gd name="T12" fmla="*/ 2921 w 494"/>
                <a:gd name="T13" fmla="*/ 1423 h 1373"/>
                <a:gd name="T14" fmla="*/ 518 w 494"/>
                <a:gd name="T15" fmla="*/ 103 h 1373"/>
                <a:gd name="T16" fmla="*/ 336 w 494"/>
                <a:gd name="T17" fmla="*/ 27 h 1373"/>
                <a:gd name="T18" fmla="*/ 323 w 494"/>
                <a:gd name="T19" fmla="*/ 18 h 1373"/>
                <a:gd name="T20" fmla="*/ 243 w 494"/>
                <a:gd name="T21" fmla="*/ 0 h 1373"/>
                <a:gd name="T22" fmla="*/ 153 w 494"/>
                <a:gd name="T23" fmla="*/ 121 h 1373"/>
                <a:gd name="T24" fmla="*/ 89 w 494"/>
                <a:gd name="T25" fmla="*/ 825 h 1373"/>
                <a:gd name="T26" fmla="*/ 0 w 494"/>
                <a:gd name="T27" fmla="*/ 2659 h 1373"/>
                <a:gd name="T28" fmla="*/ 1250 w 494"/>
                <a:gd name="T29" fmla="*/ 8739 h 1373"/>
                <a:gd name="T30" fmla="*/ 3779 w 494"/>
                <a:gd name="T31" fmla="*/ 10903 h 13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4" h="1373">
                  <a:moveTo>
                    <a:pt x="494" y="1373"/>
                  </a:moveTo>
                  <a:lnTo>
                    <a:pt x="494" y="1373"/>
                  </a:lnTo>
                  <a:cubicBezTo>
                    <a:pt x="444" y="1323"/>
                    <a:pt x="392" y="1251"/>
                    <a:pt x="360" y="1152"/>
                  </a:cubicBezTo>
                  <a:cubicBezTo>
                    <a:pt x="321" y="1028"/>
                    <a:pt x="301" y="882"/>
                    <a:pt x="301" y="718"/>
                  </a:cubicBezTo>
                  <a:cubicBezTo>
                    <a:pt x="301" y="490"/>
                    <a:pt x="339" y="297"/>
                    <a:pt x="350" y="244"/>
                  </a:cubicBezTo>
                  <a:cubicBezTo>
                    <a:pt x="350" y="243"/>
                    <a:pt x="350" y="242"/>
                    <a:pt x="351" y="241"/>
                  </a:cubicBezTo>
                  <a:cubicBezTo>
                    <a:pt x="356" y="217"/>
                    <a:pt x="367" y="196"/>
                    <a:pt x="382" y="179"/>
                  </a:cubicBezTo>
                  <a:cubicBezTo>
                    <a:pt x="225" y="81"/>
                    <a:pt x="94" y="24"/>
                    <a:pt x="68" y="13"/>
                  </a:cubicBezTo>
                  <a:cubicBezTo>
                    <a:pt x="55" y="7"/>
                    <a:pt x="46" y="4"/>
                    <a:pt x="44" y="3"/>
                  </a:cubicBezTo>
                  <a:cubicBezTo>
                    <a:pt x="43" y="3"/>
                    <a:pt x="42" y="2"/>
                    <a:pt x="42" y="2"/>
                  </a:cubicBezTo>
                  <a:cubicBezTo>
                    <a:pt x="38" y="1"/>
                    <a:pt x="35" y="0"/>
                    <a:pt x="32" y="0"/>
                  </a:cubicBezTo>
                  <a:cubicBezTo>
                    <a:pt x="28" y="0"/>
                    <a:pt x="23" y="0"/>
                    <a:pt x="20" y="15"/>
                  </a:cubicBezTo>
                  <a:cubicBezTo>
                    <a:pt x="20" y="15"/>
                    <a:pt x="16" y="49"/>
                    <a:pt x="11" y="104"/>
                  </a:cubicBezTo>
                  <a:cubicBezTo>
                    <a:pt x="6" y="155"/>
                    <a:pt x="0" y="238"/>
                    <a:pt x="0" y="335"/>
                  </a:cubicBezTo>
                  <a:cubicBezTo>
                    <a:pt x="0" y="554"/>
                    <a:pt x="29" y="864"/>
                    <a:pt x="164" y="1101"/>
                  </a:cubicBezTo>
                  <a:cubicBezTo>
                    <a:pt x="250" y="1250"/>
                    <a:pt x="365" y="1345"/>
                    <a:pt x="494" y="137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2" name="Freeform 74"/>
            <p:cNvSpPr>
              <a:spLocks/>
            </p:cNvSpPr>
            <p:nvPr userDrawn="1"/>
          </p:nvSpPr>
          <p:spPr bwMode="auto">
            <a:xfrm>
              <a:off x="10742" y="1509"/>
              <a:ext cx="628" cy="1746"/>
            </a:xfrm>
            <a:custGeom>
              <a:avLst/>
              <a:gdLst>
                <a:gd name="T0" fmla="*/ 458 w 418"/>
                <a:gd name="T1" fmla="*/ 80 h 1154"/>
                <a:gd name="T2" fmla="*/ 458 w 418"/>
                <a:gd name="T3" fmla="*/ 80 h 1154"/>
                <a:gd name="T4" fmla="*/ 365 w 418"/>
                <a:gd name="T5" fmla="*/ 0 h 1154"/>
                <a:gd name="T6" fmla="*/ 364 w 418"/>
                <a:gd name="T7" fmla="*/ 32 h 1154"/>
                <a:gd name="T8" fmla="*/ 305 w 418"/>
                <a:gd name="T9" fmla="*/ 309 h 1154"/>
                <a:gd name="T10" fmla="*/ 180 w 418"/>
                <a:gd name="T11" fmla="*/ 1080 h 1154"/>
                <a:gd name="T12" fmla="*/ 0 w 418"/>
                <a:gd name="T13" fmla="*/ 3618 h 1154"/>
                <a:gd name="T14" fmla="*/ 413 w 418"/>
                <a:gd name="T15" fmla="*/ 6786 h 1154"/>
                <a:gd name="T16" fmla="*/ 3200 w 418"/>
                <a:gd name="T17" fmla="*/ 9149 h 1154"/>
                <a:gd name="T18" fmla="*/ 3200 w 418"/>
                <a:gd name="T19" fmla="*/ 3248 h 1154"/>
                <a:gd name="T20" fmla="*/ 458 w 418"/>
                <a:gd name="T21" fmla="*/ 80 h 1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8" h="1154">
                  <a:moveTo>
                    <a:pt x="60" y="10"/>
                  </a:moveTo>
                  <a:lnTo>
                    <a:pt x="60" y="10"/>
                  </a:lnTo>
                  <a:cubicBezTo>
                    <a:pt x="55" y="6"/>
                    <a:pt x="51" y="2"/>
                    <a:pt x="48" y="0"/>
                  </a:cubicBezTo>
                  <a:cubicBezTo>
                    <a:pt x="48" y="1"/>
                    <a:pt x="47" y="3"/>
                    <a:pt x="47" y="4"/>
                  </a:cubicBezTo>
                  <a:lnTo>
                    <a:pt x="40" y="39"/>
                  </a:lnTo>
                  <a:cubicBezTo>
                    <a:pt x="37" y="51"/>
                    <a:pt x="31" y="84"/>
                    <a:pt x="23" y="136"/>
                  </a:cubicBezTo>
                  <a:cubicBezTo>
                    <a:pt x="13" y="211"/>
                    <a:pt x="0" y="327"/>
                    <a:pt x="0" y="456"/>
                  </a:cubicBezTo>
                  <a:cubicBezTo>
                    <a:pt x="0" y="610"/>
                    <a:pt x="18" y="745"/>
                    <a:pt x="54" y="856"/>
                  </a:cubicBezTo>
                  <a:cubicBezTo>
                    <a:pt x="118" y="1061"/>
                    <a:pt x="305" y="1153"/>
                    <a:pt x="418" y="1154"/>
                  </a:cubicBezTo>
                  <a:lnTo>
                    <a:pt x="418" y="410"/>
                  </a:lnTo>
                  <a:cubicBezTo>
                    <a:pt x="279" y="188"/>
                    <a:pt x="87" y="31"/>
                    <a:pt x="60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3" name="Freeform 75"/>
            <p:cNvSpPr>
              <a:spLocks/>
            </p:cNvSpPr>
            <p:nvPr userDrawn="1"/>
          </p:nvSpPr>
          <p:spPr bwMode="auto">
            <a:xfrm>
              <a:off x="11166" y="1102"/>
              <a:ext cx="204" cy="731"/>
            </a:xfrm>
            <a:custGeom>
              <a:avLst/>
              <a:gdLst>
                <a:gd name="T0" fmla="*/ 656 w 136"/>
                <a:gd name="T1" fmla="*/ 849 h 483"/>
                <a:gd name="T2" fmla="*/ 656 w 136"/>
                <a:gd name="T3" fmla="*/ 849 h 483"/>
                <a:gd name="T4" fmla="*/ 0 w 136"/>
                <a:gd name="T5" fmla="*/ 2605 h 483"/>
                <a:gd name="T6" fmla="*/ 1034 w 136"/>
                <a:gd name="T7" fmla="*/ 3835 h 483"/>
                <a:gd name="T8" fmla="*/ 1034 w 136"/>
                <a:gd name="T9" fmla="*/ 0 h 483"/>
                <a:gd name="T10" fmla="*/ 656 w 136"/>
                <a:gd name="T11" fmla="*/ 849 h 4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6" h="483">
                  <a:moveTo>
                    <a:pt x="86" y="107"/>
                  </a:moveTo>
                  <a:lnTo>
                    <a:pt x="86" y="107"/>
                  </a:lnTo>
                  <a:cubicBezTo>
                    <a:pt x="54" y="179"/>
                    <a:pt x="25" y="253"/>
                    <a:pt x="0" y="328"/>
                  </a:cubicBezTo>
                  <a:cubicBezTo>
                    <a:pt x="41" y="370"/>
                    <a:pt x="88" y="422"/>
                    <a:pt x="136" y="483"/>
                  </a:cubicBezTo>
                  <a:lnTo>
                    <a:pt x="136" y="0"/>
                  </a:lnTo>
                  <a:cubicBezTo>
                    <a:pt x="120" y="33"/>
                    <a:pt x="103" y="69"/>
                    <a:pt x="86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4" name="Freeform 76"/>
            <p:cNvSpPr>
              <a:spLocks/>
            </p:cNvSpPr>
            <p:nvPr userDrawn="1"/>
          </p:nvSpPr>
          <p:spPr bwMode="auto">
            <a:xfrm>
              <a:off x="10727" y="846"/>
              <a:ext cx="451" cy="633"/>
            </a:xfrm>
            <a:custGeom>
              <a:avLst/>
              <a:gdLst>
                <a:gd name="T0" fmla="*/ 1473 w 300"/>
                <a:gd name="T1" fmla="*/ 3330 h 418"/>
                <a:gd name="T2" fmla="*/ 1473 w 300"/>
                <a:gd name="T3" fmla="*/ 3330 h 418"/>
                <a:gd name="T4" fmla="*/ 2303 w 300"/>
                <a:gd name="T5" fmla="*/ 1284 h 418"/>
                <a:gd name="T6" fmla="*/ 1351 w 300"/>
                <a:gd name="T7" fmla="*/ 513 h 418"/>
                <a:gd name="T8" fmla="*/ 652 w 300"/>
                <a:gd name="T9" fmla="*/ 32 h 418"/>
                <a:gd name="T10" fmla="*/ 642 w 300"/>
                <a:gd name="T11" fmla="*/ 27 h 418"/>
                <a:gd name="T12" fmla="*/ 639 w 300"/>
                <a:gd name="T13" fmla="*/ 18 h 418"/>
                <a:gd name="T14" fmla="*/ 607 w 300"/>
                <a:gd name="T15" fmla="*/ 0 h 418"/>
                <a:gd name="T16" fmla="*/ 592 w 300"/>
                <a:gd name="T17" fmla="*/ 0 h 418"/>
                <a:gd name="T18" fmla="*/ 567 w 300"/>
                <a:gd name="T19" fmla="*/ 0 h 418"/>
                <a:gd name="T20" fmla="*/ 475 w 300"/>
                <a:gd name="T21" fmla="*/ 94 h 418"/>
                <a:gd name="T22" fmla="*/ 468 w 300"/>
                <a:gd name="T23" fmla="*/ 121 h 418"/>
                <a:gd name="T24" fmla="*/ 0 w 300"/>
                <a:gd name="T25" fmla="*/ 2119 h 418"/>
                <a:gd name="T26" fmla="*/ 1135 w 300"/>
                <a:gd name="T27" fmla="*/ 3036 h 418"/>
                <a:gd name="T28" fmla="*/ 1473 w 300"/>
                <a:gd name="T29" fmla="*/ 3330 h 4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0" h="418">
                  <a:moveTo>
                    <a:pt x="192" y="418"/>
                  </a:moveTo>
                  <a:lnTo>
                    <a:pt x="192" y="418"/>
                  </a:lnTo>
                  <a:cubicBezTo>
                    <a:pt x="222" y="336"/>
                    <a:pt x="263" y="240"/>
                    <a:pt x="300" y="161"/>
                  </a:cubicBezTo>
                  <a:cubicBezTo>
                    <a:pt x="258" y="126"/>
                    <a:pt x="216" y="94"/>
                    <a:pt x="176" y="65"/>
                  </a:cubicBezTo>
                  <a:cubicBezTo>
                    <a:pt x="120" y="25"/>
                    <a:pt x="85" y="4"/>
                    <a:pt x="85" y="4"/>
                  </a:cubicBezTo>
                  <a:cubicBezTo>
                    <a:pt x="85" y="4"/>
                    <a:pt x="85" y="4"/>
                    <a:pt x="84" y="3"/>
                  </a:cubicBezTo>
                  <a:cubicBezTo>
                    <a:pt x="84" y="3"/>
                    <a:pt x="83" y="3"/>
                    <a:pt x="83" y="2"/>
                  </a:cubicBezTo>
                  <a:cubicBezTo>
                    <a:pt x="81" y="1"/>
                    <a:pt x="79" y="0"/>
                    <a:pt x="79" y="0"/>
                  </a:cubicBezTo>
                  <a:cubicBezTo>
                    <a:pt x="78" y="0"/>
                    <a:pt x="77" y="0"/>
                    <a:pt x="77" y="0"/>
                  </a:cubicBezTo>
                  <a:cubicBezTo>
                    <a:pt x="76" y="0"/>
                    <a:pt x="75" y="0"/>
                    <a:pt x="74" y="0"/>
                  </a:cubicBezTo>
                  <a:cubicBezTo>
                    <a:pt x="71" y="0"/>
                    <a:pt x="67" y="0"/>
                    <a:pt x="62" y="12"/>
                  </a:cubicBezTo>
                  <a:cubicBezTo>
                    <a:pt x="62" y="13"/>
                    <a:pt x="61" y="14"/>
                    <a:pt x="61" y="15"/>
                  </a:cubicBezTo>
                  <a:cubicBezTo>
                    <a:pt x="50" y="51"/>
                    <a:pt x="23" y="150"/>
                    <a:pt x="0" y="266"/>
                  </a:cubicBezTo>
                  <a:cubicBezTo>
                    <a:pt x="55" y="301"/>
                    <a:pt x="102" y="342"/>
                    <a:pt x="148" y="381"/>
                  </a:cubicBezTo>
                  <a:cubicBezTo>
                    <a:pt x="163" y="394"/>
                    <a:pt x="177" y="406"/>
                    <a:pt x="192" y="4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5" name="Freeform 77"/>
            <p:cNvSpPr>
              <a:spLocks/>
            </p:cNvSpPr>
            <p:nvPr userDrawn="1"/>
          </p:nvSpPr>
          <p:spPr bwMode="auto">
            <a:xfrm>
              <a:off x="9462" y="1753"/>
              <a:ext cx="508" cy="526"/>
            </a:xfrm>
            <a:custGeom>
              <a:avLst/>
              <a:gdLst>
                <a:gd name="T0" fmla="*/ 1175 w 338"/>
                <a:gd name="T1" fmla="*/ 2746 h 348"/>
                <a:gd name="T2" fmla="*/ 1175 w 338"/>
                <a:gd name="T3" fmla="*/ 2746 h 348"/>
                <a:gd name="T4" fmla="*/ 2593 w 338"/>
                <a:gd name="T5" fmla="*/ 2099 h 348"/>
                <a:gd name="T6" fmla="*/ 2415 w 338"/>
                <a:gd name="T7" fmla="*/ 73 h 348"/>
                <a:gd name="T8" fmla="*/ 1052 w 338"/>
                <a:gd name="T9" fmla="*/ 0 h 348"/>
                <a:gd name="T10" fmla="*/ 852 w 338"/>
                <a:gd name="T11" fmla="*/ 0 h 348"/>
                <a:gd name="T12" fmla="*/ 275 w 338"/>
                <a:gd name="T13" fmla="*/ 12 h 348"/>
                <a:gd name="T14" fmla="*/ 48 w 338"/>
                <a:gd name="T15" fmla="*/ 153 h 348"/>
                <a:gd name="T16" fmla="*/ 0 w 338"/>
                <a:gd name="T17" fmla="*/ 308 h 348"/>
                <a:gd name="T18" fmla="*/ 0 w 338"/>
                <a:gd name="T19" fmla="*/ 325 h 348"/>
                <a:gd name="T20" fmla="*/ 1175 w 338"/>
                <a:gd name="T21" fmla="*/ 2746 h 3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8" h="348">
                  <a:moveTo>
                    <a:pt x="153" y="348"/>
                  </a:moveTo>
                  <a:lnTo>
                    <a:pt x="153" y="348"/>
                  </a:lnTo>
                  <a:cubicBezTo>
                    <a:pt x="215" y="318"/>
                    <a:pt x="277" y="290"/>
                    <a:pt x="338" y="266"/>
                  </a:cubicBezTo>
                  <a:cubicBezTo>
                    <a:pt x="326" y="186"/>
                    <a:pt x="318" y="100"/>
                    <a:pt x="315" y="9"/>
                  </a:cubicBezTo>
                  <a:cubicBezTo>
                    <a:pt x="237" y="2"/>
                    <a:pt x="176" y="0"/>
                    <a:pt x="137" y="0"/>
                  </a:cubicBezTo>
                  <a:cubicBezTo>
                    <a:pt x="128" y="0"/>
                    <a:pt x="119" y="0"/>
                    <a:pt x="111" y="0"/>
                  </a:cubicBezTo>
                  <a:cubicBezTo>
                    <a:pt x="71" y="0"/>
                    <a:pt x="45" y="1"/>
                    <a:pt x="36" y="1"/>
                  </a:cubicBezTo>
                  <a:cubicBezTo>
                    <a:pt x="24" y="2"/>
                    <a:pt x="13" y="8"/>
                    <a:pt x="6" y="19"/>
                  </a:cubicBezTo>
                  <a:cubicBezTo>
                    <a:pt x="2" y="25"/>
                    <a:pt x="0" y="32"/>
                    <a:pt x="0" y="39"/>
                  </a:cubicBezTo>
                  <a:lnTo>
                    <a:pt x="0" y="41"/>
                  </a:lnTo>
                  <a:cubicBezTo>
                    <a:pt x="3" y="70"/>
                    <a:pt x="23" y="179"/>
                    <a:pt x="153" y="3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6" name="Freeform 78"/>
            <p:cNvSpPr>
              <a:spLocks/>
            </p:cNvSpPr>
            <p:nvPr userDrawn="1"/>
          </p:nvSpPr>
          <p:spPr bwMode="auto">
            <a:xfrm>
              <a:off x="9262" y="2328"/>
              <a:ext cx="1207" cy="877"/>
            </a:xfrm>
            <a:custGeom>
              <a:avLst/>
              <a:gdLst>
                <a:gd name="T0" fmla="*/ 4801 w 803"/>
                <a:gd name="T1" fmla="*/ 2890 h 580"/>
                <a:gd name="T2" fmla="*/ 4801 w 803"/>
                <a:gd name="T3" fmla="*/ 2890 h 580"/>
                <a:gd name="T4" fmla="*/ 3776 w 803"/>
                <a:gd name="T5" fmla="*/ 0 h 580"/>
                <a:gd name="T6" fmla="*/ 275 w 803"/>
                <a:gd name="T7" fmla="*/ 1943 h 580"/>
                <a:gd name="T8" fmla="*/ 102 w 803"/>
                <a:gd name="T9" fmla="*/ 2072 h 580"/>
                <a:gd name="T10" fmla="*/ 0 w 803"/>
                <a:gd name="T11" fmla="*/ 2309 h 580"/>
                <a:gd name="T12" fmla="*/ 41 w 803"/>
                <a:gd name="T13" fmla="*/ 2469 h 580"/>
                <a:gd name="T14" fmla="*/ 48 w 803"/>
                <a:gd name="T15" fmla="*/ 2472 h 580"/>
                <a:gd name="T16" fmla="*/ 72 w 803"/>
                <a:gd name="T17" fmla="*/ 2499 h 580"/>
                <a:gd name="T18" fmla="*/ 80 w 803"/>
                <a:gd name="T19" fmla="*/ 2513 h 580"/>
                <a:gd name="T20" fmla="*/ 102 w 803"/>
                <a:gd name="T21" fmla="*/ 2533 h 580"/>
                <a:gd name="T22" fmla="*/ 332 w 803"/>
                <a:gd name="T23" fmla="*/ 2760 h 580"/>
                <a:gd name="T24" fmla="*/ 1541 w 803"/>
                <a:gd name="T25" fmla="*/ 3519 h 580"/>
                <a:gd name="T26" fmla="*/ 6161 w 803"/>
                <a:gd name="T27" fmla="*/ 4585 h 580"/>
                <a:gd name="T28" fmla="*/ 4801 w 803"/>
                <a:gd name="T29" fmla="*/ 2890 h 5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3" h="580">
                  <a:moveTo>
                    <a:pt x="626" y="366"/>
                  </a:moveTo>
                  <a:lnTo>
                    <a:pt x="626" y="366"/>
                  </a:lnTo>
                  <a:cubicBezTo>
                    <a:pt x="567" y="263"/>
                    <a:pt x="522" y="140"/>
                    <a:pt x="492" y="0"/>
                  </a:cubicBezTo>
                  <a:cubicBezTo>
                    <a:pt x="275" y="86"/>
                    <a:pt x="102" y="199"/>
                    <a:pt x="36" y="246"/>
                  </a:cubicBezTo>
                  <a:cubicBezTo>
                    <a:pt x="21" y="256"/>
                    <a:pt x="13" y="261"/>
                    <a:pt x="13" y="262"/>
                  </a:cubicBezTo>
                  <a:cubicBezTo>
                    <a:pt x="5" y="267"/>
                    <a:pt x="0" y="279"/>
                    <a:pt x="0" y="292"/>
                  </a:cubicBezTo>
                  <a:cubicBezTo>
                    <a:pt x="0" y="299"/>
                    <a:pt x="1" y="306"/>
                    <a:pt x="5" y="312"/>
                  </a:cubicBezTo>
                  <a:cubicBezTo>
                    <a:pt x="6" y="312"/>
                    <a:pt x="6" y="313"/>
                    <a:pt x="6" y="313"/>
                  </a:cubicBezTo>
                  <a:cubicBezTo>
                    <a:pt x="7" y="314"/>
                    <a:pt x="8" y="315"/>
                    <a:pt x="9" y="316"/>
                  </a:cubicBezTo>
                  <a:cubicBezTo>
                    <a:pt x="9" y="316"/>
                    <a:pt x="10" y="318"/>
                    <a:pt x="10" y="318"/>
                  </a:cubicBezTo>
                  <a:lnTo>
                    <a:pt x="13" y="321"/>
                  </a:lnTo>
                  <a:cubicBezTo>
                    <a:pt x="16" y="324"/>
                    <a:pt x="26" y="335"/>
                    <a:pt x="43" y="349"/>
                  </a:cubicBezTo>
                  <a:cubicBezTo>
                    <a:pt x="70" y="372"/>
                    <a:pt x="120" y="408"/>
                    <a:pt x="201" y="445"/>
                  </a:cubicBezTo>
                  <a:cubicBezTo>
                    <a:pt x="354" y="514"/>
                    <a:pt x="561" y="560"/>
                    <a:pt x="803" y="580"/>
                  </a:cubicBezTo>
                  <a:cubicBezTo>
                    <a:pt x="735" y="525"/>
                    <a:pt x="675" y="452"/>
                    <a:pt x="626" y="3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7" name="Freeform 79"/>
            <p:cNvSpPr>
              <a:spLocks/>
            </p:cNvSpPr>
            <p:nvPr userDrawn="1"/>
          </p:nvSpPr>
          <p:spPr bwMode="auto">
            <a:xfrm>
              <a:off x="10065" y="3325"/>
              <a:ext cx="1305" cy="219"/>
            </a:xfrm>
            <a:custGeom>
              <a:avLst/>
              <a:gdLst>
                <a:gd name="T0" fmla="*/ 4745 w 869"/>
                <a:gd name="T1" fmla="*/ 202 h 145"/>
                <a:gd name="T2" fmla="*/ 4745 w 869"/>
                <a:gd name="T3" fmla="*/ 202 h 145"/>
                <a:gd name="T4" fmla="*/ 3853 w 869"/>
                <a:gd name="T5" fmla="*/ 216 h 145"/>
                <a:gd name="T6" fmla="*/ 3822 w 869"/>
                <a:gd name="T7" fmla="*/ 216 h 145"/>
                <a:gd name="T8" fmla="*/ 3017 w 869"/>
                <a:gd name="T9" fmla="*/ 236 h 145"/>
                <a:gd name="T10" fmla="*/ 2009 w 869"/>
                <a:gd name="T11" fmla="*/ 183 h 145"/>
                <a:gd name="T12" fmla="*/ 1721 w 869"/>
                <a:gd name="T13" fmla="*/ 134 h 145"/>
                <a:gd name="T14" fmla="*/ 467 w 869"/>
                <a:gd name="T15" fmla="*/ 0 h 145"/>
                <a:gd name="T16" fmla="*/ 12 w 869"/>
                <a:gd name="T17" fmla="*/ 326 h 145"/>
                <a:gd name="T18" fmla="*/ 134 w 869"/>
                <a:gd name="T19" fmla="*/ 649 h 145"/>
                <a:gd name="T20" fmla="*/ 1885 w 869"/>
                <a:gd name="T21" fmla="*/ 1140 h 145"/>
                <a:gd name="T22" fmla="*/ 3808 w 869"/>
                <a:gd name="T23" fmla="*/ 849 h 145"/>
                <a:gd name="T24" fmla="*/ 6041 w 869"/>
                <a:gd name="T25" fmla="*/ 510 h 145"/>
                <a:gd name="T26" fmla="*/ 6638 w 869"/>
                <a:gd name="T27" fmla="*/ 538 h 145"/>
                <a:gd name="T28" fmla="*/ 6638 w 869"/>
                <a:gd name="T29" fmla="*/ 370 h 145"/>
                <a:gd name="T30" fmla="*/ 4745 w 869"/>
                <a:gd name="T31" fmla="*/ 202 h 145"/>
                <a:gd name="T32" fmla="*/ 4745 w 869"/>
                <a:gd name="T33" fmla="*/ 202 h 1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69" h="145">
                  <a:moveTo>
                    <a:pt x="621" y="26"/>
                  </a:moveTo>
                  <a:lnTo>
                    <a:pt x="621" y="26"/>
                  </a:lnTo>
                  <a:cubicBezTo>
                    <a:pt x="580" y="26"/>
                    <a:pt x="540" y="27"/>
                    <a:pt x="505" y="28"/>
                  </a:cubicBezTo>
                  <a:lnTo>
                    <a:pt x="501" y="28"/>
                  </a:lnTo>
                  <a:cubicBezTo>
                    <a:pt x="464" y="29"/>
                    <a:pt x="429" y="30"/>
                    <a:pt x="395" y="30"/>
                  </a:cubicBezTo>
                  <a:cubicBezTo>
                    <a:pt x="339" y="30"/>
                    <a:pt x="297" y="27"/>
                    <a:pt x="263" y="23"/>
                  </a:cubicBezTo>
                  <a:cubicBezTo>
                    <a:pt x="250" y="21"/>
                    <a:pt x="237" y="19"/>
                    <a:pt x="225" y="17"/>
                  </a:cubicBezTo>
                  <a:cubicBezTo>
                    <a:pt x="147" y="7"/>
                    <a:pt x="95" y="0"/>
                    <a:pt x="61" y="0"/>
                  </a:cubicBezTo>
                  <a:cubicBezTo>
                    <a:pt x="13" y="0"/>
                    <a:pt x="4" y="13"/>
                    <a:pt x="1" y="42"/>
                  </a:cubicBezTo>
                  <a:cubicBezTo>
                    <a:pt x="0" y="56"/>
                    <a:pt x="5" y="71"/>
                    <a:pt x="17" y="83"/>
                  </a:cubicBezTo>
                  <a:cubicBezTo>
                    <a:pt x="51" y="122"/>
                    <a:pt x="139" y="145"/>
                    <a:pt x="247" y="145"/>
                  </a:cubicBezTo>
                  <a:cubicBezTo>
                    <a:pt x="349" y="145"/>
                    <a:pt x="422" y="127"/>
                    <a:pt x="499" y="108"/>
                  </a:cubicBezTo>
                  <a:cubicBezTo>
                    <a:pt x="582" y="87"/>
                    <a:pt x="667" y="65"/>
                    <a:pt x="791" y="65"/>
                  </a:cubicBezTo>
                  <a:cubicBezTo>
                    <a:pt x="816" y="65"/>
                    <a:pt x="842" y="66"/>
                    <a:pt x="869" y="68"/>
                  </a:cubicBezTo>
                  <a:lnTo>
                    <a:pt x="869" y="47"/>
                  </a:lnTo>
                  <a:cubicBezTo>
                    <a:pt x="784" y="29"/>
                    <a:pt x="693" y="26"/>
                    <a:pt x="621" y="2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31" name="Group 5"/>
          <p:cNvGrpSpPr>
            <a:grpSpLocks noChangeAspect="1"/>
          </p:cNvGrpSpPr>
          <p:nvPr userDrawn="1"/>
        </p:nvGrpSpPr>
        <p:grpSpPr bwMode="auto">
          <a:xfrm>
            <a:off x="301625" y="304800"/>
            <a:ext cx="2535238" cy="1466850"/>
            <a:chOff x="552" y="567"/>
            <a:chExt cx="3401" cy="1969"/>
          </a:xfrm>
        </p:grpSpPr>
        <p:sp>
          <p:nvSpPr>
            <p:cNvPr id="1033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Freeform 3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5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7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8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9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0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3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4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5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6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8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9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0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1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2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3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4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5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6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7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8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9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0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1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2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3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4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5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6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7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8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9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0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1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2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3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4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5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6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7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8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9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0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1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2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3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4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5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6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7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8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9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0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>
              <a:solidFill>
                <a:srgbClr val="41596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50" y="323850"/>
            <a:ext cx="667385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2052" name="Picture 5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800"/>
            <a:ext cx="1728787" cy="3484563"/>
          </a:xfrm>
          <a:prstGeom prst="rect">
            <a:avLst/>
          </a:prstGeom>
          <a:solidFill>
            <a:srgbClr val="009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097713" y="3890963"/>
            <a:ext cx="1728787" cy="13652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57" name="Group 3"/>
          <p:cNvGrpSpPr>
            <a:grpSpLocks noChangeAspect="1"/>
          </p:cNvGrpSpPr>
          <p:nvPr userDrawn="1"/>
        </p:nvGrpSpPr>
        <p:grpSpPr bwMode="auto">
          <a:xfrm>
            <a:off x="301625" y="292100"/>
            <a:ext cx="2532063" cy="1465263"/>
            <a:chOff x="552" y="567"/>
            <a:chExt cx="3401" cy="1969"/>
          </a:xfrm>
        </p:grpSpPr>
        <p:sp>
          <p:nvSpPr>
            <p:cNvPr id="2058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" name="Freeform 13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2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3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4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5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6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7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8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0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1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2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3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4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5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6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7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8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9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0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1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2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3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4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5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6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7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8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9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0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1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2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3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4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5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6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7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8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9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0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1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2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3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4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5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6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7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8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9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0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1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2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3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4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5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3850" y="323850"/>
            <a:ext cx="849630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5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>
              <a:solidFill>
                <a:srgbClr val="415968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79" name="Group 3"/>
          <p:cNvGrpSpPr>
            <a:grpSpLocks noChangeAspect="1"/>
          </p:cNvGrpSpPr>
          <p:nvPr userDrawn="1"/>
        </p:nvGrpSpPr>
        <p:grpSpPr bwMode="auto">
          <a:xfrm>
            <a:off x="307975" y="292100"/>
            <a:ext cx="2532063" cy="1465263"/>
            <a:chOff x="552" y="567"/>
            <a:chExt cx="3401" cy="1969"/>
          </a:xfrm>
        </p:grpSpPr>
        <p:sp>
          <p:nvSpPr>
            <p:cNvPr id="3080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2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3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6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9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0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1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2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3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4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5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6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7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8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9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0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1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2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3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4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5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6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7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8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9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0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1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2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3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4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5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6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7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8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9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0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1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2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3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4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5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6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7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8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9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0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1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3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4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5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6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7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>
              <a:solidFill>
                <a:srgbClr val="415968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850" y="323850"/>
            <a:ext cx="667385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4100" name="Picture 5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800"/>
            <a:ext cx="1728787" cy="3484563"/>
          </a:xfrm>
          <a:prstGeom prst="rect">
            <a:avLst/>
          </a:prstGeom>
          <a:solidFill>
            <a:srgbClr val="009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97713" y="3890963"/>
            <a:ext cx="1728787" cy="13652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102" name="Picture 8"/>
          <p:cNvSpPr>
            <a:spLocks noChangeAspect="1"/>
          </p:cNvSpPr>
          <p:nvPr/>
        </p:nvSpPr>
        <p:spPr bwMode="auto">
          <a:xfrm>
            <a:off x="342900" y="5421313"/>
            <a:ext cx="1663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AU" alt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478213"/>
            <a:ext cx="1728787" cy="1368425"/>
          </a:xfrm>
          <a:prstGeom prst="rect">
            <a:avLst/>
          </a:prstGeom>
          <a:solidFill>
            <a:srgbClr val="394A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4946650"/>
            <a:ext cx="1728787" cy="1368425"/>
          </a:xfrm>
          <a:prstGeom prst="rect">
            <a:avLst/>
          </a:prstGeom>
          <a:solidFill>
            <a:srgbClr val="394A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23850" y="304800"/>
            <a:ext cx="6659563" cy="6003925"/>
          </a:xfrm>
          <a:prstGeom prst="rect">
            <a:avLst/>
          </a:prstGeom>
          <a:solidFill>
            <a:srgbClr val="EBED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7097713" y="304800"/>
            <a:ext cx="1728787" cy="3057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850" y="304800"/>
            <a:ext cx="8496300" cy="6003925"/>
          </a:xfrm>
          <a:prstGeom prst="rect">
            <a:avLst/>
          </a:prstGeom>
          <a:solidFill>
            <a:srgbClr val="EBED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850" y="304800"/>
            <a:ext cx="8496300" cy="60039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dirty="0"/>
          </a:p>
          <a:p>
            <a:endParaRPr lang="en-AU" altLang="en-US" dirty="0"/>
          </a:p>
          <a:p>
            <a:endParaRPr lang="en-AU" altLang="en-US" dirty="0"/>
          </a:p>
          <a:p>
            <a:pPr algn="ctr"/>
            <a:r>
              <a:rPr lang="en-AU" altLang="en-US" sz="2800" b="1" dirty="0"/>
              <a:t>SASS Reference Groups</a:t>
            </a:r>
            <a:r>
              <a:rPr lang="en-AU" altLang="en-US" dirty="0"/>
              <a:t/>
            </a:r>
            <a:br>
              <a:rPr lang="en-AU" altLang="en-US" dirty="0"/>
            </a:br>
            <a:endParaRPr lang="en-AU" altLang="en-US" dirty="0"/>
          </a:p>
          <a:p>
            <a:pPr algn="ctr"/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sz="4400" b="1" dirty="0"/>
              <a:t>ERN Student Enquiry</a:t>
            </a:r>
          </a:p>
          <a:p>
            <a:endParaRPr lang="en-AU" altLang="en-US" dirty="0"/>
          </a:p>
          <a:p>
            <a:r>
              <a:rPr lang="en-AU" altLang="en-US" dirty="0"/>
              <a:t/>
            </a:r>
            <a:br>
              <a:rPr lang="en-AU" altLang="en-US" dirty="0"/>
            </a:br>
            <a:endParaRPr lang="en-AU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468313" y="5708650"/>
            <a:ext cx="823595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4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90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26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62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dirty="0"/>
              <a:t>Identifying and Providing Quality Professional Learning Activities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5" y="519126"/>
            <a:ext cx="1545339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185150" cy="7191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Acknowledgement of Country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220788"/>
            <a:ext cx="8185150" cy="49355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AU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sz="3200" dirty="0">
                <a:solidFill>
                  <a:schemeClr val="bg1"/>
                </a:solidFill>
              </a:rPr>
              <a:t>I would like to acknowledge the traditional custodians of the land on which we meet today and pay my respects to Elders past and present, and any Aboriginal people here today.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sz="3200" dirty="0">
                <a:solidFill>
                  <a:schemeClr val="bg1"/>
                </a:solidFill>
              </a:rPr>
              <a:t>I would also like to recognise our Aboriginal youth as future leaders.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Housekeeping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20788"/>
            <a:ext cx="8185150" cy="493553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Sign on sheets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Restroom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Evacuation Procedures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Lockdown Procedures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Morning tea/lunch tea breaks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Mobile Phones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Emails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Evaluations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/>
              <a:t>Special Needs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AU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Privacy and Code of Conduct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7651" name="Content Placeholder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150938"/>
            <a:ext cx="3508375" cy="2649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8313" y="3562350"/>
            <a:ext cx="7745412" cy="2622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60000"/>
              <a:defRPr/>
            </a:pPr>
            <a:r>
              <a:rPr lang="en-US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Remember: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You have the ability to access confidential information – you are bound by the DoE Code of Conduct</a:t>
            </a:r>
          </a:p>
          <a:p>
            <a:pPr marL="742950" lvl="1" indent="-12700">
              <a:spcBef>
                <a:spcPct val="20000"/>
              </a:spcBef>
              <a:buClr>
                <a:srgbClr val="FFFFFF"/>
              </a:buClr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and other policies mentioned on the Acceptable Use of the Department’s Portal Services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By clicking “OK” you agree with these conditions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Tip</a:t>
            </a: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: Lock your computer when you leave the room. Press the Windows flag key + L key to lock your computer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Outcomes: </a:t>
            </a:r>
            <a:r>
              <a:rPr lang="en-AU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ERN Student Enquiry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220788"/>
            <a:ext cx="8185150" cy="4935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  <a:p>
            <a:r>
              <a:rPr lang="en-AU" dirty="0"/>
              <a:t>On completion of this course </a:t>
            </a:r>
            <a:r>
              <a:rPr lang="en-AU" dirty="0" smtClean="0"/>
              <a:t>participants </a:t>
            </a:r>
            <a:r>
              <a:rPr lang="en-AU" dirty="0"/>
              <a:t>will be able to:</a:t>
            </a:r>
          </a:p>
          <a:p>
            <a:endParaRPr lang="en-A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/>
              <a:t>Locate a student registered at your school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/>
              <a:t>List students enrolled in a particular cohort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/>
              <a:t>Recognise the status of a student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/>
              <a:t>Locate a family of students enrolled at your school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Maintain details of a student at your school </a:t>
            </a:r>
            <a:endParaRPr lang="en-AU" dirty="0"/>
          </a:p>
          <a:p>
            <a:endParaRPr lang="en-AU" altLang="en-US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  <a:p>
            <a:endParaRPr lang="en-AU" altLang="en-US" sz="18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5 - &amp;quot;Outcomes: ERN Student Enquiry&amp;quot;&quot;/&gt;&lt;property id=&quot;20307&quot; value=&quot;283&quot;/&gt;&lt;/object&gt;&lt;object type=&quot;3&quot; unique_id=&quot;10015&quot;&gt;&lt;property id=&quot;20148&quot; value=&quot;5&quot;/&gt;&lt;property id=&quot;20300&quot; value=&quot;Slide 3 - &amp;quot;Housekeeping&amp;quot;&quot;/&gt;&lt;property id=&quot;20307&quot; value=&quot;273&quot;/&gt;&lt;/object&gt;&lt;object type=&quot;3&quot; unique_id=&quot;10020&quot;&gt;&lt;property id=&quot;20148&quot; value=&quot;5&quot;/&gt;&lt;property id=&quot;20300&quot; value=&quot;Slide 2 - &amp;quot;Acknowledgement of Country&amp;quot;&quot;/&gt;&lt;property id=&quot;20307&quot; value=&quot;271&quot;/&gt;&lt;/object&gt;&lt;object type=&quot;3&quot; unique_id=&quot;10022&quot;&gt;&lt;property id=&quot;20148&quot; value=&quot;5&quot;/&gt;&lt;property id=&quot;20300&quot; value=&quot;Slide 4 - &amp;quot;Privacy and Code of Conduct&amp;quot;&quot;/&gt;&lt;property id=&quot;20307&quot; value=&quot;277&quot;/&gt;&lt;/object&gt;&lt;object type=&quot;3&quot; unique_id=&quot;10024&quot;&gt;&lt;property id=&quot;20148&quot; value=&quot;5&quot;/&gt;&lt;property id=&quot;20300&quot; value=&quot;Slide 1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s-ppoint-tealR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 2B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 Slide 3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ubtitle 1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ody 1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ody 2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Body 2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ody 4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ps-ppoint-MM.potx</Template>
  <TotalTime>455</TotalTime>
  <Words>202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ps-ppoint-tealR</vt:lpstr>
      <vt:lpstr>Title Slide 2B</vt:lpstr>
      <vt:lpstr>Title Slide 3</vt:lpstr>
      <vt:lpstr>Subtitle 1</vt:lpstr>
      <vt:lpstr>Body 1</vt:lpstr>
      <vt:lpstr>Body 2</vt:lpstr>
      <vt:lpstr>1_Body 2</vt:lpstr>
      <vt:lpstr>Body 4</vt:lpstr>
      <vt:lpstr>PowerPoint Presentation</vt:lpstr>
      <vt:lpstr>Acknowledgement of Country</vt:lpstr>
      <vt:lpstr>Housekeeping</vt:lpstr>
      <vt:lpstr>Privacy and Code of Conduct</vt:lpstr>
      <vt:lpstr>Outcomes: ERN Student Enquiry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</dc:creator>
  <cp:lastModifiedBy>Brown, Ainsley</cp:lastModifiedBy>
  <cp:revision>162</cp:revision>
  <dcterms:created xsi:type="dcterms:W3CDTF">2012-02-16T09:57:50Z</dcterms:created>
  <dcterms:modified xsi:type="dcterms:W3CDTF">2017-03-23T03:59:33Z</dcterms:modified>
</cp:coreProperties>
</file>