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800" r:id="rId4"/>
    <p:sldMasterId id="2147483756" r:id="rId5"/>
    <p:sldMasterId id="2147483790" r:id="rId6"/>
    <p:sldMasterId id="2147483819" r:id="rId7"/>
    <p:sldMasterId id="2147483803" r:id="rId8"/>
  </p:sldMasterIdLst>
  <p:notesMasterIdLst>
    <p:notesMasterId r:id="rId14"/>
  </p:notesMasterIdLst>
  <p:sldIdLst>
    <p:sldId id="285" r:id="rId9"/>
    <p:sldId id="271" r:id="rId10"/>
    <p:sldId id="273" r:id="rId11"/>
    <p:sldId id="277" r:id="rId12"/>
    <p:sldId id="283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A59"/>
    <a:srgbClr val="EBEDEE"/>
    <a:srgbClr val="B01A48"/>
    <a:srgbClr val="6785A1"/>
    <a:srgbClr val="00B1AC"/>
    <a:srgbClr val="009A4D"/>
    <a:srgbClr val="BCD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2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tags" Target="tags/tag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BAE5BB-8F69-483B-84C1-E2E8DB535B90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7D02F1-ADB2-49C0-AA43-F2A2A058B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61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5708644"/>
            <a:ext cx="8235988" cy="5193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7544" y="5014800"/>
            <a:ext cx="8229762" cy="792088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ts val="4200"/>
              </a:lnSpc>
              <a:defRPr sz="4400" b="1" i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E9D918F7-9ED2-4D61-94BE-802631D2D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6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8000" y="1220168"/>
            <a:ext cx="8185726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394A59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67544" y="461633"/>
            <a:ext cx="8208912" cy="7191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000" b="1" i="0"/>
            </a:lvl1pPr>
          </a:lstStyle>
          <a:p>
            <a:pPr lvl="0"/>
            <a:r>
              <a:rPr lang="en-AU" dirty="0" smtClean="0"/>
              <a:t>Click to edit Master text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D88806EC-AD79-4D79-8825-7BCC916AB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1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ody 2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06" y="5150296"/>
            <a:ext cx="8208912" cy="648072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rgbClr val="41596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2832" y="404664"/>
            <a:ext cx="8208912" cy="4680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41596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6606" y="5798368"/>
            <a:ext cx="8208912" cy="3834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4159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C3D55BAA-24AE-4B04-9581-5002942DC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09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000" y="1220168"/>
            <a:ext cx="3933571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394A59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32855" y="1220168"/>
            <a:ext cx="3933571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394A59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7544" y="461633"/>
            <a:ext cx="8208912" cy="7191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000" b="1" i="0"/>
            </a:lvl1pPr>
          </a:lstStyle>
          <a:p>
            <a:pPr lvl="0"/>
            <a:r>
              <a:rPr lang="en-AU" dirty="0" smtClean="0"/>
              <a:t>Click to edit Master text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0ABB7220-0F31-41EC-9B3D-F20BE854C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97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98674" y="5150296"/>
            <a:ext cx="8208912" cy="648072"/>
          </a:xfrm>
          <a:prstGeom prst="rect">
            <a:avLst/>
          </a:prstGeom>
        </p:spPr>
        <p:txBody>
          <a:bodyPr anchor="b"/>
          <a:lstStyle>
            <a:lvl1pPr algn="r">
              <a:defRPr sz="1800" b="1">
                <a:solidFill>
                  <a:srgbClr val="41596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674" y="5798368"/>
            <a:ext cx="8208912" cy="38340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rgbClr val="4159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67544" y="461633"/>
            <a:ext cx="8208912" cy="7191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000" b="1" i="0"/>
            </a:lvl1pPr>
          </a:lstStyle>
          <a:p>
            <a:pPr lvl="0"/>
            <a:r>
              <a:rPr lang="en-AU" dirty="0" smtClean="0"/>
              <a:t>Click to edit Master text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54825924-033B-4E6A-96F9-A449451A5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72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4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8185726" cy="719690"/>
          </a:xfrm>
          <a:prstGeom prst="rect">
            <a:avLst/>
          </a:prstGeom>
        </p:spPr>
        <p:txBody>
          <a:bodyPr anchor="ctr"/>
          <a:lstStyle>
            <a:lvl1pPr algn="l">
              <a:defRPr sz="3000" b="1" i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000" y="1220168"/>
            <a:ext cx="8185726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2400">
                <a:solidFill>
                  <a:srgbClr val="FFFFFF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2400">
                <a:solidFill>
                  <a:srgbClr val="FFFFFF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2400">
                <a:solidFill>
                  <a:srgbClr val="FFFFFF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989BEC69-0D46-45CD-AEC0-2A654E84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4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73770" y="4681519"/>
            <a:ext cx="6399405" cy="5193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73770" y="3498646"/>
            <a:ext cx="6399405" cy="128111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200"/>
              </a:lnSpc>
              <a:defRPr sz="4400" b="1" i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77828" y="5802691"/>
            <a:ext cx="6333344" cy="46947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116326" y="3906020"/>
            <a:ext cx="1701210" cy="13433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8EC05A4B-C479-4850-8E41-C8ED04754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2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3770" y="5792393"/>
            <a:ext cx="8237402" cy="537304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73770" y="4681519"/>
            <a:ext cx="8237402" cy="5193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473770" y="3498646"/>
            <a:ext cx="8237402" cy="128111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200"/>
              </a:lnSpc>
              <a:defRPr sz="44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7E37D6EE-D1EC-4677-8C02-F386B8490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3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6255758" cy="719690"/>
          </a:xfrm>
          <a:prstGeom prst="rect">
            <a:avLst/>
          </a:prstGeom>
        </p:spPr>
        <p:txBody>
          <a:bodyPr anchor="ctr"/>
          <a:lstStyle>
            <a:lvl1pPr algn="l">
              <a:defRPr sz="3000" b="1" i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000" y="1220168"/>
            <a:ext cx="6255758" cy="3863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77828" y="5792393"/>
            <a:ext cx="6333344" cy="537304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16326" y="3906020"/>
            <a:ext cx="1701210" cy="13433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116326" y="525231"/>
            <a:ext cx="1701210" cy="32609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566E0D62-5E2B-4A5C-8779-1812F80DA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6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16326" y="4958305"/>
            <a:ext cx="1701210" cy="13433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116326" y="3470590"/>
            <a:ext cx="1701210" cy="13433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6255758" cy="719690"/>
          </a:xfrm>
          <a:prstGeom prst="rect">
            <a:avLst/>
          </a:prstGeom>
        </p:spPr>
        <p:txBody>
          <a:bodyPr anchor="ctr"/>
          <a:lstStyle>
            <a:lvl1pPr algn="l">
              <a:defRPr sz="30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000" y="1220168"/>
            <a:ext cx="6255758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394A59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r>
              <a:rPr lang="en-US" dirty="0" err="1" smtClean="0"/>
              <a:t>info@det.nsw.edu.au</a:t>
            </a:r>
            <a:endParaRPr lang="en-US" dirty="0" smtClean="0"/>
          </a:p>
          <a:p>
            <a:pPr lvl="4"/>
            <a:endParaRPr lang="en-AU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0438A10E-E165-4BB3-83EF-733389867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8000" y="1220168"/>
            <a:ext cx="8185726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394A59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8185726" cy="719690"/>
          </a:xfrm>
          <a:prstGeom prst="rect">
            <a:avLst/>
          </a:prstGeom>
        </p:spPr>
        <p:txBody>
          <a:bodyPr anchor="ctr"/>
          <a:lstStyle>
            <a:lvl1pPr algn="l">
              <a:defRPr sz="30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B0045C80-08EB-4DD2-A725-9F00C1925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2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ody 2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50296"/>
            <a:ext cx="8208912" cy="648072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rgbClr val="41596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7544" y="404664"/>
            <a:ext cx="8208912" cy="4680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41596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5798368"/>
            <a:ext cx="8208912" cy="3834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4159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A3D6A21F-84CE-4A40-BD93-796603742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000" y="1220168"/>
            <a:ext cx="3933571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394A59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20155" y="1220168"/>
            <a:ext cx="3933571" cy="49367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394A59"/>
                </a:solidFill>
              </a:defRPr>
            </a:lvl1pPr>
            <a:lvl2pPr marL="54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2pPr>
            <a:lvl3pPr marL="90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3pPr>
            <a:lvl4pPr marL="126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4pPr>
            <a:lvl5pPr marL="1620000" indent="-252000">
              <a:buFont typeface="Wingdings" pitchFamily="2" charset="2"/>
              <a:buChar char="§"/>
              <a:defRPr sz="1800">
                <a:solidFill>
                  <a:srgbClr val="394A5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8185726" cy="719690"/>
          </a:xfrm>
          <a:prstGeom prst="rect">
            <a:avLst/>
          </a:prstGeom>
        </p:spPr>
        <p:txBody>
          <a:bodyPr anchor="ctr"/>
          <a:lstStyle>
            <a:lvl1pPr algn="l">
              <a:defRPr sz="30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8E71FA5C-E520-4476-AA6A-C27BCDDBB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8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5150296"/>
            <a:ext cx="8208912" cy="648072"/>
          </a:xfrm>
          <a:prstGeom prst="rect">
            <a:avLst/>
          </a:prstGeom>
        </p:spPr>
        <p:txBody>
          <a:bodyPr anchor="b"/>
          <a:lstStyle>
            <a:lvl1pPr algn="r">
              <a:defRPr sz="1800" b="1">
                <a:solidFill>
                  <a:srgbClr val="41596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5798368"/>
            <a:ext cx="8208912" cy="38340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rgbClr val="4159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67544" y="461633"/>
            <a:ext cx="8208912" cy="7191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0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dirty="0" smtClean="0"/>
              <a:t>Click to edit Master text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627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 Narrow Bold" charset="0"/>
              </a:defRPr>
            </a:lvl1pPr>
          </a:lstStyle>
          <a:p>
            <a:pPr>
              <a:defRPr/>
            </a:pPr>
            <a:fld id="{7A43F477-C58E-4940-B149-213A952A1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2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850" y="323850"/>
            <a:ext cx="8496300" cy="60118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/>
                <a:gridCol w="1730052"/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030" name="Group 72"/>
          <p:cNvGrpSpPr>
            <a:grpSpLocks/>
          </p:cNvGrpSpPr>
          <p:nvPr userDrawn="1"/>
        </p:nvGrpSpPr>
        <p:grpSpPr bwMode="auto">
          <a:xfrm>
            <a:off x="6083300" y="544513"/>
            <a:ext cx="2755900" cy="3527425"/>
            <a:chOff x="9262" y="846"/>
            <a:chExt cx="2108" cy="2698"/>
          </a:xfrm>
        </p:grpSpPr>
        <p:sp>
          <p:nvSpPr>
            <p:cNvPr id="1091" name="Freeform 73"/>
            <p:cNvSpPr>
              <a:spLocks/>
            </p:cNvSpPr>
            <p:nvPr userDrawn="1"/>
          </p:nvSpPr>
          <p:spPr bwMode="auto">
            <a:xfrm>
              <a:off x="10120" y="1112"/>
              <a:ext cx="742" cy="2078"/>
            </a:xfrm>
            <a:custGeom>
              <a:avLst/>
              <a:gdLst>
                <a:gd name="T0" fmla="*/ 3779 w 494"/>
                <a:gd name="T1" fmla="*/ 10903 h 1373"/>
                <a:gd name="T2" fmla="*/ 3779 w 494"/>
                <a:gd name="T3" fmla="*/ 10903 h 1373"/>
                <a:gd name="T4" fmla="*/ 2755 w 494"/>
                <a:gd name="T5" fmla="*/ 9149 h 1373"/>
                <a:gd name="T6" fmla="*/ 2301 w 494"/>
                <a:gd name="T7" fmla="*/ 5704 h 1373"/>
                <a:gd name="T8" fmla="*/ 2678 w 494"/>
                <a:gd name="T9" fmla="*/ 1936 h 1373"/>
                <a:gd name="T10" fmla="*/ 2684 w 494"/>
                <a:gd name="T11" fmla="*/ 1913 h 1373"/>
                <a:gd name="T12" fmla="*/ 2921 w 494"/>
                <a:gd name="T13" fmla="*/ 1423 h 1373"/>
                <a:gd name="T14" fmla="*/ 518 w 494"/>
                <a:gd name="T15" fmla="*/ 103 h 1373"/>
                <a:gd name="T16" fmla="*/ 336 w 494"/>
                <a:gd name="T17" fmla="*/ 27 h 1373"/>
                <a:gd name="T18" fmla="*/ 323 w 494"/>
                <a:gd name="T19" fmla="*/ 18 h 1373"/>
                <a:gd name="T20" fmla="*/ 243 w 494"/>
                <a:gd name="T21" fmla="*/ 0 h 1373"/>
                <a:gd name="T22" fmla="*/ 153 w 494"/>
                <a:gd name="T23" fmla="*/ 121 h 1373"/>
                <a:gd name="T24" fmla="*/ 89 w 494"/>
                <a:gd name="T25" fmla="*/ 825 h 1373"/>
                <a:gd name="T26" fmla="*/ 0 w 494"/>
                <a:gd name="T27" fmla="*/ 2659 h 1373"/>
                <a:gd name="T28" fmla="*/ 1250 w 494"/>
                <a:gd name="T29" fmla="*/ 8739 h 1373"/>
                <a:gd name="T30" fmla="*/ 3779 w 494"/>
                <a:gd name="T31" fmla="*/ 10903 h 137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4" h="1373">
                  <a:moveTo>
                    <a:pt x="494" y="1373"/>
                  </a:moveTo>
                  <a:lnTo>
                    <a:pt x="494" y="1373"/>
                  </a:lnTo>
                  <a:cubicBezTo>
                    <a:pt x="444" y="1323"/>
                    <a:pt x="392" y="1251"/>
                    <a:pt x="360" y="1152"/>
                  </a:cubicBezTo>
                  <a:cubicBezTo>
                    <a:pt x="321" y="1028"/>
                    <a:pt x="301" y="882"/>
                    <a:pt x="301" y="718"/>
                  </a:cubicBezTo>
                  <a:cubicBezTo>
                    <a:pt x="301" y="490"/>
                    <a:pt x="339" y="297"/>
                    <a:pt x="350" y="244"/>
                  </a:cubicBezTo>
                  <a:cubicBezTo>
                    <a:pt x="350" y="243"/>
                    <a:pt x="350" y="242"/>
                    <a:pt x="351" y="241"/>
                  </a:cubicBezTo>
                  <a:cubicBezTo>
                    <a:pt x="356" y="217"/>
                    <a:pt x="367" y="196"/>
                    <a:pt x="382" y="179"/>
                  </a:cubicBezTo>
                  <a:cubicBezTo>
                    <a:pt x="225" y="81"/>
                    <a:pt x="94" y="24"/>
                    <a:pt x="68" y="13"/>
                  </a:cubicBezTo>
                  <a:cubicBezTo>
                    <a:pt x="55" y="7"/>
                    <a:pt x="46" y="4"/>
                    <a:pt x="44" y="3"/>
                  </a:cubicBezTo>
                  <a:cubicBezTo>
                    <a:pt x="43" y="3"/>
                    <a:pt x="42" y="2"/>
                    <a:pt x="42" y="2"/>
                  </a:cubicBezTo>
                  <a:cubicBezTo>
                    <a:pt x="38" y="1"/>
                    <a:pt x="35" y="0"/>
                    <a:pt x="32" y="0"/>
                  </a:cubicBezTo>
                  <a:cubicBezTo>
                    <a:pt x="28" y="0"/>
                    <a:pt x="23" y="0"/>
                    <a:pt x="20" y="15"/>
                  </a:cubicBezTo>
                  <a:cubicBezTo>
                    <a:pt x="20" y="15"/>
                    <a:pt x="16" y="49"/>
                    <a:pt x="11" y="104"/>
                  </a:cubicBezTo>
                  <a:cubicBezTo>
                    <a:pt x="6" y="155"/>
                    <a:pt x="0" y="238"/>
                    <a:pt x="0" y="335"/>
                  </a:cubicBezTo>
                  <a:cubicBezTo>
                    <a:pt x="0" y="554"/>
                    <a:pt x="29" y="864"/>
                    <a:pt x="164" y="1101"/>
                  </a:cubicBezTo>
                  <a:cubicBezTo>
                    <a:pt x="250" y="1250"/>
                    <a:pt x="365" y="1345"/>
                    <a:pt x="494" y="137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92" name="Freeform 74"/>
            <p:cNvSpPr>
              <a:spLocks/>
            </p:cNvSpPr>
            <p:nvPr userDrawn="1"/>
          </p:nvSpPr>
          <p:spPr bwMode="auto">
            <a:xfrm>
              <a:off x="10742" y="1509"/>
              <a:ext cx="628" cy="1746"/>
            </a:xfrm>
            <a:custGeom>
              <a:avLst/>
              <a:gdLst>
                <a:gd name="T0" fmla="*/ 458 w 418"/>
                <a:gd name="T1" fmla="*/ 80 h 1154"/>
                <a:gd name="T2" fmla="*/ 458 w 418"/>
                <a:gd name="T3" fmla="*/ 80 h 1154"/>
                <a:gd name="T4" fmla="*/ 365 w 418"/>
                <a:gd name="T5" fmla="*/ 0 h 1154"/>
                <a:gd name="T6" fmla="*/ 364 w 418"/>
                <a:gd name="T7" fmla="*/ 32 h 1154"/>
                <a:gd name="T8" fmla="*/ 305 w 418"/>
                <a:gd name="T9" fmla="*/ 309 h 1154"/>
                <a:gd name="T10" fmla="*/ 180 w 418"/>
                <a:gd name="T11" fmla="*/ 1080 h 1154"/>
                <a:gd name="T12" fmla="*/ 0 w 418"/>
                <a:gd name="T13" fmla="*/ 3618 h 1154"/>
                <a:gd name="T14" fmla="*/ 413 w 418"/>
                <a:gd name="T15" fmla="*/ 6786 h 1154"/>
                <a:gd name="T16" fmla="*/ 3200 w 418"/>
                <a:gd name="T17" fmla="*/ 9149 h 1154"/>
                <a:gd name="T18" fmla="*/ 3200 w 418"/>
                <a:gd name="T19" fmla="*/ 3248 h 1154"/>
                <a:gd name="T20" fmla="*/ 458 w 418"/>
                <a:gd name="T21" fmla="*/ 80 h 11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8" h="1154">
                  <a:moveTo>
                    <a:pt x="60" y="10"/>
                  </a:moveTo>
                  <a:lnTo>
                    <a:pt x="60" y="10"/>
                  </a:lnTo>
                  <a:cubicBezTo>
                    <a:pt x="55" y="6"/>
                    <a:pt x="51" y="2"/>
                    <a:pt x="48" y="0"/>
                  </a:cubicBezTo>
                  <a:cubicBezTo>
                    <a:pt x="48" y="1"/>
                    <a:pt x="47" y="3"/>
                    <a:pt x="47" y="4"/>
                  </a:cubicBezTo>
                  <a:lnTo>
                    <a:pt x="40" y="39"/>
                  </a:lnTo>
                  <a:cubicBezTo>
                    <a:pt x="37" y="51"/>
                    <a:pt x="31" y="84"/>
                    <a:pt x="23" y="136"/>
                  </a:cubicBezTo>
                  <a:cubicBezTo>
                    <a:pt x="13" y="211"/>
                    <a:pt x="0" y="327"/>
                    <a:pt x="0" y="456"/>
                  </a:cubicBezTo>
                  <a:cubicBezTo>
                    <a:pt x="0" y="610"/>
                    <a:pt x="18" y="745"/>
                    <a:pt x="54" y="856"/>
                  </a:cubicBezTo>
                  <a:cubicBezTo>
                    <a:pt x="118" y="1061"/>
                    <a:pt x="305" y="1153"/>
                    <a:pt x="418" y="1154"/>
                  </a:cubicBezTo>
                  <a:lnTo>
                    <a:pt x="418" y="410"/>
                  </a:lnTo>
                  <a:cubicBezTo>
                    <a:pt x="279" y="188"/>
                    <a:pt x="87" y="31"/>
                    <a:pt x="60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93" name="Freeform 75"/>
            <p:cNvSpPr>
              <a:spLocks/>
            </p:cNvSpPr>
            <p:nvPr userDrawn="1"/>
          </p:nvSpPr>
          <p:spPr bwMode="auto">
            <a:xfrm>
              <a:off x="11166" y="1102"/>
              <a:ext cx="204" cy="731"/>
            </a:xfrm>
            <a:custGeom>
              <a:avLst/>
              <a:gdLst>
                <a:gd name="T0" fmla="*/ 656 w 136"/>
                <a:gd name="T1" fmla="*/ 849 h 483"/>
                <a:gd name="T2" fmla="*/ 656 w 136"/>
                <a:gd name="T3" fmla="*/ 849 h 483"/>
                <a:gd name="T4" fmla="*/ 0 w 136"/>
                <a:gd name="T5" fmla="*/ 2605 h 483"/>
                <a:gd name="T6" fmla="*/ 1034 w 136"/>
                <a:gd name="T7" fmla="*/ 3835 h 483"/>
                <a:gd name="T8" fmla="*/ 1034 w 136"/>
                <a:gd name="T9" fmla="*/ 0 h 483"/>
                <a:gd name="T10" fmla="*/ 656 w 136"/>
                <a:gd name="T11" fmla="*/ 849 h 4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6" h="483">
                  <a:moveTo>
                    <a:pt x="86" y="107"/>
                  </a:moveTo>
                  <a:lnTo>
                    <a:pt x="86" y="107"/>
                  </a:lnTo>
                  <a:cubicBezTo>
                    <a:pt x="54" y="179"/>
                    <a:pt x="25" y="253"/>
                    <a:pt x="0" y="328"/>
                  </a:cubicBezTo>
                  <a:cubicBezTo>
                    <a:pt x="41" y="370"/>
                    <a:pt x="88" y="422"/>
                    <a:pt x="136" y="483"/>
                  </a:cubicBezTo>
                  <a:lnTo>
                    <a:pt x="136" y="0"/>
                  </a:lnTo>
                  <a:cubicBezTo>
                    <a:pt x="120" y="33"/>
                    <a:pt x="103" y="69"/>
                    <a:pt x="86" y="10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94" name="Freeform 76"/>
            <p:cNvSpPr>
              <a:spLocks/>
            </p:cNvSpPr>
            <p:nvPr userDrawn="1"/>
          </p:nvSpPr>
          <p:spPr bwMode="auto">
            <a:xfrm>
              <a:off x="10727" y="846"/>
              <a:ext cx="451" cy="633"/>
            </a:xfrm>
            <a:custGeom>
              <a:avLst/>
              <a:gdLst>
                <a:gd name="T0" fmla="*/ 1473 w 300"/>
                <a:gd name="T1" fmla="*/ 3330 h 418"/>
                <a:gd name="T2" fmla="*/ 1473 w 300"/>
                <a:gd name="T3" fmla="*/ 3330 h 418"/>
                <a:gd name="T4" fmla="*/ 2303 w 300"/>
                <a:gd name="T5" fmla="*/ 1284 h 418"/>
                <a:gd name="T6" fmla="*/ 1351 w 300"/>
                <a:gd name="T7" fmla="*/ 513 h 418"/>
                <a:gd name="T8" fmla="*/ 652 w 300"/>
                <a:gd name="T9" fmla="*/ 32 h 418"/>
                <a:gd name="T10" fmla="*/ 642 w 300"/>
                <a:gd name="T11" fmla="*/ 27 h 418"/>
                <a:gd name="T12" fmla="*/ 639 w 300"/>
                <a:gd name="T13" fmla="*/ 18 h 418"/>
                <a:gd name="T14" fmla="*/ 607 w 300"/>
                <a:gd name="T15" fmla="*/ 0 h 418"/>
                <a:gd name="T16" fmla="*/ 592 w 300"/>
                <a:gd name="T17" fmla="*/ 0 h 418"/>
                <a:gd name="T18" fmla="*/ 567 w 300"/>
                <a:gd name="T19" fmla="*/ 0 h 418"/>
                <a:gd name="T20" fmla="*/ 475 w 300"/>
                <a:gd name="T21" fmla="*/ 94 h 418"/>
                <a:gd name="T22" fmla="*/ 468 w 300"/>
                <a:gd name="T23" fmla="*/ 121 h 418"/>
                <a:gd name="T24" fmla="*/ 0 w 300"/>
                <a:gd name="T25" fmla="*/ 2119 h 418"/>
                <a:gd name="T26" fmla="*/ 1135 w 300"/>
                <a:gd name="T27" fmla="*/ 3036 h 418"/>
                <a:gd name="T28" fmla="*/ 1473 w 300"/>
                <a:gd name="T29" fmla="*/ 3330 h 4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0" h="418">
                  <a:moveTo>
                    <a:pt x="192" y="418"/>
                  </a:moveTo>
                  <a:lnTo>
                    <a:pt x="192" y="418"/>
                  </a:lnTo>
                  <a:cubicBezTo>
                    <a:pt x="222" y="336"/>
                    <a:pt x="263" y="240"/>
                    <a:pt x="300" y="161"/>
                  </a:cubicBezTo>
                  <a:cubicBezTo>
                    <a:pt x="258" y="126"/>
                    <a:pt x="216" y="94"/>
                    <a:pt x="176" y="65"/>
                  </a:cubicBezTo>
                  <a:cubicBezTo>
                    <a:pt x="120" y="25"/>
                    <a:pt x="85" y="4"/>
                    <a:pt x="85" y="4"/>
                  </a:cubicBezTo>
                  <a:cubicBezTo>
                    <a:pt x="85" y="4"/>
                    <a:pt x="85" y="4"/>
                    <a:pt x="84" y="3"/>
                  </a:cubicBezTo>
                  <a:cubicBezTo>
                    <a:pt x="84" y="3"/>
                    <a:pt x="83" y="3"/>
                    <a:pt x="83" y="2"/>
                  </a:cubicBezTo>
                  <a:cubicBezTo>
                    <a:pt x="81" y="1"/>
                    <a:pt x="79" y="0"/>
                    <a:pt x="79" y="0"/>
                  </a:cubicBezTo>
                  <a:cubicBezTo>
                    <a:pt x="78" y="0"/>
                    <a:pt x="77" y="0"/>
                    <a:pt x="77" y="0"/>
                  </a:cubicBezTo>
                  <a:cubicBezTo>
                    <a:pt x="76" y="0"/>
                    <a:pt x="75" y="0"/>
                    <a:pt x="74" y="0"/>
                  </a:cubicBezTo>
                  <a:cubicBezTo>
                    <a:pt x="71" y="0"/>
                    <a:pt x="67" y="0"/>
                    <a:pt x="62" y="12"/>
                  </a:cubicBezTo>
                  <a:cubicBezTo>
                    <a:pt x="62" y="13"/>
                    <a:pt x="61" y="14"/>
                    <a:pt x="61" y="15"/>
                  </a:cubicBezTo>
                  <a:cubicBezTo>
                    <a:pt x="50" y="51"/>
                    <a:pt x="23" y="150"/>
                    <a:pt x="0" y="266"/>
                  </a:cubicBezTo>
                  <a:cubicBezTo>
                    <a:pt x="55" y="301"/>
                    <a:pt x="102" y="342"/>
                    <a:pt x="148" y="381"/>
                  </a:cubicBezTo>
                  <a:cubicBezTo>
                    <a:pt x="163" y="394"/>
                    <a:pt x="177" y="406"/>
                    <a:pt x="192" y="41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95" name="Freeform 77"/>
            <p:cNvSpPr>
              <a:spLocks/>
            </p:cNvSpPr>
            <p:nvPr userDrawn="1"/>
          </p:nvSpPr>
          <p:spPr bwMode="auto">
            <a:xfrm>
              <a:off x="9462" y="1753"/>
              <a:ext cx="508" cy="526"/>
            </a:xfrm>
            <a:custGeom>
              <a:avLst/>
              <a:gdLst>
                <a:gd name="T0" fmla="*/ 1175 w 338"/>
                <a:gd name="T1" fmla="*/ 2746 h 348"/>
                <a:gd name="T2" fmla="*/ 1175 w 338"/>
                <a:gd name="T3" fmla="*/ 2746 h 348"/>
                <a:gd name="T4" fmla="*/ 2593 w 338"/>
                <a:gd name="T5" fmla="*/ 2099 h 348"/>
                <a:gd name="T6" fmla="*/ 2415 w 338"/>
                <a:gd name="T7" fmla="*/ 73 h 348"/>
                <a:gd name="T8" fmla="*/ 1052 w 338"/>
                <a:gd name="T9" fmla="*/ 0 h 348"/>
                <a:gd name="T10" fmla="*/ 852 w 338"/>
                <a:gd name="T11" fmla="*/ 0 h 348"/>
                <a:gd name="T12" fmla="*/ 275 w 338"/>
                <a:gd name="T13" fmla="*/ 12 h 348"/>
                <a:gd name="T14" fmla="*/ 48 w 338"/>
                <a:gd name="T15" fmla="*/ 153 h 348"/>
                <a:gd name="T16" fmla="*/ 0 w 338"/>
                <a:gd name="T17" fmla="*/ 308 h 348"/>
                <a:gd name="T18" fmla="*/ 0 w 338"/>
                <a:gd name="T19" fmla="*/ 325 h 348"/>
                <a:gd name="T20" fmla="*/ 1175 w 338"/>
                <a:gd name="T21" fmla="*/ 2746 h 3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8" h="348">
                  <a:moveTo>
                    <a:pt x="153" y="348"/>
                  </a:moveTo>
                  <a:lnTo>
                    <a:pt x="153" y="348"/>
                  </a:lnTo>
                  <a:cubicBezTo>
                    <a:pt x="215" y="318"/>
                    <a:pt x="277" y="290"/>
                    <a:pt x="338" y="266"/>
                  </a:cubicBezTo>
                  <a:cubicBezTo>
                    <a:pt x="326" y="186"/>
                    <a:pt x="318" y="100"/>
                    <a:pt x="315" y="9"/>
                  </a:cubicBezTo>
                  <a:cubicBezTo>
                    <a:pt x="237" y="2"/>
                    <a:pt x="176" y="0"/>
                    <a:pt x="137" y="0"/>
                  </a:cubicBezTo>
                  <a:cubicBezTo>
                    <a:pt x="128" y="0"/>
                    <a:pt x="119" y="0"/>
                    <a:pt x="111" y="0"/>
                  </a:cubicBezTo>
                  <a:cubicBezTo>
                    <a:pt x="71" y="0"/>
                    <a:pt x="45" y="1"/>
                    <a:pt x="36" y="1"/>
                  </a:cubicBezTo>
                  <a:cubicBezTo>
                    <a:pt x="24" y="2"/>
                    <a:pt x="13" y="8"/>
                    <a:pt x="6" y="19"/>
                  </a:cubicBezTo>
                  <a:cubicBezTo>
                    <a:pt x="2" y="25"/>
                    <a:pt x="0" y="32"/>
                    <a:pt x="0" y="39"/>
                  </a:cubicBezTo>
                  <a:lnTo>
                    <a:pt x="0" y="41"/>
                  </a:lnTo>
                  <a:cubicBezTo>
                    <a:pt x="3" y="70"/>
                    <a:pt x="23" y="179"/>
                    <a:pt x="153" y="34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96" name="Freeform 78"/>
            <p:cNvSpPr>
              <a:spLocks/>
            </p:cNvSpPr>
            <p:nvPr userDrawn="1"/>
          </p:nvSpPr>
          <p:spPr bwMode="auto">
            <a:xfrm>
              <a:off x="9262" y="2328"/>
              <a:ext cx="1207" cy="877"/>
            </a:xfrm>
            <a:custGeom>
              <a:avLst/>
              <a:gdLst>
                <a:gd name="T0" fmla="*/ 4801 w 803"/>
                <a:gd name="T1" fmla="*/ 2890 h 580"/>
                <a:gd name="T2" fmla="*/ 4801 w 803"/>
                <a:gd name="T3" fmla="*/ 2890 h 580"/>
                <a:gd name="T4" fmla="*/ 3776 w 803"/>
                <a:gd name="T5" fmla="*/ 0 h 580"/>
                <a:gd name="T6" fmla="*/ 275 w 803"/>
                <a:gd name="T7" fmla="*/ 1943 h 580"/>
                <a:gd name="T8" fmla="*/ 102 w 803"/>
                <a:gd name="T9" fmla="*/ 2072 h 580"/>
                <a:gd name="T10" fmla="*/ 0 w 803"/>
                <a:gd name="T11" fmla="*/ 2309 h 580"/>
                <a:gd name="T12" fmla="*/ 41 w 803"/>
                <a:gd name="T13" fmla="*/ 2469 h 580"/>
                <a:gd name="T14" fmla="*/ 48 w 803"/>
                <a:gd name="T15" fmla="*/ 2472 h 580"/>
                <a:gd name="T16" fmla="*/ 72 w 803"/>
                <a:gd name="T17" fmla="*/ 2499 h 580"/>
                <a:gd name="T18" fmla="*/ 80 w 803"/>
                <a:gd name="T19" fmla="*/ 2513 h 580"/>
                <a:gd name="T20" fmla="*/ 102 w 803"/>
                <a:gd name="T21" fmla="*/ 2533 h 580"/>
                <a:gd name="T22" fmla="*/ 332 w 803"/>
                <a:gd name="T23" fmla="*/ 2760 h 580"/>
                <a:gd name="T24" fmla="*/ 1541 w 803"/>
                <a:gd name="T25" fmla="*/ 3519 h 580"/>
                <a:gd name="T26" fmla="*/ 6161 w 803"/>
                <a:gd name="T27" fmla="*/ 4585 h 580"/>
                <a:gd name="T28" fmla="*/ 4801 w 803"/>
                <a:gd name="T29" fmla="*/ 2890 h 5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03" h="580">
                  <a:moveTo>
                    <a:pt x="626" y="366"/>
                  </a:moveTo>
                  <a:lnTo>
                    <a:pt x="626" y="366"/>
                  </a:lnTo>
                  <a:cubicBezTo>
                    <a:pt x="567" y="263"/>
                    <a:pt x="522" y="140"/>
                    <a:pt x="492" y="0"/>
                  </a:cubicBezTo>
                  <a:cubicBezTo>
                    <a:pt x="275" y="86"/>
                    <a:pt x="102" y="199"/>
                    <a:pt x="36" y="246"/>
                  </a:cubicBezTo>
                  <a:cubicBezTo>
                    <a:pt x="21" y="256"/>
                    <a:pt x="13" y="261"/>
                    <a:pt x="13" y="262"/>
                  </a:cubicBezTo>
                  <a:cubicBezTo>
                    <a:pt x="5" y="267"/>
                    <a:pt x="0" y="279"/>
                    <a:pt x="0" y="292"/>
                  </a:cubicBezTo>
                  <a:cubicBezTo>
                    <a:pt x="0" y="299"/>
                    <a:pt x="1" y="306"/>
                    <a:pt x="5" y="312"/>
                  </a:cubicBezTo>
                  <a:cubicBezTo>
                    <a:pt x="6" y="312"/>
                    <a:pt x="6" y="313"/>
                    <a:pt x="6" y="313"/>
                  </a:cubicBezTo>
                  <a:cubicBezTo>
                    <a:pt x="7" y="314"/>
                    <a:pt x="8" y="315"/>
                    <a:pt x="9" y="316"/>
                  </a:cubicBezTo>
                  <a:cubicBezTo>
                    <a:pt x="9" y="316"/>
                    <a:pt x="10" y="318"/>
                    <a:pt x="10" y="318"/>
                  </a:cubicBezTo>
                  <a:lnTo>
                    <a:pt x="13" y="321"/>
                  </a:lnTo>
                  <a:cubicBezTo>
                    <a:pt x="16" y="324"/>
                    <a:pt x="26" y="335"/>
                    <a:pt x="43" y="349"/>
                  </a:cubicBezTo>
                  <a:cubicBezTo>
                    <a:pt x="70" y="372"/>
                    <a:pt x="120" y="408"/>
                    <a:pt x="201" y="445"/>
                  </a:cubicBezTo>
                  <a:cubicBezTo>
                    <a:pt x="354" y="514"/>
                    <a:pt x="561" y="560"/>
                    <a:pt x="803" y="580"/>
                  </a:cubicBezTo>
                  <a:cubicBezTo>
                    <a:pt x="735" y="525"/>
                    <a:pt x="675" y="452"/>
                    <a:pt x="626" y="36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97" name="Freeform 79"/>
            <p:cNvSpPr>
              <a:spLocks/>
            </p:cNvSpPr>
            <p:nvPr userDrawn="1"/>
          </p:nvSpPr>
          <p:spPr bwMode="auto">
            <a:xfrm>
              <a:off x="10065" y="3325"/>
              <a:ext cx="1305" cy="219"/>
            </a:xfrm>
            <a:custGeom>
              <a:avLst/>
              <a:gdLst>
                <a:gd name="T0" fmla="*/ 4745 w 869"/>
                <a:gd name="T1" fmla="*/ 202 h 145"/>
                <a:gd name="T2" fmla="*/ 4745 w 869"/>
                <a:gd name="T3" fmla="*/ 202 h 145"/>
                <a:gd name="T4" fmla="*/ 3853 w 869"/>
                <a:gd name="T5" fmla="*/ 216 h 145"/>
                <a:gd name="T6" fmla="*/ 3822 w 869"/>
                <a:gd name="T7" fmla="*/ 216 h 145"/>
                <a:gd name="T8" fmla="*/ 3017 w 869"/>
                <a:gd name="T9" fmla="*/ 236 h 145"/>
                <a:gd name="T10" fmla="*/ 2009 w 869"/>
                <a:gd name="T11" fmla="*/ 183 h 145"/>
                <a:gd name="T12" fmla="*/ 1721 w 869"/>
                <a:gd name="T13" fmla="*/ 134 h 145"/>
                <a:gd name="T14" fmla="*/ 467 w 869"/>
                <a:gd name="T15" fmla="*/ 0 h 145"/>
                <a:gd name="T16" fmla="*/ 12 w 869"/>
                <a:gd name="T17" fmla="*/ 326 h 145"/>
                <a:gd name="T18" fmla="*/ 134 w 869"/>
                <a:gd name="T19" fmla="*/ 649 h 145"/>
                <a:gd name="T20" fmla="*/ 1885 w 869"/>
                <a:gd name="T21" fmla="*/ 1140 h 145"/>
                <a:gd name="T22" fmla="*/ 3808 w 869"/>
                <a:gd name="T23" fmla="*/ 849 h 145"/>
                <a:gd name="T24" fmla="*/ 6041 w 869"/>
                <a:gd name="T25" fmla="*/ 510 h 145"/>
                <a:gd name="T26" fmla="*/ 6638 w 869"/>
                <a:gd name="T27" fmla="*/ 538 h 145"/>
                <a:gd name="T28" fmla="*/ 6638 w 869"/>
                <a:gd name="T29" fmla="*/ 370 h 145"/>
                <a:gd name="T30" fmla="*/ 4745 w 869"/>
                <a:gd name="T31" fmla="*/ 202 h 145"/>
                <a:gd name="T32" fmla="*/ 4745 w 869"/>
                <a:gd name="T33" fmla="*/ 202 h 1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69" h="145">
                  <a:moveTo>
                    <a:pt x="621" y="26"/>
                  </a:moveTo>
                  <a:lnTo>
                    <a:pt x="621" y="26"/>
                  </a:lnTo>
                  <a:cubicBezTo>
                    <a:pt x="580" y="26"/>
                    <a:pt x="540" y="27"/>
                    <a:pt x="505" y="28"/>
                  </a:cubicBezTo>
                  <a:lnTo>
                    <a:pt x="501" y="28"/>
                  </a:lnTo>
                  <a:cubicBezTo>
                    <a:pt x="464" y="29"/>
                    <a:pt x="429" y="30"/>
                    <a:pt x="395" y="30"/>
                  </a:cubicBezTo>
                  <a:cubicBezTo>
                    <a:pt x="339" y="30"/>
                    <a:pt x="297" y="27"/>
                    <a:pt x="263" y="23"/>
                  </a:cubicBezTo>
                  <a:cubicBezTo>
                    <a:pt x="250" y="21"/>
                    <a:pt x="237" y="19"/>
                    <a:pt x="225" y="17"/>
                  </a:cubicBezTo>
                  <a:cubicBezTo>
                    <a:pt x="147" y="7"/>
                    <a:pt x="95" y="0"/>
                    <a:pt x="61" y="0"/>
                  </a:cubicBezTo>
                  <a:cubicBezTo>
                    <a:pt x="13" y="0"/>
                    <a:pt x="4" y="13"/>
                    <a:pt x="1" y="42"/>
                  </a:cubicBezTo>
                  <a:cubicBezTo>
                    <a:pt x="0" y="56"/>
                    <a:pt x="5" y="71"/>
                    <a:pt x="17" y="83"/>
                  </a:cubicBezTo>
                  <a:cubicBezTo>
                    <a:pt x="51" y="122"/>
                    <a:pt x="139" y="145"/>
                    <a:pt x="247" y="145"/>
                  </a:cubicBezTo>
                  <a:cubicBezTo>
                    <a:pt x="349" y="145"/>
                    <a:pt x="422" y="127"/>
                    <a:pt x="499" y="108"/>
                  </a:cubicBezTo>
                  <a:cubicBezTo>
                    <a:pt x="582" y="87"/>
                    <a:pt x="667" y="65"/>
                    <a:pt x="791" y="65"/>
                  </a:cubicBezTo>
                  <a:cubicBezTo>
                    <a:pt x="816" y="65"/>
                    <a:pt x="842" y="66"/>
                    <a:pt x="869" y="68"/>
                  </a:cubicBezTo>
                  <a:lnTo>
                    <a:pt x="869" y="47"/>
                  </a:lnTo>
                  <a:cubicBezTo>
                    <a:pt x="784" y="29"/>
                    <a:pt x="693" y="26"/>
                    <a:pt x="621" y="2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031" name="Group 5"/>
          <p:cNvGrpSpPr>
            <a:grpSpLocks noChangeAspect="1"/>
          </p:cNvGrpSpPr>
          <p:nvPr userDrawn="1"/>
        </p:nvGrpSpPr>
        <p:grpSpPr bwMode="auto">
          <a:xfrm>
            <a:off x="301625" y="304800"/>
            <a:ext cx="2535238" cy="1466850"/>
            <a:chOff x="552" y="567"/>
            <a:chExt cx="3401" cy="1969"/>
          </a:xfrm>
        </p:grpSpPr>
        <p:sp>
          <p:nvSpPr>
            <p:cNvPr id="1033" name="AutoShape 2"/>
            <p:cNvSpPr>
              <a:spLocks noChangeAspect="1" noChangeArrowheads="1" noTextEdit="1"/>
            </p:cNvSpPr>
            <p:nvPr/>
          </p:nvSpPr>
          <p:spPr bwMode="auto">
            <a:xfrm>
              <a:off x="552" y="567"/>
              <a:ext cx="3401" cy="1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4" name="Freeform 3"/>
            <p:cNvSpPr>
              <a:spLocks/>
            </p:cNvSpPr>
            <p:nvPr/>
          </p:nvSpPr>
          <p:spPr bwMode="auto">
            <a:xfrm>
              <a:off x="1718" y="912"/>
              <a:ext cx="15" cy="783"/>
            </a:xfrm>
            <a:custGeom>
              <a:avLst/>
              <a:gdLst>
                <a:gd name="T0" fmla="*/ 41 w 10"/>
                <a:gd name="T1" fmla="*/ 0 h 514"/>
                <a:gd name="T2" fmla="*/ 41 w 10"/>
                <a:gd name="T3" fmla="*/ 0 h 514"/>
                <a:gd name="T4" fmla="*/ 0 w 10"/>
                <a:gd name="T5" fmla="*/ 41 h 514"/>
                <a:gd name="T6" fmla="*/ 0 w 10"/>
                <a:gd name="T7" fmla="*/ 4175 h 514"/>
                <a:gd name="T8" fmla="*/ 41 w 10"/>
                <a:gd name="T9" fmla="*/ 4217 h 514"/>
                <a:gd name="T10" fmla="*/ 80 w 10"/>
                <a:gd name="T11" fmla="*/ 4175 h 514"/>
                <a:gd name="T12" fmla="*/ 80 w 10"/>
                <a:gd name="T13" fmla="*/ 41 h 514"/>
                <a:gd name="T14" fmla="*/ 41 w 10"/>
                <a:gd name="T15" fmla="*/ 0 h 5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514">
                  <a:moveTo>
                    <a:pt x="5" y="0"/>
                  </a:moveTo>
                  <a:lnTo>
                    <a:pt x="5" y="0"/>
                  </a:lnTo>
                  <a:cubicBezTo>
                    <a:pt x="2" y="0"/>
                    <a:pt x="0" y="2"/>
                    <a:pt x="0" y="5"/>
                  </a:cubicBezTo>
                  <a:lnTo>
                    <a:pt x="0" y="509"/>
                  </a:lnTo>
                  <a:cubicBezTo>
                    <a:pt x="0" y="512"/>
                    <a:pt x="2" y="514"/>
                    <a:pt x="5" y="514"/>
                  </a:cubicBezTo>
                  <a:cubicBezTo>
                    <a:pt x="8" y="514"/>
                    <a:pt x="10" y="512"/>
                    <a:pt x="10" y="509"/>
                  </a:cubicBezTo>
                  <a:lnTo>
                    <a:pt x="10" y="5"/>
                  </a:ln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5" name="Freeform 4"/>
            <p:cNvSpPr>
              <a:spLocks/>
            </p:cNvSpPr>
            <p:nvPr/>
          </p:nvSpPr>
          <p:spPr bwMode="auto">
            <a:xfrm>
              <a:off x="1840" y="1195"/>
              <a:ext cx="156" cy="211"/>
            </a:xfrm>
            <a:custGeom>
              <a:avLst/>
              <a:gdLst>
                <a:gd name="T0" fmla="*/ 819 w 103"/>
                <a:gd name="T1" fmla="*/ 980 h 138"/>
                <a:gd name="T2" fmla="*/ 819 w 103"/>
                <a:gd name="T3" fmla="*/ 980 h 138"/>
                <a:gd name="T4" fmla="*/ 191 w 103"/>
                <a:gd name="T5" fmla="*/ 980 h 138"/>
                <a:gd name="T6" fmla="*/ 191 w 103"/>
                <a:gd name="T7" fmla="*/ 668 h 138"/>
                <a:gd name="T8" fmla="*/ 744 w 103"/>
                <a:gd name="T9" fmla="*/ 668 h 138"/>
                <a:gd name="T10" fmla="*/ 744 w 103"/>
                <a:gd name="T11" fmla="*/ 486 h 138"/>
                <a:gd name="T12" fmla="*/ 191 w 103"/>
                <a:gd name="T13" fmla="*/ 486 h 138"/>
                <a:gd name="T14" fmla="*/ 191 w 103"/>
                <a:gd name="T15" fmla="*/ 187 h 138"/>
                <a:gd name="T16" fmla="*/ 810 w 103"/>
                <a:gd name="T17" fmla="*/ 187 h 138"/>
                <a:gd name="T18" fmla="*/ 810 w 103"/>
                <a:gd name="T19" fmla="*/ 0 h 138"/>
                <a:gd name="T20" fmla="*/ 0 w 103"/>
                <a:gd name="T21" fmla="*/ 0 h 138"/>
                <a:gd name="T22" fmla="*/ 0 w 103"/>
                <a:gd name="T23" fmla="*/ 1154 h 138"/>
                <a:gd name="T24" fmla="*/ 819 w 103"/>
                <a:gd name="T25" fmla="*/ 1154 h 138"/>
                <a:gd name="T26" fmla="*/ 819 w 103"/>
                <a:gd name="T27" fmla="*/ 980 h 1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3" h="138">
                  <a:moveTo>
                    <a:pt x="103" y="117"/>
                  </a:moveTo>
                  <a:lnTo>
                    <a:pt x="103" y="117"/>
                  </a:lnTo>
                  <a:lnTo>
                    <a:pt x="24" y="117"/>
                  </a:lnTo>
                  <a:lnTo>
                    <a:pt x="24" y="80"/>
                  </a:lnTo>
                  <a:lnTo>
                    <a:pt x="93" y="80"/>
                  </a:lnTo>
                  <a:lnTo>
                    <a:pt x="93" y="58"/>
                  </a:lnTo>
                  <a:lnTo>
                    <a:pt x="24" y="58"/>
                  </a:lnTo>
                  <a:lnTo>
                    <a:pt x="24" y="22"/>
                  </a:lnTo>
                  <a:lnTo>
                    <a:pt x="102" y="22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138"/>
                  </a:lnTo>
                  <a:lnTo>
                    <a:pt x="103" y="138"/>
                  </a:lnTo>
                  <a:lnTo>
                    <a:pt x="103" y="11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6" name="Freeform 5"/>
            <p:cNvSpPr>
              <a:spLocks noEditPoints="1"/>
            </p:cNvSpPr>
            <p:nvPr/>
          </p:nvSpPr>
          <p:spPr bwMode="auto">
            <a:xfrm>
              <a:off x="2014" y="1186"/>
              <a:ext cx="161" cy="224"/>
            </a:xfrm>
            <a:custGeom>
              <a:avLst/>
              <a:gdLst>
                <a:gd name="T0" fmla="*/ 369 w 107"/>
                <a:gd name="T1" fmla="*/ 1207 h 147"/>
                <a:gd name="T2" fmla="*/ 369 w 107"/>
                <a:gd name="T3" fmla="*/ 1207 h 147"/>
                <a:gd name="T4" fmla="*/ 647 w 107"/>
                <a:gd name="T5" fmla="*/ 1047 h 147"/>
                <a:gd name="T6" fmla="*/ 647 w 107"/>
                <a:gd name="T7" fmla="*/ 1182 h 147"/>
                <a:gd name="T8" fmla="*/ 825 w 107"/>
                <a:gd name="T9" fmla="*/ 1182 h 147"/>
                <a:gd name="T10" fmla="*/ 825 w 107"/>
                <a:gd name="T11" fmla="*/ 0 h 147"/>
                <a:gd name="T12" fmla="*/ 647 w 107"/>
                <a:gd name="T13" fmla="*/ 0 h 147"/>
                <a:gd name="T14" fmla="*/ 647 w 107"/>
                <a:gd name="T15" fmla="*/ 460 h 147"/>
                <a:gd name="T16" fmla="*/ 369 w 107"/>
                <a:gd name="T17" fmla="*/ 311 h 147"/>
                <a:gd name="T18" fmla="*/ 0 w 107"/>
                <a:gd name="T19" fmla="*/ 754 h 147"/>
                <a:gd name="T20" fmla="*/ 0 w 107"/>
                <a:gd name="T21" fmla="*/ 763 h 147"/>
                <a:gd name="T22" fmla="*/ 369 w 107"/>
                <a:gd name="T23" fmla="*/ 1207 h 147"/>
                <a:gd name="T24" fmla="*/ 184 w 107"/>
                <a:gd name="T25" fmla="*/ 754 h 147"/>
                <a:gd name="T26" fmla="*/ 184 w 107"/>
                <a:gd name="T27" fmla="*/ 754 h 147"/>
                <a:gd name="T28" fmla="*/ 417 w 107"/>
                <a:gd name="T29" fmla="*/ 485 h 147"/>
                <a:gd name="T30" fmla="*/ 647 w 107"/>
                <a:gd name="T31" fmla="*/ 754 h 147"/>
                <a:gd name="T32" fmla="*/ 647 w 107"/>
                <a:gd name="T33" fmla="*/ 763 h 147"/>
                <a:gd name="T34" fmla="*/ 417 w 107"/>
                <a:gd name="T35" fmla="*/ 1036 h 147"/>
                <a:gd name="T36" fmla="*/ 184 w 107"/>
                <a:gd name="T37" fmla="*/ 763 h 147"/>
                <a:gd name="T38" fmla="*/ 184 w 107"/>
                <a:gd name="T39" fmla="*/ 754 h 14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7" h="147">
                  <a:moveTo>
                    <a:pt x="48" y="147"/>
                  </a:moveTo>
                  <a:lnTo>
                    <a:pt x="48" y="147"/>
                  </a:lnTo>
                  <a:cubicBezTo>
                    <a:pt x="65" y="147"/>
                    <a:pt x="76" y="138"/>
                    <a:pt x="84" y="127"/>
                  </a:cubicBezTo>
                  <a:lnTo>
                    <a:pt x="84" y="144"/>
                  </a:lnTo>
                  <a:lnTo>
                    <a:pt x="107" y="144"/>
                  </a:lnTo>
                  <a:lnTo>
                    <a:pt x="107" y="0"/>
                  </a:lnTo>
                  <a:lnTo>
                    <a:pt x="84" y="0"/>
                  </a:lnTo>
                  <a:lnTo>
                    <a:pt x="84" y="56"/>
                  </a:lnTo>
                  <a:cubicBezTo>
                    <a:pt x="76" y="47"/>
                    <a:pt x="65" y="38"/>
                    <a:pt x="48" y="38"/>
                  </a:cubicBezTo>
                  <a:cubicBezTo>
                    <a:pt x="23" y="38"/>
                    <a:pt x="0" y="58"/>
                    <a:pt x="0" y="92"/>
                  </a:cubicBezTo>
                  <a:lnTo>
                    <a:pt x="0" y="93"/>
                  </a:lnTo>
                  <a:cubicBezTo>
                    <a:pt x="0" y="127"/>
                    <a:pt x="24" y="147"/>
                    <a:pt x="48" y="147"/>
                  </a:cubicBezTo>
                  <a:close/>
                  <a:moveTo>
                    <a:pt x="24" y="92"/>
                  </a:moveTo>
                  <a:lnTo>
                    <a:pt x="24" y="92"/>
                  </a:lnTo>
                  <a:cubicBezTo>
                    <a:pt x="24" y="71"/>
                    <a:pt x="37" y="59"/>
                    <a:pt x="54" y="59"/>
                  </a:cubicBezTo>
                  <a:cubicBezTo>
                    <a:pt x="70" y="59"/>
                    <a:pt x="84" y="72"/>
                    <a:pt x="84" y="92"/>
                  </a:cubicBezTo>
                  <a:lnTo>
                    <a:pt x="84" y="93"/>
                  </a:lnTo>
                  <a:cubicBezTo>
                    <a:pt x="84" y="113"/>
                    <a:pt x="70" y="126"/>
                    <a:pt x="54" y="126"/>
                  </a:cubicBezTo>
                  <a:cubicBezTo>
                    <a:pt x="38" y="126"/>
                    <a:pt x="24" y="113"/>
                    <a:pt x="24" y="93"/>
                  </a:cubicBezTo>
                  <a:lnTo>
                    <a:pt x="24" y="9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7" name="Freeform 6"/>
            <p:cNvSpPr>
              <a:spLocks/>
            </p:cNvSpPr>
            <p:nvPr/>
          </p:nvSpPr>
          <p:spPr bwMode="auto">
            <a:xfrm>
              <a:off x="2208" y="1247"/>
              <a:ext cx="142" cy="163"/>
            </a:xfrm>
            <a:custGeom>
              <a:avLst/>
              <a:gdLst>
                <a:gd name="T0" fmla="*/ 292 w 94"/>
                <a:gd name="T1" fmla="*/ 877 h 107"/>
                <a:gd name="T2" fmla="*/ 292 w 94"/>
                <a:gd name="T3" fmla="*/ 877 h 107"/>
                <a:gd name="T4" fmla="*/ 553 w 94"/>
                <a:gd name="T5" fmla="*/ 722 h 107"/>
                <a:gd name="T6" fmla="*/ 553 w 94"/>
                <a:gd name="T7" fmla="*/ 852 h 107"/>
                <a:gd name="T8" fmla="*/ 742 w 94"/>
                <a:gd name="T9" fmla="*/ 852 h 107"/>
                <a:gd name="T10" fmla="*/ 742 w 94"/>
                <a:gd name="T11" fmla="*/ 0 h 107"/>
                <a:gd name="T12" fmla="*/ 553 w 94"/>
                <a:gd name="T13" fmla="*/ 0 h 107"/>
                <a:gd name="T14" fmla="*/ 553 w 94"/>
                <a:gd name="T15" fmla="*/ 484 h 107"/>
                <a:gd name="T16" fmla="*/ 358 w 94"/>
                <a:gd name="T17" fmla="*/ 696 h 107"/>
                <a:gd name="T18" fmla="*/ 187 w 94"/>
                <a:gd name="T19" fmla="*/ 484 h 107"/>
                <a:gd name="T20" fmla="*/ 187 w 94"/>
                <a:gd name="T21" fmla="*/ 0 h 107"/>
                <a:gd name="T22" fmla="*/ 0 w 94"/>
                <a:gd name="T23" fmla="*/ 0 h 107"/>
                <a:gd name="T24" fmla="*/ 0 w 94"/>
                <a:gd name="T25" fmla="*/ 548 h 107"/>
                <a:gd name="T26" fmla="*/ 292 w 94"/>
                <a:gd name="T27" fmla="*/ 877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7">
                  <a:moveTo>
                    <a:pt x="37" y="107"/>
                  </a:moveTo>
                  <a:lnTo>
                    <a:pt x="37" y="107"/>
                  </a:lnTo>
                  <a:cubicBezTo>
                    <a:pt x="53" y="107"/>
                    <a:pt x="63" y="98"/>
                    <a:pt x="70" y="88"/>
                  </a:cubicBezTo>
                  <a:lnTo>
                    <a:pt x="70" y="104"/>
                  </a:lnTo>
                  <a:lnTo>
                    <a:pt x="94" y="104"/>
                  </a:lnTo>
                  <a:lnTo>
                    <a:pt x="94" y="0"/>
                  </a:lnTo>
                  <a:lnTo>
                    <a:pt x="70" y="0"/>
                  </a:lnTo>
                  <a:lnTo>
                    <a:pt x="70" y="59"/>
                  </a:lnTo>
                  <a:cubicBezTo>
                    <a:pt x="70" y="75"/>
                    <a:pt x="60" y="85"/>
                    <a:pt x="46" y="85"/>
                  </a:cubicBezTo>
                  <a:cubicBezTo>
                    <a:pt x="32" y="85"/>
                    <a:pt x="24" y="76"/>
                    <a:pt x="24" y="59"/>
                  </a:cubicBezTo>
                  <a:lnTo>
                    <a:pt x="24" y="0"/>
                  </a:lnTo>
                  <a:lnTo>
                    <a:pt x="0" y="0"/>
                  </a:lnTo>
                  <a:lnTo>
                    <a:pt x="0" y="67"/>
                  </a:lnTo>
                  <a:cubicBezTo>
                    <a:pt x="0" y="91"/>
                    <a:pt x="14" y="107"/>
                    <a:pt x="37" y="10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8" name="Freeform 7"/>
            <p:cNvSpPr>
              <a:spLocks/>
            </p:cNvSpPr>
            <p:nvPr/>
          </p:nvSpPr>
          <p:spPr bwMode="auto">
            <a:xfrm>
              <a:off x="2376" y="1244"/>
              <a:ext cx="144" cy="166"/>
            </a:xfrm>
            <a:custGeom>
              <a:avLst/>
              <a:gdLst>
                <a:gd name="T0" fmla="*/ 405 w 96"/>
                <a:gd name="T1" fmla="*/ 892 h 109"/>
                <a:gd name="T2" fmla="*/ 405 w 96"/>
                <a:gd name="T3" fmla="*/ 892 h 109"/>
                <a:gd name="T4" fmla="*/ 729 w 96"/>
                <a:gd name="T5" fmla="*/ 731 h 109"/>
                <a:gd name="T6" fmla="*/ 626 w 96"/>
                <a:gd name="T7" fmla="*/ 615 h 109"/>
                <a:gd name="T8" fmla="*/ 423 w 96"/>
                <a:gd name="T9" fmla="*/ 722 h 109"/>
                <a:gd name="T10" fmla="*/ 180 w 96"/>
                <a:gd name="T11" fmla="*/ 452 h 109"/>
                <a:gd name="T12" fmla="*/ 180 w 96"/>
                <a:gd name="T13" fmla="*/ 440 h 109"/>
                <a:gd name="T14" fmla="*/ 413 w 96"/>
                <a:gd name="T15" fmla="*/ 174 h 109"/>
                <a:gd name="T16" fmla="*/ 620 w 96"/>
                <a:gd name="T17" fmla="*/ 279 h 109"/>
                <a:gd name="T18" fmla="*/ 729 w 96"/>
                <a:gd name="T19" fmla="*/ 143 h 109"/>
                <a:gd name="T20" fmla="*/ 413 w 96"/>
                <a:gd name="T21" fmla="*/ 0 h 109"/>
                <a:gd name="T22" fmla="*/ 0 w 96"/>
                <a:gd name="T23" fmla="*/ 452 h 109"/>
                <a:gd name="T24" fmla="*/ 0 w 96"/>
                <a:gd name="T25" fmla="*/ 452 h 109"/>
                <a:gd name="T26" fmla="*/ 405 w 96"/>
                <a:gd name="T27" fmla="*/ 892 h 1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6" h="109">
                  <a:moveTo>
                    <a:pt x="53" y="109"/>
                  </a:moveTo>
                  <a:lnTo>
                    <a:pt x="53" y="109"/>
                  </a:lnTo>
                  <a:cubicBezTo>
                    <a:pt x="74" y="109"/>
                    <a:pt x="86" y="101"/>
                    <a:pt x="96" y="89"/>
                  </a:cubicBezTo>
                  <a:lnTo>
                    <a:pt x="82" y="75"/>
                  </a:lnTo>
                  <a:cubicBezTo>
                    <a:pt x="74" y="83"/>
                    <a:pt x="66" y="88"/>
                    <a:pt x="55" y="88"/>
                  </a:cubicBezTo>
                  <a:cubicBezTo>
                    <a:pt x="36" y="88"/>
                    <a:pt x="23" y="73"/>
                    <a:pt x="23" y="55"/>
                  </a:cubicBezTo>
                  <a:lnTo>
                    <a:pt x="23" y="54"/>
                  </a:lnTo>
                  <a:cubicBezTo>
                    <a:pt x="23" y="36"/>
                    <a:pt x="36" y="21"/>
                    <a:pt x="54" y="21"/>
                  </a:cubicBezTo>
                  <a:cubicBezTo>
                    <a:pt x="65" y="21"/>
                    <a:pt x="73" y="26"/>
                    <a:pt x="81" y="34"/>
                  </a:cubicBezTo>
                  <a:lnTo>
                    <a:pt x="96" y="18"/>
                  </a:lnTo>
                  <a:cubicBezTo>
                    <a:pt x="86" y="7"/>
                    <a:pt x="73" y="0"/>
                    <a:pt x="54" y="0"/>
                  </a:cubicBezTo>
                  <a:cubicBezTo>
                    <a:pt x="22" y="0"/>
                    <a:pt x="0" y="25"/>
                    <a:pt x="0" y="55"/>
                  </a:cubicBezTo>
                  <a:cubicBezTo>
                    <a:pt x="0" y="85"/>
                    <a:pt x="22" y="109"/>
                    <a:pt x="53" y="10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9" name="Freeform 8"/>
            <p:cNvSpPr>
              <a:spLocks noEditPoints="1"/>
            </p:cNvSpPr>
            <p:nvPr/>
          </p:nvSpPr>
          <p:spPr bwMode="auto">
            <a:xfrm>
              <a:off x="2532" y="1246"/>
              <a:ext cx="142" cy="164"/>
            </a:xfrm>
            <a:custGeom>
              <a:avLst/>
              <a:gdLst>
                <a:gd name="T0" fmla="*/ 292 w 94"/>
                <a:gd name="T1" fmla="*/ 872 h 108"/>
                <a:gd name="T2" fmla="*/ 292 w 94"/>
                <a:gd name="T3" fmla="*/ 872 h 108"/>
                <a:gd name="T4" fmla="*/ 559 w 94"/>
                <a:gd name="T5" fmla="*/ 744 h 108"/>
                <a:gd name="T6" fmla="*/ 559 w 94"/>
                <a:gd name="T7" fmla="*/ 844 h 108"/>
                <a:gd name="T8" fmla="*/ 742 w 94"/>
                <a:gd name="T9" fmla="*/ 844 h 108"/>
                <a:gd name="T10" fmla="*/ 742 w 94"/>
                <a:gd name="T11" fmla="*/ 357 h 108"/>
                <a:gd name="T12" fmla="*/ 653 w 94"/>
                <a:gd name="T13" fmla="*/ 90 h 108"/>
                <a:gd name="T14" fmla="*/ 379 w 94"/>
                <a:gd name="T15" fmla="*/ 0 h 108"/>
                <a:gd name="T16" fmla="*/ 73 w 94"/>
                <a:gd name="T17" fmla="*/ 62 h 108"/>
                <a:gd name="T18" fmla="*/ 121 w 94"/>
                <a:gd name="T19" fmla="*/ 217 h 108"/>
                <a:gd name="T20" fmla="*/ 357 w 94"/>
                <a:gd name="T21" fmla="*/ 170 h 108"/>
                <a:gd name="T22" fmla="*/ 559 w 94"/>
                <a:gd name="T23" fmla="*/ 346 h 108"/>
                <a:gd name="T24" fmla="*/ 559 w 94"/>
                <a:gd name="T25" fmla="*/ 371 h 108"/>
                <a:gd name="T26" fmla="*/ 338 w 94"/>
                <a:gd name="T27" fmla="*/ 330 h 108"/>
                <a:gd name="T28" fmla="*/ 0 w 94"/>
                <a:gd name="T29" fmla="*/ 606 h 108"/>
                <a:gd name="T30" fmla="*/ 0 w 94"/>
                <a:gd name="T31" fmla="*/ 606 h 108"/>
                <a:gd name="T32" fmla="*/ 292 w 94"/>
                <a:gd name="T33" fmla="*/ 872 h 108"/>
                <a:gd name="T34" fmla="*/ 183 w 94"/>
                <a:gd name="T35" fmla="*/ 595 h 108"/>
                <a:gd name="T36" fmla="*/ 183 w 94"/>
                <a:gd name="T37" fmla="*/ 595 h 108"/>
                <a:gd name="T38" fmla="*/ 379 w 94"/>
                <a:gd name="T39" fmla="*/ 462 h 108"/>
                <a:gd name="T40" fmla="*/ 559 w 94"/>
                <a:gd name="T41" fmla="*/ 494 h 108"/>
                <a:gd name="T42" fmla="*/ 559 w 94"/>
                <a:gd name="T43" fmla="*/ 547 h 108"/>
                <a:gd name="T44" fmla="*/ 338 w 94"/>
                <a:gd name="T45" fmla="*/ 729 h 108"/>
                <a:gd name="T46" fmla="*/ 183 w 94"/>
                <a:gd name="T47" fmla="*/ 595 h 108"/>
                <a:gd name="T48" fmla="*/ 183 w 94"/>
                <a:gd name="T49" fmla="*/ 595 h 1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4" h="108">
                  <a:moveTo>
                    <a:pt x="37" y="108"/>
                  </a:moveTo>
                  <a:lnTo>
                    <a:pt x="37" y="108"/>
                  </a:lnTo>
                  <a:cubicBezTo>
                    <a:pt x="53" y="108"/>
                    <a:pt x="64" y="101"/>
                    <a:pt x="71" y="92"/>
                  </a:cubicBezTo>
                  <a:lnTo>
                    <a:pt x="71" y="105"/>
                  </a:lnTo>
                  <a:lnTo>
                    <a:pt x="94" y="105"/>
                  </a:lnTo>
                  <a:lnTo>
                    <a:pt x="94" y="44"/>
                  </a:lnTo>
                  <a:cubicBezTo>
                    <a:pt x="94" y="30"/>
                    <a:pt x="90" y="19"/>
                    <a:pt x="83" y="11"/>
                  </a:cubicBezTo>
                  <a:cubicBezTo>
                    <a:pt x="75" y="4"/>
                    <a:pt x="64" y="0"/>
                    <a:pt x="48" y="0"/>
                  </a:cubicBezTo>
                  <a:cubicBezTo>
                    <a:pt x="32" y="0"/>
                    <a:pt x="20" y="3"/>
                    <a:pt x="9" y="8"/>
                  </a:cubicBezTo>
                  <a:lnTo>
                    <a:pt x="15" y="27"/>
                  </a:lnTo>
                  <a:cubicBezTo>
                    <a:pt x="25" y="23"/>
                    <a:pt x="33" y="21"/>
                    <a:pt x="45" y="21"/>
                  </a:cubicBezTo>
                  <a:cubicBezTo>
                    <a:pt x="62" y="21"/>
                    <a:pt x="71" y="28"/>
                    <a:pt x="71" y="43"/>
                  </a:cubicBezTo>
                  <a:lnTo>
                    <a:pt x="71" y="46"/>
                  </a:lnTo>
                  <a:cubicBezTo>
                    <a:pt x="63" y="43"/>
                    <a:pt x="55" y="41"/>
                    <a:pt x="43" y="41"/>
                  </a:cubicBezTo>
                  <a:cubicBezTo>
                    <a:pt x="17" y="41"/>
                    <a:pt x="0" y="53"/>
                    <a:pt x="0" y="75"/>
                  </a:cubicBezTo>
                  <a:cubicBezTo>
                    <a:pt x="0" y="96"/>
                    <a:pt x="17" y="108"/>
                    <a:pt x="37" y="108"/>
                  </a:cubicBezTo>
                  <a:close/>
                  <a:moveTo>
                    <a:pt x="23" y="74"/>
                  </a:moveTo>
                  <a:lnTo>
                    <a:pt x="23" y="74"/>
                  </a:lnTo>
                  <a:cubicBezTo>
                    <a:pt x="23" y="63"/>
                    <a:pt x="32" y="57"/>
                    <a:pt x="48" y="57"/>
                  </a:cubicBezTo>
                  <a:cubicBezTo>
                    <a:pt x="57" y="57"/>
                    <a:pt x="65" y="58"/>
                    <a:pt x="71" y="61"/>
                  </a:cubicBezTo>
                  <a:lnTo>
                    <a:pt x="71" y="68"/>
                  </a:lnTo>
                  <a:cubicBezTo>
                    <a:pt x="71" y="81"/>
                    <a:pt x="59" y="90"/>
                    <a:pt x="43" y="90"/>
                  </a:cubicBezTo>
                  <a:cubicBezTo>
                    <a:pt x="32" y="90"/>
                    <a:pt x="23" y="85"/>
                    <a:pt x="23" y="7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0" name="Freeform 9"/>
            <p:cNvSpPr>
              <a:spLocks/>
            </p:cNvSpPr>
            <p:nvPr/>
          </p:nvSpPr>
          <p:spPr bwMode="auto">
            <a:xfrm>
              <a:off x="2692" y="1204"/>
              <a:ext cx="98" cy="205"/>
            </a:xfrm>
            <a:custGeom>
              <a:avLst/>
              <a:gdLst>
                <a:gd name="T0" fmla="*/ 507 w 65"/>
                <a:gd name="T1" fmla="*/ 913 h 134"/>
                <a:gd name="T2" fmla="*/ 507 w 65"/>
                <a:gd name="T3" fmla="*/ 913 h 134"/>
                <a:gd name="T4" fmla="*/ 386 w 65"/>
                <a:gd name="T5" fmla="*/ 949 h 134"/>
                <a:gd name="T6" fmla="*/ 288 w 65"/>
                <a:gd name="T7" fmla="*/ 838 h 134"/>
                <a:gd name="T8" fmla="*/ 288 w 65"/>
                <a:gd name="T9" fmla="*/ 412 h 134"/>
                <a:gd name="T10" fmla="*/ 507 w 65"/>
                <a:gd name="T11" fmla="*/ 412 h 134"/>
                <a:gd name="T12" fmla="*/ 507 w 65"/>
                <a:gd name="T13" fmla="*/ 237 h 134"/>
                <a:gd name="T14" fmla="*/ 288 w 65"/>
                <a:gd name="T15" fmla="*/ 237 h 134"/>
                <a:gd name="T16" fmla="*/ 288 w 65"/>
                <a:gd name="T17" fmla="*/ 0 h 134"/>
                <a:gd name="T18" fmla="*/ 103 w 65"/>
                <a:gd name="T19" fmla="*/ 0 h 134"/>
                <a:gd name="T20" fmla="*/ 103 w 65"/>
                <a:gd name="T21" fmla="*/ 237 h 134"/>
                <a:gd name="T22" fmla="*/ 0 w 65"/>
                <a:gd name="T23" fmla="*/ 237 h 134"/>
                <a:gd name="T24" fmla="*/ 0 w 65"/>
                <a:gd name="T25" fmla="*/ 412 h 134"/>
                <a:gd name="T26" fmla="*/ 103 w 65"/>
                <a:gd name="T27" fmla="*/ 412 h 134"/>
                <a:gd name="T28" fmla="*/ 103 w 65"/>
                <a:gd name="T29" fmla="*/ 870 h 134"/>
                <a:gd name="T30" fmla="*/ 336 w 65"/>
                <a:gd name="T31" fmla="*/ 1123 h 134"/>
                <a:gd name="T32" fmla="*/ 507 w 65"/>
                <a:gd name="T33" fmla="*/ 1077 h 134"/>
                <a:gd name="T34" fmla="*/ 507 w 65"/>
                <a:gd name="T35" fmla="*/ 913 h 1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5" h="134">
                  <a:moveTo>
                    <a:pt x="65" y="109"/>
                  </a:moveTo>
                  <a:lnTo>
                    <a:pt x="65" y="109"/>
                  </a:lnTo>
                  <a:cubicBezTo>
                    <a:pt x="60" y="112"/>
                    <a:pt x="55" y="113"/>
                    <a:pt x="50" y="113"/>
                  </a:cubicBezTo>
                  <a:cubicBezTo>
                    <a:pt x="42" y="113"/>
                    <a:pt x="37" y="109"/>
                    <a:pt x="37" y="100"/>
                  </a:cubicBezTo>
                  <a:lnTo>
                    <a:pt x="37" y="49"/>
                  </a:lnTo>
                  <a:lnTo>
                    <a:pt x="65" y="49"/>
                  </a:lnTo>
                  <a:lnTo>
                    <a:pt x="65" y="28"/>
                  </a:lnTo>
                  <a:lnTo>
                    <a:pt x="37" y="28"/>
                  </a:lnTo>
                  <a:lnTo>
                    <a:pt x="37" y="0"/>
                  </a:lnTo>
                  <a:lnTo>
                    <a:pt x="13" y="0"/>
                  </a:lnTo>
                  <a:lnTo>
                    <a:pt x="13" y="28"/>
                  </a:lnTo>
                  <a:lnTo>
                    <a:pt x="0" y="28"/>
                  </a:lnTo>
                  <a:lnTo>
                    <a:pt x="0" y="49"/>
                  </a:lnTo>
                  <a:lnTo>
                    <a:pt x="13" y="49"/>
                  </a:lnTo>
                  <a:lnTo>
                    <a:pt x="13" y="104"/>
                  </a:lnTo>
                  <a:cubicBezTo>
                    <a:pt x="13" y="127"/>
                    <a:pt x="26" y="134"/>
                    <a:pt x="43" y="134"/>
                  </a:cubicBezTo>
                  <a:cubicBezTo>
                    <a:pt x="52" y="134"/>
                    <a:pt x="59" y="132"/>
                    <a:pt x="65" y="129"/>
                  </a:cubicBezTo>
                  <a:lnTo>
                    <a:pt x="65" y="10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1" name="Freeform 10"/>
            <p:cNvSpPr>
              <a:spLocks/>
            </p:cNvSpPr>
            <p:nvPr/>
          </p:nvSpPr>
          <p:spPr bwMode="auto">
            <a:xfrm>
              <a:off x="2819" y="1247"/>
              <a:ext cx="34" cy="159"/>
            </a:xfrm>
            <a:custGeom>
              <a:avLst/>
              <a:gdLst>
                <a:gd name="T0" fmla="*/ 161 w 23"/>
                <a:gd name="T1" fmla="*/ 0 h 104"/>
                <a:gd name="T2" fmla="*/ 161 w 23"/>
                <a:gd name="T3" fmla="*/ 0 h 104"/>
                <a:gd name="T4" fmla="*/ 0 w 23"/>
                <a:gd name="T5" fmla="*/ 0 h 104"/>
                <a:gd name="T6" fmla="*/ 0 w 23"/>
                <a:gd name="T7" fmla="*/ 870 h 104"/>
                <a:gd name="T8" fmla="*/ 161 w 23"/>
                <a:gd name="T9" fmla="*/ 870 h 104"/>
                <a:gd name="T10" fmla="*/ 161 w 23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04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3" y="10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2" name="Freeform 11"/>
            <p:cNvSpPr>
              <a:spLocks/>
            </p:cNvSpPr>
            <p:nvPr/>
          </p:nvSpPr>
          <p:spPr bwMode="auto">
            <a:xfrm>
              <a:off x="2817" y="1189"/>
              <a:ext cx="38" cy="34"/>
            </a:xfrm>
            <a:custGeom>
              <a:avLst/>
              <a:gdLst>
                <a:gd name="T0" fmla="*/ 204 w 25"/>
                <a:gd name="T1" fmla="*/ 0 h 22"/>
                <a:gd name="T2" fmla="*/ 204 w 25"/>
                <a:gd name="T3" fmla="*/ 0 h 22"/>
                <a:gd name="T4" fmla="*/ 0 w 25"/>
                <a:gd name="T5" fmla="*/ 0 h 22"/>
                <a:gd name="T6" fmla="*/ 0 w 25"/>
                <a:gd name="T7" fmla="*/ 196 h 22"/>
                <a:gd name="T8" fmla="*/ 204 w 25"/>
                <a:gd name="T9" fmla="*/ 196 h 22"/>
                <a:gd name="T10" fmla="*/ 204 w 25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22">
                  <a:moveTo>
                    <a:pt x="25" y="0"/>
                  </a:moveTo>
                  <a:lnTo>
                    <a:pt x="2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25" y="2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3" name="Freeform 12"/>
            <p:cNvSpPr>
              <a:spLocks noEditPoints="1"/>
            </p:cNvSpPr>
            <p:nvPr/>
          </p:nvSpPr>
          <p:spPr bwMode="auto">
            <a:xfrm>
              <a:off x="2882" y="1244"/>
              <a:ext cx="167" cy="166"/>
            </a:xfrm>
            <a:custGeom>
              <a:avLst/>
              <a:gdLst>
                <a:gd name="T0" fmla="*/ 426 w 111"/>
                <a:gd name="T1" fmla="*/ 892 h 109"/>
                <a:gd name="T2" fmla="*/ 426 w 111"/>
                <a:gd name="T3" fmla="*/ 892 h 109"/>
                <a:gd name="T4" fmla="*/ 856 w 111"/>
                <a:gd name="T5" fmla="*/ 452 h 109"/>
                <a:gd name="T6" fmla="*/ 856 w 111"/>
                <a:gd name="T7" fmla="*/ 440 h 109"/>
                <a:gd name="T8" fmla="*/ 426 w 111"/>
                <a:gd name="T9" fmla="*/ 0 h 109"/>
                <a:gd name="T10" fmla="*/ 0 w 111"/>
                <a:gd name="T11" fmla="*/ 452 h 109"/>
                <a:gd name="T12" fmla="*/ 0 w 111"/>
                <a:gd name="T13" fmla="*/ 452 h 109"/>
                <a:gd name="T14" fmla="*/ 426 w 111"/>
                <a:gd name="T15" fmla="*/ 892 h 109"/>
                <a:gd name="T16" fmla="*/ 181 w 111"/>
                <a:gd name="T17" fmla="*/ 440 h 109"/>
                <a:gd name="T18" fmla="*/ 181 w 111"/>
                <a:gd name="T19" fmla="*/ 440 h 109"/>
                <a:gd name="T20" fmla="*/ 426 w 111"/>
                <a:gd name="T21" fmla="*/ 174 h 109"/>
                <a:gd name="T22" fmla="*/ 670 w 111"/>
                <a:gd name="T23" fmla="*/ 452 h 109"/>
                <a:gd name="T24" fmla="*/ 670 w 111"/>
                <a:gd name="T25" fmla="*/ 452 h 109"/>
                <a:gd name="T26" fmla="*/ 426 w 111"/>
                <a:gd name="T27" fmla="*/ 722 h 109"/>
                <a:gd name="T28" fmla="*/ 181 w 111"/>
                <a:gd name="T29" fmla="*/ 452 h 109"/>
                <a:gd name="T30" fmla="*/ 181 w 111"/>
                <a:gd name="T31" fmla="*/ 44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lnTo>
                    <a:pt x="55" y="109"/>
                  </a:lnTo>
                  <a:cubicBezTo>
                    <a:pt x="87" y="109"/>
                    <a:pt x="111" y="84"/>
                    <a:pt x="111" y="55"/>
                  </a:cubicBezTo>
                  <a:lnTo>
                    <a:pt x="111" y="54"/>
                  </a:lnTo>
                  <a:cubicBezTo>
                    <a:pt x="111" y="24"/>
                    <a:pt x="87" y="0"/>
                    <a:pt x="55" y="0"/>
                  </a:cubicBezTo>
                  <a:cubicBezTo>
                    <a:pt x="23" y="0"/>
                    <a:pt x="0" y="25"/>
                    <a:pt x="0" y="55"/>
                  </a:cubicBezTo>
                  <a:cubicBezTo>
                    <a:pt x="0" y="85"/>
                    <a:pt x="23" y="109"/>
                    <a:pt x="55" y="109"/>
                  </a:cubicBezTo>
                  <a:close/>
                  <a:moveTo>
                    <a:pt x="23" y="54"/>
                  </a:moveTo>
                  <a:lnTo>
                    <a:pt x="23" y="54"/>
                  </a:lnTo>
                  <a:cubicBezTo>
                    <a:pt x="23" y="36"/>
                    <a:pt x="36" y="21"/>
                    <a:pt x="55" y="21"/>
                  </a:cubicBezTo>
                  <a:cubicBezTo>
                    <a:pt x="74" y="21"/>
                    <a:pt x="87" y="36"/>
                    <a:pt x="87" y="55"/>
                  </a:cubicBezTo>
                  <a:cubicBezTo>
                    <a:pt x="87" y="73"/>
                    <a:pt x="75" y="88"/>
                    <a:pt x="55" y="88"/>
                  </a:cubicBezTo>
                  <a:cubicBezTo>
                    <a:pt x="37" y="88"/>
                    <a:pt x="23" y="73"/>
                    <a:pt x="23" y="55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4" name="Freeform 13"/>
            <p:cNvSpPr>
              <a:spLocks/>
            </p:cNvSpPr>
            <p:nvPr/>
          </p:nvSpPr>
          <p:spPr bwMode="auto">
            <a:xfrm>
              <a:off x="3075" y="1244"/>
              <a:ext cx="140" cy="162"/>
            </a:xfrm>
            <a:custGeom>
              <a:avLst/>
              <a:gdLst>
                <a:gd name="T0" fmla="*/ 184 w 93"/>
                <a:gd name="T1" fmla="*/ 399 h 106"/>
                <a:gd name="T2" fmla="*/ 184 w 93"/>
                <a:gd name="T3" fmla="*/ 399 h 106"/>
                <a:gd name="T4" fmla="*/ 364 w 93"/>
                <a:gd name="T5" fmla="*/ 185 h 106"/>
                <a:gd name="T6" fmla="*/ 534 w 93"/>
                <a:gd name="T7" fmla="*/ 393 h 106"/>
                <a:gd name="T8" fmla="*/ 534 w 93"/>
                <a:gd name="T9" fmla="*/ 885 h 106"/>
                <a:gd name="T10" fmla="*/ 721 w 93"/>
                <a:gd name="T11" fmla="*/ 885 h 106"/>
                <a:gd name="T12" fmla="*/ 721 w 93"/>
                <a:gd name="T13" fmla="*/ 332 h 106"/>
                <a:gd name="T14" fmla="*/ 431 w 93"/>
                <a:gd name="T15" fmla="*/ 0 h 106"/>
                <a:gd name="T16" fmla="*/ 184 w 93"/>
                <a:gd name="T17" fmla="*/ 154 h 106"/>
                <a:gd name="T18" fmla="*/ 184 w 93"/>
                <a:gd name="T19" fmla="*/ 18 h 106"/>
                <a:gd name="T20" fmla="*/ 0 w 93"/>
                <a:gd name="T21" fmla="*/ 18 h 106"/>
                <a:gd name="T22" fmla="*/ 0 w 93"/>
                <a:gd name="T23" fmla="*/ 885 h 106"/>
                <a:gd name="T24" fmla="*/ 184 w 93"/>
                <a:gd name="T25" fmla="*/ 885 h 106"/>
                <a:gd name="T26" fmla="*/ 184 w 93"/>
                <a:gd name="T27" fmla="*/ 399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06">
                  <a:moveTo>
                    <a:pt x="24" y="48"/>
                  </a:moveTo>
                  <a:lnTo>
                    <a:pt x="24" y="48"/>
                  </a:lnTo>
                  <a:cubicBezTo>
                    <a:pt x="24" y="31"/>
                    <a:pt x="33" y="22"/>
                    <a:pt x="47" y="22"/>
                  </a:cubicBezTo>
                  <a:cubicBezTo>
                    <a:pt x="61" y="22"/>
                    <a:pt x="69" y="31"/>
                    <a:pt x="69" y="47"/>
                  </a:cubicBezTo>
                  <a:lnTo>
                    <a:pt x="69" y="106"/>
                  </a:lnTo>
                  <a:lnTo>
                    <a:pt x="93" y="106"/>
                  </a:lnTo>
                  <a:lnTo>
                    <a:pt x="93" y="40"/>
                  </a:lnTo>
                  <a:cubicBezTo>
                    <a:pt x="93" y="16"/>
                    <a:pt x="80" y="0"/>
                    <a:pt x="56" y="0"/>
                  </a:cubicBezTo>
                  <a:cubicBezTo>
                    <a:pt x="40" y="0"/>
                    <a:pt x="30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5" name="Freeform 14"/>
            <p:cNvSpPr>
              <a:spLocks noEditPoints="1"/>
            </p:cNvSpPr>
            <p:nvPr/>
          </p:nvSpPr>
          <p:spPr bwMode="auto">
            <a:xfrm>
              <a:off x="3318" y="1192"/>
              <a:ext cx="184" cy="218"/>
            </a:xfrm>
            <a:custGeom>
              <a:avLst/>
              <a:gdLst>
                <a:gd name="T0" fmla="*/ 336 w 122"/>
                <a:gd name="T1" fmla="*/ 1166 h 143"/>
                <a:gd name="T2" fmla="*/ 336 w 122"/>
                <a:gd name="T3" fmla="*/ 1166 h 143"/>
                <a:gd name="T4" fmla="*/ 703 w 122"/>
                <a:gd name="T5" fmla="*/ 979 h 143"/>
                <a:gd name="T6" fmla="*/ 890 w 122"/>
                <a:gd name="T7" fmla="*/ 1175 h 143"/>
                <a:gd name="T8" fmla="*/ 953 w 122"/>
                <a:gd name="T9" fmla="*/ 1130 h 143"/>
                <a:gd name="T10" fmla="*/ 751 w 122"/>
                <a:gd name="T11" fmla="*/ 907 h 143"/>
                <a:gd name="T12" fmla="*/ 909 w 122"/>
                <a:gd name="T13" fmla="*/ 608 h 143"/>
                <a:gd name="T14" fmla="*/ 833 w 122"/>
                <a:gd name="T15" fmla="*/ 576 h 143"/>
                <a:gd name="T16" fmla="*/ 703 w 122"/>
                <a:gd name="T17" fmla="*/ 846 h 143"/>
                <a:gd name="T18" fmla="*/ 413 w 122"/>
                <a:gd name="T19" fmla="*/ 546 h 143"/>
                <a:gd name="T20" fmla="*/ 680 w 122"/>
                <a:gd name="T21" fmla="*/ 248 h 143"/>
                <a:gd name="T22" fmla="*/ 680 w 122"/>
                <a:gd name="T23" fmla="*/ 248 h 143"/>
                <a:gd name="T24" fmla="*/ 430 w 122"/>
                <a:gd name="T25" fmla="*/ 0 h 143"/>
                <a:gd name="T26" fmla="*/ 164 w 122"/>
                <a:gd name="T27" fmla="*/ 256 h 143"/>
                <a:gd name="T28" fmla="*/ 164 w 122"/>
                <a:gd name="T29" fmla="*/ 265 h 143"/>
                <a:gd name="T30" fmla="*/ 278 w 122"/>
                <a:gd name="T31" fmla="*/ 518 h 143"/>
                <a:gd name="T32" fmla="*/ 0 w 122"/>
                <a:gd name="T33" fmla="*/ 858 h 143"/>
                <a:gd name="T34" fmla="*/ 0 w 122"/>
                <a:gd name="T35" fmla="*/ 858 h 143"/>
                <a:gd name="T36" fmla="*/ 336 w 122"/>
                <a:gd name="T37" fmla="*/ 1166 h 143"/>
                <a:gd name="T38" fmla="*/ 243 w 122"/>
                <a:gd name="T39" fmla="*/ 256 h 143"/>
                <a:gd name="T40" fmla="*/ 243 w 122"/>
                <a:gd name="T41" fmla="*/ 256 h 143"/>
                <a:gd name="T42" fmla="*/ 243 w 122"/>
                <a:gd name="T43" fmla="*/ 256 h 143"/>
                <a:gd name="T44" fmla="*/ 430 w 122"/>
                <a:gd name="T45" fmla="*/ 75 h 143"/>
                <a:gd name="T46" fmla="*/ 600 w 122"/>
                <a:gd name="T47" fmla="*/ 248 h 143"/>
                <a:gd name="T48" fmla="*/ 600 w 122"/>
                <a:gd name="T49" fmla="*/ 256 h 143"/>
                <a:gd name="T50" fmla="*/ 366 w 122"/>
                <a:gd name="T51" fmla="*/ 492 h 143"/>
                <a:gd name="T52" fmla="*/ 243 w 122"/>
                <a:gd name="T53" fmla="*/ 256 h 143"/>
                <a:gd name="T54" fmla="*/ 89 w 122"/>
                <a:gd name="T55" fmla="*/ 846 h 143"/>
                <a:gd name="T56" fmla="*/ 89 w 122"/>
                <a:gd name="T57" fmla="*/ 846 h 143"/>
                <a:gd name="T58" fmla="*/ 326 w 122"/>
                <a:gd name="T59" fmla="*/ 576 h 143"/>
                <a:gd name="T60" fmla="*/ 649 w 122"/>
                <a:gd name="T61" fmla="*/ 925 h 143"/>
                <a:gd name="T62" fmla="*/ 336 w 122"/>
                <a:gd name="T63" fmla="*/ 1102 h 143"/>
                <a:gd name="T64" fmla="*/ 89 w 122"/>
                <a:gd name="T65" fmla="*/ 858 h 143"/>
                <a:gd name="T66" fmla="*/ 89 w 122"/>
                <a:gd name="T67" fmla="*/ 846 h 1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143">
                  <a:moveTo>
                    <a:pt x="43" y="142"/>
                  </a:moveTo>
                  <a:lnTo>
                    <a:pt x="43" y="142"/>
                  </a:lnTo>
                  <a:cubicBezTo>
                    <a:pt x="61" y="142"/>
                    <a:pt x="77" y="134"/>
                    <a:pt x="90" y="119"/>
                  </a:cubicBezTo>
                  <a:lnTo>
                    <a:pt x="114" y="143"/>
                  </a:lnTo>
                  <a:lnTo>
                    <a:pt x="122" y="137"/>
                  </a:lnTo>
                  <a:lnTo>
                    <a:pt x="96" y="110"/>
                  </a:lnTo>
                  <a:cubicBezTo>
                    <a:pt x="104" y="100"/>
                    <a:pt x="110" y="88"/>
                    <a:pt x="117" y="74"/>
                  </a:cubicBezTo>
                  <a:lnTo>
                    <a:pt x="107" y="70"/>
                  </a:lnTo>
                  <a:cubicBezTo>
                    <a:pt x="102" y="82"/>
                    <a:pt x="96" y="94"/>
                    <a:pt x="90" y="103"/>
                  </a:cubicBezTo>
                  <a:lnTo>
                    <a:pt x="53" y="66"/>
                  </a:lnTo>
                  <a:cubicBezTo>
                    <a:pt x="74" y="59"/>
                    <a:pt x="87" y="47"/>
                    <a:pt x="87" y="30"/>
                  </a:cubicBezTo>
                  <a:cubicBezTo>
                    <a:pt x="87" y="13"/>
                    <a:pt x="73" y="0"/>
                    <a:pt x="55" y="0"/>
                  </a:cubicBezTo>
                  <a:cubicBezTo>
                    <a:pt x="35" y="0"/>
                    <a:pt x="21" y="14"/>
                    <a:pt x="21" y="31"/>
                  </a:cubicBezTo>
                  <a:lnTo>
                    <a:pt x="21" y="32"/>
                  </a:lnTo>
                  <a:cubicBezTo>
                    <a:pt x="21" y="43"/>
                    <a:pt x="26" y="52"/>
                    <a:pt x="36" y="63"/>
                  </a:cubicBezTo>
                  <a:cubicBezTo>
                    <a:pt x="14" y="72"/>
                    <a:pt x="0" y="85"/>
                    <a:pt x="0" y="104"/>
                  </a:cubicBezTo>
                  <a:cubicBezTo>
                    <a:pt x="0" y="127"/>
                    <a:pt x="19" y="142"/>
                    <a:pt x="43" y="142"/>
                  </a:cubicBezTo>
                  <a:close/>
                  <a:moveTo>
                    <a:pt x="31" y="31"/>
                  </a:moveTo>
                  <a:lnTo>
                    <a:pt x="31" y="31"/>
                  </a:lnTo>
                  <a:cubicBezTo>
                    <a:pt x="31" y="18"/>
                    <a:pt x="41" y="9"/>
                    <a:pt x="55" y="9"/>
                  </a:cubicBezTo>
                  <a:cubicBezTo>
                    <a:pt x="67" y="9"/>
                    <a:pt x="77" y="18"/>
                    <a:pt x="77" y="30"/>
                  </a:cubicBezTo>
                  <a:lnTo>
                    <a:pt x="77" y="31"/>
                  </a:lnTo>
                  <a:cubicBezTo>
                    <a:pt x="77" y="44"/>
                    <a:pt x="67" y="53"/>
                    <a:pt x="47" y="60"/>
                  </a:cubicBezTo>
                  <a:cubicBezTo>
                    <a:pt x="35" y="47"/>
                    <a:pt x="31" y="40"/>
                    <a:pt x="31" y="31"/>
                  </a:cubicBezTo>
                  <a:close/>
                  <a:moveTo>
                    <a:pt x="11" y="103"/>
                  </a:moveTo>
                  <a:lnTo>
                    <a:pt x="11" y="103"/>
                  </a:lnTo>
                  <a:cubicBezTo>
                    <a:pt x="11" y="90"/>
                    <a:pt x="20" y="77"/>
                    <a:pt x="42" y="70"/>
                  </a:cubicBezTo>
                  <a:lnTo>
                    <a:pt x="83" y="112"/>
                  </a:lnTo>
                  <a:cubicBezTo>
                    <a:pt x="72" y="125"/>
                    <a:pt x="59" y="134"/>
                    <a:pt x="43" y="134"/>
                  </a:cubicBezTo>
                  <a:cubicBezTo>
                    <a:pt x="24" y="134"/>
                    <a:pt x="11" y="121"/>
                    <a:pt x="11" y="104"/>
                  </a:cubicBezTo>
                  <a:lnTo>
                    <a:pt x="11" y="10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6" name="Freeform 15"/>
            <p:cNvSpPr>
              <a:spLocks/>
            </p:cNvSpPr>
            <p:nvPr/>
          </p:nvSpPr>
          <p:spPr bwMode="auto">
            <a:xfrm>
              <a:off x="1831" y="1482"/>
              <a:ext cx="190" cy="218"/>
            </a:xfrm>
            <a:custGeom>
              <a:avLst/>
              <a:gdLst>
                <a:gd name="T0" fmla="*/ 547 w 126"/>
                <a:gd name="T1" fmla="*/ 1175 h 143"/>
                <a:gd name="T2" fmla="*/ 547 w 126"/>
                <a:gd name="T3" fmla="*/ 1175 h 143"/>
                <a:gd name="T4" fmla="*/ 985 w 126"/>
                <a:gd name="T5" fmla="*/ 971 h 143"/>
                <a:gd name="T6" fmla="*/ 857 w 126"/>
                <a:gd name="T7" fmla="*/ 837 h 143"/>
                <a:gd name="T8" fmla="*/ 552 w 126"/>
                <a:gd name="T9" fmla="*/ 988 h 143"/>
                <a:gd name="T10" fmla="*/ 196 w 126"/>
                <a:gd name="T11" fmla="*/ 585 h 143"/>
                <a:gd name="T12" fmla="*/ 196 w 126"/>
                <a:gd name="T13" fmla="*/ 585 h 143"/>
                <a:gd name="T14" fmla="*/ 552 w 126"/>
                <a:gd name="T15" fmla="*/ 183 h 143"/>
                <a:gd name="T16" fmla="*/ 846 w 126"/>
                <a:gd name="T17" fmla="*/ 319 h 143"/>
                <a:gd name="T18" fmla="*/ 971 w 126"/>
                <a:gd name="T19" fmla="*/ 174 h 143"/>
                <a:gd name="T20" fmla="*/ 552 w 126"/>
                <a:gd name="T21" fmla="*/ 0 h 143"/>
                <a:gd name="T22" fmla="*/ 0 w 126"/>
                <a:gd name="T23" fmla="*/ 585 h 143"/>
                <a:gd name="T24" fmla="*/ 0 w 126"/>
                <a:gd name="T25" fmla="*/ 595 h 143"/>
                <a:gd name="T26" fmla="*/ 547 w 126"/>
                <a:gd name="T27" fmla="*/ 1175 h 1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6" h="143">
                  <a:moveTo>
                    <a:pt x="70" y="143"/>
                  </a:moveTo>
                  <a:lnTo>
                    <a:pt x="70" y="143"/>
                  </a:lnTo>
                  <a:cubicBezTo>
                    <a:pt x="96" y="143"/>
                    <a:pt x="112" y="133"/>
                    <a:pt x="126" y="118"/>
                  </a:cubicBezTo>
                  <a:lnTo>
                    <a:pt x="110" y="102"/>
                  </a:lnTo>
                  <a:cubicBezTo>
                    <a:pt x="99" y="113"/>
                    <a:pt x="88" y="120"/>
                    <a:pt x="71" y="120"/>
                  </a:cubicBezTo>
                  <a:cubicBezTo>
                    <a:pt x="44" y="120"/>
                    <a:pt x="25" y="98"/>
                    <a:pt x="25" y="71"/>
                  </a:cubicBezTo>
                  <a:cubicBezTo>
                    <a:pt x="25" y="44"/>
                    <a:pt x="44" y="22"/>
                    <a:pt x="71" y="22"/>
                  </a:cubicBezTo>
                  <a:cubicBezTo>
                    <a:pt x="86" y="22"/>
                    <a:pt x="98" y="29"/>
                    <a:pt x="109" y="39"/>
                  </a:cubicBezTo>
                  <a:lnTo>
                    <a:pt x="125" y="21"/>
                  </a:lnTo>
                  <a:cubicBezTo>
                    <a:pt x="112" y="9"/>
                    <a:pt x="96" y="0"/>
                    <a:pt x="71" y="0"/>
                  </a:cubicBezTo>
                  <a:cubicBezTo>
                    <a:pt x="29" y="0"/>
                    <a:pt x="0" y="32"/>
                    <a:pt x="0" y="71"/>
                  </a:cubicBezTo>
                  <a:lnTo>
                    <a:pt x="0" y="72"/>
                  </a:lnTo>
                  <a:cubicBezTo>
                    <a:pt x="0" y="111"/>
                    <a:pt x="30" y="143"/>
                    <a:pt x="70" y="14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7" name="Freeform 16"/>
            <p:cNvSpPr>
              <a:spLocks noEditPoints="1"/>
            </p:cNvSpPr>
            <p:nvPr/>
          </p:nvSpPr>
          <p:spPr bwMode="auto">
            <a:xfrm>
              <a:off x="2033" y="1533"/>
              <a:ext cx="168" cy="167"/>
            </a:xfrm>
            <a:custGeom>
              <a:avLst/>
              <a:gdLst>
                <a:gd name="T0" fmla="*/ 0 w 111"/>
                <a:gd name="T1" fmla="*/ 458 h 109"/>
                <a:gd name="T2" fmla="*/ 0 w 111"/>
                <a:gd name="T3" fmla="*/ 458 h 109"/>
                <a:gd name="T4" fmla="*/ 0 w 111"/>
                <a:gd name="T5" fmla="*/ 464 h 109"/>
                <a:gd name="T6" fmla="*/ 437 w 111"/>
                <a:gd name="T7" fmla="*/ 921 h 109"/>
                <a:gd name="T8" fmla="*/ 879 w 111"/>
                <a:gd name="T9" fmla="*/ 458 h 109"/>
                <a:gd name="T10" fmla="*/ 879 w 111"/>
                <a:gd name="T11" fmla="*/ 458 h 109"/>
                <a:gd name="T12" fmla="*/ 437 w 111"/>
                <a:gd name="T13" fmla="*/ 0 h 109"/>
                <a:gd name="T14" fmla="*/ 0 w 111"/>
                <a:gd name="T15" fmla="*/ 458 h 109"/>
                <a:gd name="T16" fmla="*/ 695 w 111"/>
                <a:gd name="T17" fmla="*/ 458 h 109"/>
                <a:gd name="T18" fmla="*/ 695 w 111"/>
                <a:gd name="T19" fmla="*/ 458 h 109"/>
                <a:gd name="T20" fmla="*/ 695 w 111"/>
                <a:gd name="T21" fmla="*/ 464 h 109"/>
                <a:gd name="T22" fmla="*/ 437 w 111"/>
                <a:gd name="T23" fmla="*/ 745 h 109"/>
                <a:gd name="T24" fmla="*/ 188 w 111"/>
                <a:gd name="T25" fmla="*/ 458 h 109"/>
                <a:gd name="T26" fmla="*/ 188 w 111"/>
                <a:gd name="T27" fmla="*/ 458 h 109"/>
                <a:gd name="T28" fmla="*/ 437 w 111"/>
                <a:gd name="T29" fmla="*/ 176 h 109"/>
                <a:gd name="T30" fmla="*/ 695 w 111"/>
                <a:gd name="T31" fmla="*/ 458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" h="109">
                  <a:moveTo>
                    <a:pt x="0" y="54"/>
                  </a:moveTo>
                  <a:lnTo>
                    <a:pt x="0" y="54"/>
                  </a:lnTo>
                  <a:lnTo>
                    <a:pt x="0" y="55"/>
                  </a:lnTo>
                  <a:cubicBezTo>
                    <a:pt x="0" y="84"/>
                    <a:pt x="23" y="109"/>
                    <a:pt x="55" y="109"/>
                  </a:cubicBezTo>
                  <a:cubicBezTo>
                    <a:pt x="87" y="109"/>
                    <a:pt x="111" y="84"/>
                    <a:pt x="111" y="54"/>
                  </a:cubicBezTo>
                  <a:cubicBezTo>
                    <a:pt x="111" y="24"/>
                    <a:pt x="87" y="0"/>
                    <a:pt x="55" y="0"/>
                  </a:cubicBezTo>
                  <a:cubicBezTo>
                    <a:pt x="23" y="0"/>
                    <a:pt x="0" y="25"/>
                    <a:pt x="0" y="54"/>
                  </a:cubicBezTo>
                  <a:close/>
                  <a:moveTo>
                    <a:pt x="87" y="54"/>
                  </a:moveTo>
                  <a:lnTo>
                    <a:pt x="87" y="54"/>
                  </a:lnTo>
                  <a:lnTo>
                    <a:pt x="87" y="55"/>
                  </a:lnTo>
                  <a:cubicBezTo>
                    <a:pt x="87" y="73"/>
                    <a:pt x="75" y="88"/>
                    <a:pt x="55" y="88"/>
                  </a:cubicBezTo>
                  <a:cubicBezTo>
                    <a:pt x="37" y="88"/>
                    <a:pt x="24" y="73"/>
                    <a:pt x="24" y="54"/>
                  </a:cubicBezTo>
                  <a:cubicBezTo>
                    <a:pt x="24" y="36"/>
                    <a:pt x="36" y="21"/>
                    <a:pt x="55" y="21"/>
                  </a:cubicBezTo>
                  <a:cubicBezTo>
                    <a:pt x="74" y="21"/>
                    <a:pt x="87" y="36"/>
                    <a:pt x="87" y="5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8" name="Freeform 17"/>
            <p:cNvSpPr>
              <a:spLocks/>
            </p:cNvSpPr>
            <p:nvPr/>
          </p:nvSpPr>
          <p:spPr bwMode="auto">
            <a:xfrm>
              <a:off x="2226" y="1533"/>
              <a:ext cx="239" cy="162"/>
            </a:xfrm>
            <a:custGeom>
              <a:avLst/>
              <a:gdLst>
                <a:gd name="T0" fmla="*/ 446 w 158"/>
                <a:gd name="T1" fmla="*/ 0 h 106"/>
                <a:gd name="T2" fmla="*/ 446 w 158"/>
                <a:gd name="T3" fmla="*/ 0 h 106"/>
                <a:gd name="T4" fmla="*/ 188 w 158"/>
                <a:gd name="T5" fmla="*/ 154 h 106"/>
                <a:gd name="T6" fmla="*/ 188 w 158"/>
                <a:gd name="T7" fmla="*/ 18 h 106"/>
                <a:gd name="T8" fmla="*/ 0 w 158"/>
                <a:gd name="T9" fmla="*/ 18 h 106"/>
                <a:gd name="T10" fmla="*/ 0 w 158"/>
                <a:gd name="T11" fmla="*/ 885 h 106"/>
                <a:gd name="T12" fmla="*/ 188 w 158"/>
                <a:gd name="T13" fmla="*/ 885 h 106"/>
                <a:gd name="T14" fmla="*/ 188 w 158"/>
                <a:gd name="T15" fmla="*/ 393 h 106"/>
                <a:gd name="T16" fmla="*/ 366 w 158"/>
                <a:gd name="T17" fmla="*/ 185 h 106"/>
                <a:gd name="T18" fmla="*/ 528 w 158"/>
                <a:gd name="T19" fmla="*/ 393 h 106"/>
                <a:gd name="T20" fmla="*/ 528 w 158"/>
                <a:gd name="T21" fmla="*/ 885 h 106"/>
                <a:gd name="T22" fmla="*/ 723 w 158"/>
                <a:gd name="T23" fmla="*/ 885 h 106"/>
                <a:gd name="T24" fmla="*/ 723 w 158"/>
                <a:gd name="T25" fmla="*/ 393 h 106"/>
                <a:gd name="T26" fmla="*/ 897 w 158"/>
                <a:gd name="T27" fmla="*/ 185 h 106"/>
                <a:gd name="T28" fmla="*/ 1062 w 158"/>
                <a:gd name="T29" fmla="*/ 393 h 106"/>
                <a:gd name="T30" fmla="*/ 1062 w 158"/>
                <a:gd name="T31" fmla="*/ 885 h 106"/>
                <a:gd name="T32" fmla="*/ 1254 w 158"/>
                <a:gd name="T33" fmla="*/ 885 h 106"/>
                <a:gd name="T34" fmla="*/ 1254 w 158"/>
                <a:gd name="T35" fmla="*/ 332 h 106"/>
                <a:gd name="T36" fmla="*/ 970 w 158"/>
                <a:gd name="T37" fmla="*/ 0 h 106"/>
                <a:gd name="T38" fmla="*/ 693 w 158"/>
                <a:gd name="T39" fmla="*/ 154 h 106"/>
                <a:gd name="T40" fmla="*/ 446 w 158"/>
                <a:gd name="T41" fmla="*/ 0 h 1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8" h="106">
                  <a:moveTo>
                    <a:pt x="56" y="0"/>
                  </a:moveTo>
                  <a:lnTo>
                    <a:pt x="56" y="0"/>
                  </a:lnTo>
                  <a:cubicBezTo>
                    <a:pt x="40" y="0"/>
                    <a:pt x="30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3" y="22"/>
                    <a:pt x="46" y="22"/>
                  </a:cubicBezTo>
                  <a:cubicBezTo>
                    <a:pt x="59" y="22"/>
                    <a:pt x="67" y="31"/>
                    <a:pt x="67" y="47"/>
                  </a:cubicBezTo>
                  <a:lnTo>
                    <a:pt x="67" y="106"/>
                  </a:lnTo>
                  <a:lnTo>
                    <a:pt x="91" y="106"/>
                  </a:lnTo>
                  <a:lnTo>
                    <a:pt x="91" y="47"/>
                  </a:lnTo>
                  <a:cubicBezTo>
                    <a:pt x="91" y="31"/>
                    <a:pt x="100" y="22"/>
                    <a:pt x="113" y="22"/>
                  </a:cubicBezTo>
                  <a:cubicBezTo>
                    <a:pt x="127" y="22"/>
                    <a:pt x="134" y="31"/>
                    <a:pt x="134" y="47"/>
                  </a:cubicBezTo>
                  <a:lnTo>
                    <a:pt x="134" y="106"/>
                  </a:lnTo>
                  <a:lnTo>
                    <a:pt x="158" y="106"/>
                  </a:lnTo>
                  <a:lnTo>
                    <a:pt x="158" y="40"/>
                  </a:lnTo>
                  <a:cubicBezTo>
                    <a:pt x="158" y="14"/>
                    <a:pt x="145" y="0"/>
                    <a:pt x="122" y="0"/>
                  </a:cubicBezTo>
                  <a:cubicBezTo>
                    <a:pt x="106" y="0"/>
                    <a:pt x="95" y="7"/>
                    <a:pt x="87" y="18"/>
                  </a:cubicBezTo>
                  <a:cubicBezTo>
                    <a:pt x="81" y="7"/>
                    <a:pt x="71" y="0"/>
                    <a:pt x="5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9" name="Freeform 18"/>
            <p:cNvSpPr>
              <a:spLocks/>
            </p:cNvSpPr>
            <p:nvPr/>
          </p:nvSpPr>
          <p:spPr bwMode="auto">
            <a:xfrm>
              <a:off x="2498" y="1533"/>
              <a:ext cx="239" cy="162"/>
            </a:xfrm>
            <a:custGeom>
              <a:avLst/>
              <a:gdLst>
                <a:gd name="T0" fmla="*/ 1221 w 159"/>
                <a:gd name="T1" fmla="*/ 885 h 106"/>
                <a:gd name="T2" fmla="*/ 1221 w 159"/>
                <a:gd name="T3" fmla="*/ 885 h 106"/>
                <a:gd name="T4" fmla="*/ 1221 w 159"/>
                <a:gd name="T5" fmla="*/ 332 h 106"/>
                <a:gd name="T6" fmla="*/ 933 w 159"/>
                <a:gd name="T7" fmla="*/ 0 h 106"/>
                <a:gd name="T8" fmla="*/ 669 w 159"/>
                <a:gd name="T9" fmla="*/ 154 h 106"/>
                <a:gd name="T10" fmla="*/ 427 w 159"/>
                <a:gd name="T11" fmla="*/ 0 h 106"/>
                <a:gd name="T12" fmla="*/ 183 w 159"/>
                <a:gd name="T13" fmla="*/ 154 h 106"/>
                <a:gd name="T14" fmla="*/ 183 w 159"/>
                <a:gd name="T15" fmla="*/ 18 h 106"/>
                <a:gd name="T16" fmla="*/ 0 w 159"/>
                <a:gd name="T17" fmla="*/ 18 h 106"/>
                <a:gd name="T18" fmla="*/ 0 w 159"/>
                <a:gd name="T19" fmla="*/ 885 h 106"/>
                <a:gd name="T20" fmla="*/ 183 w 159"/>
                <a:gd name="T21" fmla="*/ 885 h 106"/>
                <a:gd name="T22" fmla="*/ 183 w 159"/>
                <a:gd name="T23" fmla="*/ 393 h 106"/>
                <a:gd name="T24" fmla="*/ 352 w 159"/>
                <a:gd name="T25" fmla="*/ 185 h 106"/>
                <a:gd name="T26" fmla="*/ 516 w 159"/>
                <a:gd name="T27" fmla="*/ 393 h 106"/>
                <a:gd name="T28" fmla="*/ 516 w 159"/>
                <a:gd name="T29" fmla="*/ 885 h 106"/>
                <a:gd name="T30" fmla="*/ 700 w 159"/>
                <a:gd name="T31" fmla="*/ 885 h 106"/>
                <a:gd name="T32" fmla="*/ 700 w 159"/>
                <a:gd name="T33" fmla="*/ 393 h 106"/>
                <a:gd name="T34" fmla="*/ 872 w 159"/>
                <a:gd name="T35" fmla="*/ 185 h 106"/>
                <a:gd name="T36" fmla="*/ 1034 w 159"/>
                <a:gd name="T37" fmla="*/ 393 h 106"/>
                <a:gd name="T38" fmla="*/ 1034 w 159"/>
                <a:gd name="T39" fmla="*/ 885 h 106"/>
                <a:gd name="T40" fmla="*/ 1221 w 159"/>
                <a:gd name="T41" fmla="*/ 885 h 1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9" h="106">
                  <a:moveTo>
                    <a:pt x="159" y="106"/>
                  </a:moveTo>
                  <a:lnTo>
                    <a:pt x="159" y="106"/>
                  </a:lnTo>
                  <a:lnTo>
                    <a:pt x="159" y="40"/>
                  </a:lnTo>
                  <a:cubicBezTo>
                    <a:pt x="159" y="14"/>
                    <a:pt x="145" y="0"/>
                    <a:pt x="122" y="0"/>
                  </a:cubicBezTo>
                  <a:cubicBezTo>
                    <a:pt x="106" y="0"/>
                    <a:pt x="95" y="7"/>
                    <a:pt x="87" y="18"/>
                  </a:cubicBezTo>
                  <a:cubicBezTo>
                    <a:pt x="81" y="7"/>
                    <a:pt x="71" y="0"/>
                    <a:pt x="56" y="0"/>
                  </a:cubicBezTo>
                  <a:cubicBezTo>
                    <a:pt x="40" y="0"/>
                    <a:pt x="31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3" y="22"/>
                    <a:pt x="46" y="22"/>
                  </a:cubicBezTo>
                  <a:cubicBezTo>
                    <a:pt x="60" y="22"/>
                    <a:pt x="67" y="31"/>
                    <a:pt x="67" y="47"/>
                  </a:cubicBezTo>
                  <a:lnTo>
                    <a:pt x="67" y="106"/>
                  </a:lnTo>
                  <a:lnTo>
                    <a:pt x="91" y="106"/>
                  </a:lnTo>
                  <a:lnTo>
                    <a:pt x="91" y="47"/>
                  </a:lnTo>
                  <a:cubicBezTo>
                    <a:pt x="91" y="31"/>
                    <a:pt x="101" y="22"/>
                    <a:pt x="114" y="22"/>
                  </a:cubicBezTo>
                  <a:cubicBezTo>
                    <a:pt x="127" y="22"/>
                    <a:pt x="135" y="31"/>
                    <a:pt x="135" y="47"/>
                  </a:cubicBezTo>
                  <a:lnTo>
                    <a:pt x="135" y="106"/>
                  </a:lnTo>
                  <a:lnTo>
                    <a:pt x="159" y="10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0" name="Freeform 19"/>
            <p:cNvSpPr>
              <a:spLocks/>
            </p:cNvSpPr>
            <p:nvPr/>
          </p:nvSpPr>
          <p:spPr bwMode="auto">
            <a:xfrm>
              <a:off x="2768" y="1537"/>
              <a:ext cx="141" cy="163"/>
            </a:xfrm>
            <a:custGeom>
              <a:avLst/>
              <a:gdLst>
                <a:gd name="T0" fmla="*/ 534 w 94"/>
                <a:gd name="T1" fmla="*/ 722 h 107"/>
                <a:gd name="T2" fmla="*/ 534 w 94"/>
                <a:gd name="T3" fmla="*/ 722 h 107"/>
                <a:gd name="T4" fmla="*/ 534 w 94"/>
                <a:gd name="T5" fmla="*/ 852 h 107"/>
                <a:gd name="T6" fmla="*/ 716 w 94"/>
                <a:gd name="T7" fmla="*/ 852 h 107"/>
                <a:gd name="T8" fmla="*/ 716 w 94"/>
                <a:gd name="T9" fmla="*/ 0 h 107"/>
                <a:gd name="T10" fmla="*/ 534 w 94"/>
                <a:gd name="T11" fmla="*/ 0 h 107"/>
                <a:gd name="T12" fmla="*/ 534 w 94"/>
                <a:gd name="T13" fmla="*/ 484 h 107"/>
                <a:gd name="T14" fmla="*/ 351 w 94"/>
                <a:gd name="T15" fmla="*/ 696 h 107"/>
                <a:gd name="T16" fmla="*/ 183 w 94"/>
                <a:gd name="T17" fmla="*/ 484 h 107"/>
                <a:gd name="T18" fmla="*/ 183 w 94"/>
                <a:gd name="T19" fmla="*/ 0 h 107"/>
                <a:gd name="T20" fmla="*/ 0 w 94"/>
                <a:gd name="T21" fmla="*/ 0 h 107"/>
                <a:gd name="T22" fmla="*/ 0 w 94"/>
                <a:gd name="T23" fmla="*/ 545 h 107"/>
                <a:gd name="T24" fmla="*/ 284 w 94"/>
                <a:gd name="T25" fmla="*/ 877 h 107"/>
                <a:gd name="T26" fmla="*/ 534 w 94"/>
                <a:gd name="T27" fmla="*/ 722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7">
                  <a:moveTo>
                    <a:pt x="70" y="88"/>
                  </a:moveTo>
                  <a:lnTo>
                    <a:pt x="70" y="88"/>
                  </a:lnTo>
                  <a:lnTo>
                    <a:pt x="70" y="104"/>
                  </a:lnTo>
                  <a:lnTo>
                    <a:pt x="94" y="104"/>
                  </a:lnTo>
                  <a:lnTo>
                    <a:pt x="94" y="0"/>
                  </a:lnTo>
                  <a:lnTo>
                    <a:pt x="70" y="0"/>
                  </a:lnTo>
                  <a:lnTo>
                    <a:pt x="70" y="59"/>
                  </a:lnTo>
                  <a:cubicBezTo>
                    <a:pt x="70" y="75"/>
                    <a:pt x="60" y="85"/>
                    <a:pt x="46" y="85"/>
                  </a:cubicBezTo>
                  <a:cubicBezTo>
                    <a:pt x="32" y="85"/>
                    <a:pt x="24" y="76"/>
                    <a:pt x="24" y="59"/>
                  </a:cubicBezTo>
                  <a:lnTo>
                    <a:pt x="24" y="0"/>
                  </a:lnTo>
                  <a:lnTo>
                    <a:pt x="0" y="0"/>
                  </a:lnTo>
                  <a:lnTo>
                    <a:pt x="0" y="66"/>
                  </a:lnTo>
                  <a:cubicBezTo>
                    <a:pt x="0" y="91"/>
                    <a:pt x="14" y="107"/>
                    <a:pt x="37" y="107"/>
                  </a:cubicBezTo>
                  <a:cubicBezTo>
                    <a:pt x="54" y="107"/>
                    <a:pt x="63" y="98"/>
                    <a:pt x="70" y="8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1" name="Freeform 20"/>
            <p:cNvSpPr>
              <a:spLocks/>
            </p:cNvSpPr>
            <p:nvPr/>
          </p:nvSpPr>
          <p:spPr bwMode="auto">
            <a:xfrm>
              <a:off x="2942" y="1533"/>
              <a:ext cx="142" cy="162"/>
            </a:xfrm>
            <a:custGeom>
              <a:avLst/>
              <a:gdLst>
                <a:gd name="T0" fmla="*/ 187 w 94"/>
                <a:gd name="T1" fmla="*/ 154 h 106"/>
                <a:gd name="T2" fmla="*/ 187 w 94"/>
                <a:gd name="T3" fmla="*/ 154 h 106"/>
                <a:gd name="T4" fmla="*/ 187 w 94"/>
                <a:gd name="T5" fmla="*/ 18 h 106"/>
                <a:gd name="T6" fmla="*/ 0 w 94"/>
                <a:gd name="T7" fmla="*/ 18 h 106"/>
                <a:gd name="T8" fmla="*/ 0 w 94"/>
                <a:gd name="T9" fmla="*/ 885 h 106"/>
                <a:gd name="T10" fmla="*/ 187 w 94"/>
                <a:gd name="T11" fmla="*/ 885 h 106"/>
                <a:gd name="T12" fmla="*/ 187 w 94"/>
                <a:gd name="T13" fmla="*/ 393 h 106"/>
                <a:gd name="T14" fmla="*/ 379 w 94"/>
                <a:gd name="T15" fmla="*/ 185 h 106"/>
                <a:gd name="T16" fmla="*/ 553 w 94"/>
                <a:gd name="T17" fmla="*/ 393 h 106"/>
                <a:gd name="T18" fmla="*/ 553 w 94"/>
                <a:gd name="T19" fmla="*/ 885 h 106"/>
                <a:gd name="T20" fmla="*/ 742 w 94"/>
                <a:gd name="T21" fmla="*/ 885 h 106"/>
                <a:gd name="T22" fmla="*/ 742 w 94"/>
                <a:gd name="T23" fmla="*/ 332 h 106"/>
                <a:gd name="T24" fmla="*/ 447 w 94"/>
                <a:gd name="T25" fmla="*/ 0 h 106"/>
                <a:gd name="T26" fmla="*/ 187 w 94"/>
                <a:gd name="T27" fmla="*/ 154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6">
                  <a:moveTo>
                    <a:pt x="24" y="18"/>
                  </a:moveTo>
                  <a:lnTo>
                    <a:pt x="24" y="18"/>
                  </a:ln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4" y="22"/>
                    <a:pt x="48" y="22"/>
                  </a:cubicBezTo>
                  <a:cubicBezTo>
                    <a:pt x="62" y="22"/>
                    <a:pt x="70" y="31"/>
                    <a:pt x="70" y="47"/>
                  </a:cubicBezTo>
                  <a:lnTo>
                    <a:pt x="70" y="106"/>
                  </a:lnTo>
                  <a:lnTo>
                    <a:pt x="94" y="106"/>
                  </a:lnTo>
                  <a:lnTo>
                    <a:pt x="94" y="40"/>
                  </a:lnTo>
                  <a:cubicBezTo>
                    <a:pt x="94" y="16"/>
                    <a:pt x="80" y="0"/>
                    <a:pt x="57" y="0"/>
                  </a:cubicBezTo>
                  <a:cubicBezTo>
                    <a:pt x="41" y="0"/>
                    <a:pt x="31" y="8"/>
                    <a:pt x="24" y="1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2" name="Freeform 21"/>
            <p:cNvSpPr>
              <a:spLocks/>
            </p:cNvSpPr>
            <p:nvPr/>
          </p:nvSpPr>
          <p:spPr bwMode="auto">
            <a:xfrm>
              <a:off x="3119" y="1537"/>
              <a:ext cx="36" cy="158"/>
            </a:xfrm>
            <a:custGeom>
              <a:avLst/>
              <a:gdLst>
                <a:gd name="T0" fmla="*/ 183 w 24"/>
                <a:gd name="T1" fmla="*/ 0 h 104"/>
                <a:gd name="T2" fmla="*/ 183 w 24"/>
                <a:gd name="T3" fmla="*/ 0 h 104"/>
                <a:gd name="T4" fmla="*/ 0 w 24"/>
                <a:gd name="T5" fmla="*/ 0 h 104"/>
                <a:gd name="T6" fmla="*/ 0 w 24"/>
                <a:gd name="T7" fmla="*/ 843 h 104"/>
                <a:gd name="T8" fmla="*/ 183 w 24"/>
                <a:gd name="T9" fmla="*/ 843 h 104"/>
                <a:gd name="T10" fmla="*/ 183 w 24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04">
                  <a:moveTo>
                    <a:pt x="24" y="0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4" y="10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3" name="Freeform 22"/>
            <p:cNvSpPr>
              <a:spLocks/>
            </p:cNvSpPr>
            <p:nvPr/>
          </p:nvSpPr>
          <p:spPr bwMode="auto">
            <a:xfrm>
              <a:off x="3117" y="1477"/>
              <a:ext cx="39" cy="35"/>
            </a:xfrm>
            <a:custGeom>
              <a:avLst/>
              <a:gdLst>
                <a:gd name="T0" fmla="*/ 201 w 26"/>
                <a:gd name="T1" fmla="*/ 0 h 23"/>
                <a:gd name="T2" fmla="*/ 201 w 26"/>
                <a:gd name="T3" fmla="*/ 0 h 23"/>
                <a:gd name="T4" fmla="*/ 0 w 26"/>
                <a:gd name="T5" fmla="*/ 0 h 23"/>
                <a:gd name="T6" fmla="*/ 0 w 26"/>
                <a:gd name="T7" fmla="*/ 187 h 23"/>
                <a:gd name="T8" fmla="*/ 201 w 26"/>
                <a:gd name="T9" fmla="*/ 187 h 23"/>
                <a:gd name="T10" fmla="*/ 201 w 26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3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26" y="2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4" name="Freeform 23"/>
            <p:cNvSpPr>
              <a:spLocks/>
            </p:cNvSpPr>
            <p:nvPr/>
          </p:nvSpPr>
          <p:spPr bwMode="auto">
            <a:xfrm>
              <a:off x="3178" y="1492"/>
              <a:ext cx="99" cy="206"/>
            </a:xfrm>
            <a:custGeom>
              <a:avLst/>
              <a:gdLst>
                <a:gd name="T0" fmla="*/ 108 w 66"/>
                <a:gd name="T1" fmla="*/ 0 h 135"/>
                <a:gd name="T2" fmla="*/ 108 w 66"/>
                <a:gd name="T3" fmla="*/ 0 h 135"/>
                <a:gd name="T4" fmla="*/ 108 w 66"/>
                <a:gd name="T5" fmla="*/ 238 h 135"/>
                <a:gd name="T6" fmla="*/ 0 w 66"/>
                <a:gd name="T7" fmla="*/ 238 h 135"/>
                <a:gd name="T8" fmla="*/ 0 w 66"/>
                <a:gd name="T9" fmla="*/ 412 h 135"/>
                <a:gd name="T10" fmla="*/ 108 w 66"/>
                <a:gd name="T11" fmla="*/ 412 h 135"/>
                <a:gd name="T12" fmla="*/ 108 w 66"/>
                <a:gd name="T13" fmla="*/ 867 h 135"/>
                <a:gd name="T14" fmla="*/ 336 w 66"/>
                <a:gd name="T15" fmla="*/ 1115 h 135"/>
                <a:gd name="T16" fmla="*/ 498 w 66"/>
                <a:gd name="T17" fmla="*/ 1073 h 135"/>
                <a:gd name="T18" fmla="*/ 498 w 66"/>
                <a:gd name="T19" fmla="*/ 911 h 135"/>
                <a:gd name="T20" fmla="*/ 383 w 66"/>
                <a:gd name="T21" fmla="*/ 946 h 135"/>
                <a:gd name="T22" fmla="*/ 291 w 66"/>
                <a:gd name="T23" fmla="*/ 836 h 135"/>
                <a:gd name="T24" fmla="*/ 291 w 66"/>
                <a:gd name="T25" fmla="*/ 412 h 135"/>
                <a:gd name="T26" fmla="*/ 504 w 66"/>
                <a:gd name="T27" fmla="*/ 412 h 135"/>
                <a:gd name="T28" fmla="*/ 504 w 66"/>
                <a:gd name="T29" fmla="*/ 238 h 135"/>
                <a:gd name="T30" fmla="*/ 291 w 66"/>
                <a:gd name="T31" fmla="*/ 238 h 135"/>
                <a:gd name="T32" fmla="*/ 291 w 66"/>
                <a:gd name="T33" fmla="*/ 0 h 135"/>
                <a:gd name="T34" fmla="*/ 108 w 66"/>
                <a:gd name="T35" fmla="*/ 0 h 13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6" h="135">
                  <a:moveTo>
                    <a:pt x="14" y="0"/>
                  </a:moveTo>
                  <a:lnTo>
                    <a:pt x="14" y="0"/>
                  </a:lnTo>
                  <a:lnTo>
                    <a:pt x="14" y="29"/>
                  </a:lnTo>
                  <a:lnTo>
                    <a:pt x="0" y="29"/>
                  </a:lnTo>
                  <a:lnTo>
                    <a:pt x="0" y="50"/>
                  </a:lnTo>
                  <a:lnTo>
                    <a:pt x="14" y="50"/>
                  </a:lnTo>
                  <a:lnTo>
                    <a:pt x="14" y="105"/>
                  </a:lnTo>
                  <a:cubicBezTo>
                    <a:pt x="14" y="127"/>
                    <a:pt x="26" y="135"/>
                    <a:pt x="44" y="135"/>
                  </a:cubicBezTo>
                  <a:cubicBezTo>
                    <a:pt x="53" y="135"/>
                    <a:pt x="59" y="133"/>
                    <a:pt x="65" y="130"/>
                  </a:cubicBezTo>
                  <a:lnTo>
                    <a:pt x="65" y="110"/>
                  </a:lnTo>
                  <a:cubicBezTo>
                    <a:pt x="61" y="113"/>
                    <a:pt x="56" y="114"/>
                    <a:pt x="50" y="114"/>
                  </a:cubicBezTo>
                  <a:cubicBezTo>
                    <a:pt x="42" y="114"/>
                    <a:pt x="38" y="110"/>
                    <a:pt x="38" y="101"/>
                  </a:cubicBezTo>
                  <a:lnTo>
                    <a:pt x="38" y="50"/>
                  </a:lnTo>
                  <a:lnTo>
                    <a:pt x="66" y="50"/>
                  </a:lnTo>
                  <a:lnTo>
                    <a:pt x="66" y="29"/>
                  </a:lnTo>
                  <a:lnTo>
                    <a:pt x="38" y="29"/>
                  </a:lnTo>
                  <a:lnTo>
                    <a:pt x="3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5" name="Freeform 24"/>
            <p:cNvSpPr>
              <a:spLocks/>
            </p:cNvSpPr>
            <p:nvPr/>
          </p:nvSpPr>
          <p:spPr bwMode="auto">
            <a:xfrm>
              <a:off x="3303" y="1477"/>
              <a:ext cx="39" cy="35"/>
            </a:xfrm>
            <a:custGeom>
              <a:avLst/>
              <a:gdLst>
                <a:gd name="T0" fmla="*/ 201 w 26"/>
                <a:gd name="T1" fmla="*/ 0 h 23"/>
                <a:gd name="T2" fmla="*/ 201 w 26"/>
                <a:gd name="T3" fmla="*/ 0 h 23"/>
                <a:gd name="T4" fmla="*/ 0 w 26"/>
                <a:gd name="T5" fmla="*/ 0 h 23"/>
                <a:gd name="T6" fmla="*/ 0 w 26"/>
                <a:gd name="T7" fmla="*/ 187 h 23"/>
                <a:gd name="T8" fmla="*/ 201 w 26"/>
                <a:gd name="T9" fmla="*/ 187 h 23"/>
                <a:gd name="T10" fmla="*/ 201 w 26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3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26" y="2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6" name="Freeform 25"/>
            <p:cNvSpPr>
              <a:spLocks/>
            </p:cNvSpPr>
            <p:nvPr/>
          </p:nvSpPr>
          <p:spPr bwMode="auto">
            <a:xfrm>
              <a:off x="3304" y="1537"/>
              <a:ext cx="36" cy="158"/>
            </a:xfrm>
            <a:custGeom>
              <a:avLst/>
              <a:gdLst>
                <a:gd name="T0" fmla="*/ 183 w 24"/>
                <a:gd name="T1" fmla="*/ 0 h 104"/>
                <a:gd name="T2" fmla="*/ 183 w 24"/>
                <a:gd name="T3" fmla="*/ 0 h 104"/>
                <a:gd name="T4" fmla="*/ 0 w 24"/>
                <a:gd name="T5" fmla="*/ 0 h 104"/>
                <a:gd name="T6" fmla="*/ 0 w 24"/>
                <a:gd name="T7" fmla="*/ 843 h 104"/>
                <a:gd name="T8" fmla="*/ 183 w 24"/>
                <a:gd name="T9" fmla="*/ 843 h 104"/>
                <a:gd name="T10" fmla="*/ 183 w 24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04">
                  <a:moveTo>
                    <a:pt x="24" y="0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4" y="10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7" name="Freeform 26"/>
            <p:cNvSpPr>
              <a:spLocks noEditPoints="1"/>
            </p:cNvSpPr>
            <p:nvPr/>
          </p:nvSpPr>
          <p:spPr bwMode="auto">
            <a:xfrm>
              <a:off x="3367" y="1533"/>
              <a:ext cx="153" cy="167"/>
            </a:xfrm>
            <a:custGeom>
              <a:avLst/>
              <a:gdLst>
                <a:gd name="T0" fmla="*/ 806 w 101"/>
                <a:gd name="T1" fmla="*/ 473 h 109"/>
                <a:gd name="T2" fmla="*/ 806 w 101"/>
                <a:gd name="T3" fmla="*/ 473 h 109"/>
                <a:gd name="T4" fmla="*/ 406 w 101"/>
                <a:gd name="T5" fmla="*/ 0 h 109"/>
                <a:gd name="T6" fmla="*/ 0 w 101"/>
                <a:gd name="T7" fmla="*/ 458 h 109"/>
                <a:gd name="T8" fmla="*/ 0 w 101"/>
                <a:gd name="T9" fmla="*/ 464 h 109"/>
                <a:gd name="T10" fmla="*/ 432 w 101"/>
                <a:gd name="T11" fmla="*/ 921 h 109"/>
                <a:gd name="T12" fmla="*/ 763 w 101"/>
                <a:gd name="T13" fmla="*/ 749 h 109"/>
                <a:gd name="T14" fmla="*/ 654 w 101"/>
                <a:gd name="T15" fmla="*/ 650 h 109"/>
                <a:gd name="T16" fmla="*/ 432 w 101"/>
                <a:gd name="T17" fmla="*/ 749 h 109"/>
                <a:gd name="T18" fmla="*/ 191 w 101"/>
                <a:gd name="T19" fmla="*/ 535 h 109"/>
                <a:gd name="T20" fmla="*/ 806 w 101"/>
                <a:gd name="T21" fmla="*/ 535 h 109"/>
                <a:gd name="T22" fmla="*/ 806 w 101"/>
                <a:gd name="T23" fmla="*/ 473 h 109"/>
                <a:gd name="T24" fmla="*/ 191 w 101"/>
                <a:gd name="T25" fmla="*/ 397 h 109"/>
                <a:gd name="T26" fmla="*/ 191 w 101"/>
                <a:gd name="T27" fmla="*/ 397 h 109"/>
                <a:gd name="T28" fmla="*/ 406 w 101"/>
                <a:gd name="T29" fmla="*/ 158 h 109"/>
                <a:gd name="T30" fmla="*/ 615 w 101"/>
                <a:gd name="T31" fmla="*/ 397 h 109"/>
                <a:gd name="T32" fmla="*/ 191 w 101"/>
                <a:gd name="T33" fmla="*/ 397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1" h="109">
                  <a:moveTo>
                    <a:pt x="101" y="56"/>
                  </a:moveTo>
                  <a:lnTo>
                    <a:pt x="101" y="56"/>
                  </a:lnTo>
                  <a:cubicBezTo>
                    <a:pt x="101" y="26"/>
                    <a:pt x="84" y="0"/>
                    <a:pt x="51" y="0"/>
                  </a:cubicBezTo>
                  <a:cubicBezTo>
                    <a:pt x="21" y="0"/>
                    <a:pt x="0" y="24"/>
                    <a:pt x="0" y="54"/>
                  </a:cubicBezTo>
                  <a:lnTo>
                    <a:pt x="0" y="55"/>
                  </a:lnTo>
                  <a:cubicBezTo>
                    <a:pt x="0" y="87"/>
                    <a:pt x="23" y="109"/>
                    <a:pt x="54" y="109"/>
                  </a:cubicBezTo>
                  <a:cubicBezTo>
                    <a:pt x="73" y="109"/>
                    <a:pt x="86" y="101"/>
                    <a:pt x="96" y="89"/>
                  </a:cubicBezTo>
                  <a:lnTo>
                    <a:pt x="82" y="77"/>
                  </a:lnTo>
                  <a:cubicBezTo>
                    <a:pt x="74" y="85"/>
                    <a:pt x="66" y="89"/>
                    <a:pt x="54" y="89"/>
                  </a:cubicBezTo>
                  <a:cubicBezTo>
                    <a:pt x="39" y="89"/>
                    <a:pt x="27" y="80"/>
                    <a:pt x="24" y="63"/>
                  </a:cubicBezTo>
                  <a:lnTo>
                    <a:pt x="101" y="63"/>
                  </a:lnTo>
                  <a:cubicBezTo>
                    <a:pt x="101" y="60"/>
                    <a:pt x="101" y="58"/>
                    <a:pt x="101" y="56"/>
                  </a:cubicBezTo>
                  <a:close/>
                  <a:moveTo>
                    <a:pt x="24" y="47"/>
                  </a:moveTo>
                  <a:lnTo>
                    <a:pt x="24" y="47"/>
                  </a:lnTo>
                  <a:cubicBezTo>
                    <a:pt x="26" y="31"/>
                    <a:pt x="36" y="19"/>
                    <a:pt x="51" y="19"/>
                  </a:cubicBezTo>
                  <a:cubicBezTo>
                    <a:pt x="67" y="19"/>
                    <a:pt x="76" y="31"/>
                    <a:pt x="77" y="47"/>
                  </a:cubicBezTo>
                  <a:lnTo>
                    <a:pt x="24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8" name="Freeform 27"/>
            <p:cNvSpPr>
              <a:spLocks/>
            </p:cNvSpPr>
            <p:nvPr/>
          </p:nvSpPr>
          <p:spPr bwMode="auto">
            <a:xfrm>
              <a:off x="3532" y="1533"/>
              <a:ext cx="125" cy="165"/>
            </a:xfrm>
            <a:custGeom>
              <a:avLst/>
              <a:gdLst>
                <a:gd name="T0" fmla="*/ 349 w 83"/>
                <a:gd name="T1" fmla="*/ 743 h 108"/>
                <a:gd name="T2" fmla="*/ 349 w 83"/>
                <a:gd name="T3" fmla="*/ 743 h 108"/>
                <a:gd name="T4" fmla="*/ 89 w 83"/>
                <a:gd name="T5" fmla="*/ 642 h 108"/>
                <a:gd name="T6" fmla="*/ 0 w 83"/>
                <a:gd name="T7" fmla="*/ 775 h 108"/>
                <a:gd name="T8" fmla="*/ 337 w 83"/>
                <a:gd name="T9" fmla="*/ 898 h 108"/>
                <a:gd name="T10" fmla="*/ 642 w 83"/>
                <a:gd name="T11" fmla="*/ 631 h 108"/>
                <a:gd name="T12" fmla="*/ 642 w 83"/>
                <a:gd name="T13" fmla="*/ 628 h 108"/>
                <a:gd name="T14" fmla="*/ 398 w 83"/>
                <a:gd name="T15" fmla="*/ 373 h 108"/>
                <a:gd name="T16" fmla="*/ 211 w 83"/>
                <a:gd name="T17" fmla="*/ 249 h 108"/>
                <a:gd name="T18" fmla="*/ 211 w 83"/>
                <a:gd name="T19" fmla="*/ 249 h 108"/>
                <a:gd name="T20" fmla="*/ 324 w 83"/>
                <a:gd name="T21" fmla="*/ 156 h 108"/>
                <a:gd name="T22" fmla="*/ 548 w 83"/>
                <a:gd name="T23" fmla="*/ 238 h 108"/>
                <a:gd name="T24" fmla="*/ 628 w 83"/>
                <a:gd name="T25" fmla="*/ 101 h 108"/>
                <a:gd name="T26" fmla="*/ 336 w 83"/>
                <a:gd name="T27" fmla="*/ 0 h 108"/>
                <a:gd name="T28" fmla="*/ 41 w 83"/>
                <a:gd name="T29" fmla="*/ 269 h 108"/>
                <a:gd name="T30" fmla="*/ 41 w 83"/>
                <a:gd name="T31" fmla="*/ 269 h 108"/>
                <a:gd name="T32" fmla="*/ 295 w 83"/>
                <a:gd name="T33" fmla="*/ 526 h 108"/>
                <a:gd name="T34" fmla="*/ 474 w 83"/>
                <a:gd name="T35" fmla="*/ 649 h 108"/>
                <a:gd name="T36" fmla="*/ 474 w 83"/>
                <a:gd name="T37" fmla="*/ 649 h 108"/>
                <a:gd name="T38" fmla="*/ 349 w 83"/>
                <a:gd name="T39" fmla="*/ 743 h 1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3" h="108">
                  <a:moveTo>
                    <a:pt x="45" y="89"/>
                  </a:moveTo>
                  <a:lnTo>
                    <a:pt x="45" y="89"/>
                  </a:lnTo>
                  <a:cubicBezTo>
                    <a:pt x="34" y="89"/>
                    <a:pt x="22" y="85"/>
                    <a:pt x="11" y="77"/>
                  </a:cubicBezTo>
                  <a:lnTo>
                    <a:pt x="0" y="93"/>
                  </a:lnTo>
                  <a:cubicBezTo>
                    <a:pt x="13" y="103"/>
                    <a:pt x="30" y="108"/>
                    <a:pt x="44" y="108"/>
                  </a:cubicBezTo>
                  <a:cubicBezTo>
                    <a:pt x="66" y="108"/>
                    <a:pt x="83" y="97"/>
                    <a:pt x="83" y="76"/>
                  </a:cubicBezTo>
                  <a:lnTo>
                    <a:pt x="83" y="75"/>
                  </a:lnTo>
                  <a:cubicBezTo>
                    <a:pt x="83" y="56"/>
                    <a:pt x="66" y="49"/>
                    <a:pt x="51" y="45"/>
                  </a:cubicBezTo>
                  <a:cubicBezTo>
                    <a:pt x="39" y="41"/>
                    <a:pt x="27" y="38"/>
                    <a:pt x="27" y="30"/>
                  </a:cubicBezTo>
                  <a:cubicBezTo>
                    <a:pt x="27" y="24"/>
                    <a:pt x="33" y="19"/>
                    <a:pt x="42" y="19"/>
                  </a:cubicBezTo>
                  <a:cubicBezTo>
                    <a:pt x="51" y="19"/>
                    <a:pt x="61" y="23"/>
                    <a:pt x="71" y="29"/>
                  </a:cubicBezTo>
                  <a:lnTo>
                    <a:pt x="81" y="12"/>
                  </a:lnTo>
                  <a:cubicBezTo>
                    <a:pt x="70" y="5"/>
                    <a:pt x="56" y="0"/>
                    <a:pt x="43" y="0"/>
                  </a:cubicBezTo>
                  <a:cubicBezTo>
                    <a:pt x="22" y="0"/>
                    <a:pt x="5" y="12"/>
                    <a:pt x="5" y="32"/>
                  </a:cubicBezTo>
                  <a:cubicBezTo>
                    <a:pt x="5" y="52"/>
                    <a:pt x="23" y="59"/>
                    <a:pt x="38" y="63"/>
                  </a:cubicBezTo>
                  <a:cubicBezTo>
                    <a:pt x="50" y="67"/>
                    <a:pt x="61" y="70"/>
                    <a:pt x="61" y="78"/>
                  </a:cubicBezTo>
                  <a:cubicBezTo>
                    <a:pt x="61" y="85"/>
                    <a:pt x="55" y="89"/>
                    <a:pt x="45" y="8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59" name="Freeform 28"/>
            <p:cNvSpPr>
              <a:spLocks/>
            </p:cNvSpPr>
            <p:nvPr/>
          </p:nvSpPr>
          <p:spPr bwMode="auto">
            <a:xfrm>
              <a:off x="1296" y="1351"/>
              <a:ext cx="297" cy="233"/>
            </a:xfrm>
            <a:custGeom>
              <a:avLst/>
              <a:gdLst>
                <a:gd name="T0" fmla="*/ 1254 w 197"/>
                <a:gd name="T1" fmla="*/ 0 h 153"/>
                <a:gd name="T2" fmla="*/ 1254 w 197"/>
                <a:gd name="T3" fmla="*/ 0 h 153"/>
                <a:gd name="T4" fmla="*/ 1075 w 197"/>
                <a:gd name="T5" fmla="*/ 803 h 153"/>
                <a:gd name="T6" fmla="*/ 893 w 197"/>
                <a:gd name="T7" fmla="*/ 0 h 153"/>
                <a:gd name="T8" fmla="*/ 641 w 197"/>
                <a:gd name="T9" fmla="*/ 0 h 153"/>
                <a:gd name="T10" fmla="*/ 448 w 197"/>
                <a:gd name="T11" fmla="*/ 795 h 153"/>
                <a:gd name="T12" fmla="*/ 274 w 197"/>
                <a:gd name="T13" fmla="*/ 0 h 153"/>
                <a:gd name="T14" fmla="*/ 0 w 197"/>
                <a:gd name="T15" fmla="*/ 0 h 153"/>
                <a:gd name="T16" fmla="*/ 305 w 197"/>
                <a:gd name="T17" fmla="*/ 1255 h 153"/>
                <a:gd name="T18" fmla="*/ 582 w 197"/>
                <a:gd name="T19" fmla="*/ 1255 h 153"/>
                <a:gd name="T20" fmla="*/ 764 w 197"/>
                <a:gd name="T21" fmla="*/ 454 h 153"/>
                <a:gd name="T22" fmla="*/ 950 w 197"/>
                <a:gd name="T23" fmla="*/ 1255 h 153"/>
                <a:gd name="T24" fmla="*/ 1214 w 197"/>
                <a:gd name="T25" fmla="*/ 1255 h 153"/>
                <a:gd name="T26" fmla="*/ 1223 w 197"/>
                <a:gd name="T27" fmla="*/ 1237 h 153"/>
                <a:gd name="T28" fmla="*/ 1535 w 197"/>
                <a:gd name="T29" fmla="*/ 0 h 153"/>
                <a:gd name="T30" fmla="*/ 1254 w 197"/>
                <a:gd name="T31" fmla="*/ 0 h 1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97" h="153">
                  <a:moveTo>
                    <a:pt x="161" y="0"/>
                  </a:moveTo>
                  <a:lnTo>
                    <a:pt x="161" y="0"/>
                  </a:lnTo>
                  <a:lnTo>
                    <a:pt x="138" y="98"/>
                  </a:lnTo>
                  <a:lnTo>
                    <a:pt x="115" y="0"/>
                  </a:lnTo>
                  <a:lnTo>
                    <a:pt x="82" y="0"/>
                  </a:lnTo>
                  <a:lnTo>
                    <a:pt x="58" y="9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39" y="153"/>
                  </a:lnTo>
                  <a:lnTo>
                    <a:pt x="75" y="153"/>
                  </a:lnTo>
                  <a:lnTo>
                    <a:pt x="98" y="56"/>
                  </a:lnTo>
                  <a:lnTo>
                    <a:pt x="122" y="153"/>
                  </a:lnTo>
                  <a:lnTo>
                    <a:pt x="156" y="153"/>
                  </a:lnTo>
                  <a:lnTo>
                    <a:pt x="157" y="151"/>
                  </a:lnTo>
                  <a:lnTo>
                    <a:pt x="197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0" name="Freeform 29"/>
            <p:cNvSpPr>
              <a:spLocks/>
            </p:cNvSpPr>
            <p:nvPr/>
          </p:nvSpPr>
          <p:spPr bwMode="auto">
            <a:xfrm>
              <a:off x="865" y="1351"/>
              <a:ext cx="229" cy="233"/>
            </a:xfrm>
            <a:custGeom>
              <a:avLst/>
              <a:gdLst>
                <a:gd name="T0" fmla="*/ 1180 w 152"/>
                <a:gd name="T1" fmla="*/ 0 h 153"/>
                <a:gd name="T2" fmla="*/ 1180 w 152"/>
                <a:gd name="T3" fmla="*/ 0 h 153"/>
                <a:gd name="T4" fmla="*/ 918 w 152"/>
                <a:gd name="T5" fmla="*/ 0 h 153"/>
                <a:gd name="T6" fmla="*/ 918 w 152"/>
                <a:gd name="T7" fmla="*/ 803 h 153"/>
                <a:gd name="T8" fmla="*/ 274 w 152"/>
                <a:gd name="T9" fmla="*/ 0 h 153"/>
                <a:gd name="T10" fmla="*/ 0 w 152"/>
                <a:gd name="T11" fmla="*/ 0 h 153"/>
                <a:gd name="T12" fmla="*/ 0 w 152"/>
                <a:gd name="T13" fmla="*/ 1255 h 153"/>
                <a:gd name="T14" fmla="*/ 264 w 152"/>
                <a:gd name="T15" fmla="*/ 1255 h 153"/>
                <a:gd name="T16" fmla="*/ 264 w 152"/>
                <a:gd name="T17" fmla="*/ 452 h 153"/>
                <a:gd name="T18" fmla="*/ 905 w 152"/>
                <a:gd name="T19" fmla="*/ 1255 h 153"/>
                <a:gd name="T20" fmla="*/ 1180 w 152"/>
                <a:gd name="T21" fmla="*/ 1255 h 153"/>
                <a:gd name="T22" fmla="*/ 1180 w 152"/>
                <a:gd name="T23" fmla="*/ 0 h 1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2" h="153">
                  <a:moveTo>
                    <a:pt x="152" y="0"/>
                  </a:moveTo>
                  <a:lnTo>
                    <a:pt x="152" y="0"/>
                  </a:lnTo>
                  <a:lnTo>
                    <a:pt x="118" y="0"/>
                  </a:lnTo>
                  <a:lnTo>
                    <a:pt x="118" y="98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34" y="153"/>
                  </a:lnTo>
                  <a:lnTo>
                    <a:pt x="34" y="55"/>
                  </a:lnTo>
                  <a:lnTo>
                    <a:pt x="117" y="153"/>
                  </a:lnTo>
                  <a:lnTo>
                    <a:pt x="152" y="153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1" name="Freeform 30"/>
            <p:cNvSpPr>
              <a:spLocks/>
            </p:cNvSpPr>
            <p:nvPr/>
          </p:nvSpPr>
          <p:spPr bwMode="auto">
            <a:xfrm>
              <a:off x="859" y="1617"/>
              <a:ext cx="68" cy="75"/>
            </a:xfrm>
            <a:custGeom>
              <a:avLst/>
              <a:gdLst>
                <a:gd name="T0" fmla="*/ 187 w 45"/>
                <a:gd name="T1" fmla="*/ 66 h 49"/>
                <a:gd name="T2" fmla="*/ 187 w 45"/>
                <a:gd name="T3" fmla="*/ 66 h 49"/>
                <a:gd name="T4" fmla="*/ 296 w 45"/>
                <a:gd name="T5" fmla="*/ 110 h 49"/>
                <a:gd name="T6" fmla="*/ 338 w 45"/>
                <a:gd name="T7" fmla="*/ 49 h 49"/>
                <a:gd name="T8" fmla="*/ 196 w 45"/>
                <a:gd name="T9" fmla="*/ 0 h 49"/>
                <a:gd name="T10" fmla="*/ 0 w 45"/>
                <a:gd name="T11" fmla="*/ 204 h 49"/>
                <a:gd name="T12" fmla="*/ 0 w 45"/>
                <a:gd name="T13" fmla="*/ 204 h 49"/>
                <a:gd name="T14" fmla="*/ 196 w 45"/>
                <a:gd name="T15" fmla="*/ 412 h 49"/>
                <a:gd name="T16" fmla="*/ 357 w 45"/>
                <a:gd name="T17" fmla="*/ 344 h 49"/>
                <a:gd name="T18" fmla="*/ 357 w 45"/>
                <a:gd name="T19" fmla="*/ 187 h 49"/>
                <a:gd name="T20" fmla="*/ 187 w 45"/>
                <a:gd name="T21" fmla="*/ 187 h 49"/>
                <a:gd name="T22" fmla="*/ 187 w 45"/>
                <a:gd name="T23" fmla="*/ 242 h 49"/>
                <a:gd name="T24" fmla="*/ 292 w 45"/>
                <a:gd name="T25" fmla="*/ 242 h 49"/>
                <a:gd name="T26" fmla="*/ 292 w 45"/>
                <a:gd name="T27" fmla="*/ 318 h 49"/>
                <a:gd name="T28" fmla="*/ 196 w 45"/>
                <a:gd name="T29" fmla="*/ 344 h 49"/>
                <a:gd name="T30" fmla="*/ 73 w 45"/>
                <a:gd name="T31" fmla="*/ 204 h 49"/>
                <a:gd name="T32" fmla="*/ 73 w 45"/>
                <a:gd name="T33" fmla="*/ 204 h 49"/>
                <a:gd name="T34" fmla="*/ 187 w 45"/>
                <a:gd name="T35" fmla="*/ 66 h 4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5" h="49">
                  <a:moveTo>
                    <a:pt x="24" y="8"/>
                  </a:moveTo>
                  <a:lnTo>
                    <a:pt x="24" y="8"/>
                  </a:lnTo>
                  <a:cubicBezTo>
                    <a:pt x="30" y="8"/>
                    <a:pt x="34" y="10"/>
                    <a:pt x="38" y="13"/>
                  </a:cubicBezTo>
                  <a:lnTo>
                    <a:pt x="43" y="6"/>
                  </a:lnTo>
                  <a:cubicBezTo>
                    <a:pt x="38" y="2"/>
                    <a:pt x="33" y="0"/>
                    <a:pt x="25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38"/>
                    <a:pt x="10" y="49"/>
                    <a:pt x="25" y="49"/>
                  </a:cubicBezTo>
                  <a:cubicBezTo>
                    <a:pt x="33" y="49"/>
                    <a:pt x="40" y="45"/>
                    <a:pt x="45" y="41"/>
                  </a:cubicBezTo>
                  <a:lnTo>
                    <a:pt x="45" y="22"/>
                  </a:lnTo>
                  <a:lnTo>
                    <a:pt x="24" y="22"/>
                  </a:lnTo>
                  <a:lnTo>
                    <a:pt x="24" y="29"/>
                  </a:lnTo>
                  <a:lnTo>
                    <a:pt x="37" y="29"/>
                  </a:lnTo>
                  <a:lnTo>
                    <a:pt x="37" y="38"/>
                  </a:lnTo>
                  <a:cubicBezTo>
                    <a:pt x="34" y="40"/>
                    <a:pt x="30" y="41"/>
                    <a:pt x="25" y="41"/>
                  </a:cubicBezTo>
                  <a:cubicBezTo>
                    <a:pt x="15" y="41"/>
                    <a:pt x="9" y="34"/>
                    <a:pt x="9" y="24"/>
                  </a:cubicBezTo>
                  <a:cubicBezTo>
                    <a:pt x="9" y="15"/>
                    <a:pt x="16" y="8"/>
                    <a:pt x="24" y="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2" name="Freeform 31"/>
            <p:cNvSpPr>
              <a:spLocks noEditPoints="1"/>
            </p:cNvSpPr>
            <p:nvPr/>
          </p:nvSpPr>
          <p:spPr bwMode="auto">
            <a:xfrm>
              <a:off x="934" y="1617"/>
              <a:ext cx="74" cy="75"/>
            </a:xfrm>
            <a:custGeom>
              <a:avLst/>
              <a:gdLst>
                <a:gd name="T0" fmla="*/ 187 w 49"/>
                <a:gd name="T1" fmla="*/ 0 h 49"/>
                <a:gd name="T2" fmla="*/ 187 w 49"/>
                <a:gd name="T3" fmla="*/ 0 h 49"/>
                <a:gd name="T4" fmla="*/ 0 w 49"/>
                <a:gd name="T5" fmla="*/ 204 h 49"/>
                <a:gd name="T6" fmla="*/ 0 w 49"/>
                <a:gd name="T7" fmla="*/ 204 h 49"/>
                <a:gd name="T8" fmla="*/ 187 w 49"/>
                <a:gd name="T9" fmla="*/ 412 h 49"/>
                <a:gd name="T10" fmla="*/ 385 w 49"/>
                <a:gd name="T11" fmla="*/ 204 h 49"/>
                <a:gd name="T12" fmla="*/ 385 w 49"/>
                <a:gd name="T13" fmla="*/ 204 h 49"/>
                <a:gd name="T14" fmla="*/ 187 w 49"/>
                <a:gd name="T15" fmla="*/ 0 h 49"/>
                <a:gd name="T16" fmla="*/ 313 w 49"/>
                <a:gd name="T17" fmla="*/ 204 h 49"/>
                <a:gd name="T18" fmla="*/ 313 w 49"/>
                <a:gd name="T19" fmla="*/ 204 h 49"/>
                <a:gd name="T20" fmla="*/ 187 w 49"/>
                <a:gd name="T21" fmla="*/ 344 h 49"/>
                <a:gd name="T22" fmla="*/ 62 w 49"/>
                <a:gd name="T23" fmla="*/ 204 h 49"/>
                <a:gd name="T24" fmla="*/ 62 w 49"/>
                <a:gd name="T25" fmla="*/ 204 h 49"/>
                <a:gd name="T26" fmla="*/ 187 w 49"/>
                <a:gd name="T27" fmla="*/ 66 h 49"/>
                <a:gd name="T28" fmla="*/ 313 w 49"/>
                <a:gd name="T29" fmla="*/ 204 h 49"/>
                <a:gd name="T30" fmla="*/ 313 w 49"/>
                <a:gd name="T31" fmla="*/ 204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" h="49">
                  <a:moveTo>
                    <a:pt x="24" y="0"/>
                  </a:moveTo>
                  <a:lnTo>
                    <a:pt x="24" y="0"/>
                  </a:lnTo>
                  <a:cubicBezTo>
                    <a:pt x="10" y="0"/>
                    <a:pt x="0" y="11"/>
                    <a:pt x="0" y="24"/>
                  </a:cubicBezTo>
                  <a:cubicBezTo>
                    <a:pt x="0" y="38"/>
                    <a:pt x="10" y="49"/>
                    <a:pt x="24" y="49"/>
                  </a:cubicBezTo>
                  <a:cubicBezTo>
                    <a:pt x="39" y="49"/>
                    <a:pt x="49" y="38"/>
                    <a:pt x="49" y="24"/>
                  </a:cubicBezTo>
                  <a:cubicBezTo>
                    <a:pt x="49" y="11"/>
                    <a:pt x="39" y="0"/>
                    <a:pt x="24" y="0"/>
                  </a:cubicBezTo>
                  <a:close/>
                  <a:moveTo>
                    <a:pt x="40" y="24"/>
                  </a:moveTo>
                  <a:lnTo>
                    <a:pt x="40" y="24"/>
                  </a:lnTo>
                  <a:cubicBezTo>
                    <a:pt x="40" y="34"/>
                    <a:pt x="34" y="41"/>
                    <a:pt x="24" y="41"/>
                  </a:cubicBezTo>
                  <a:cubicBezTo>
                    <a:pt x="15" y="41"/>
                    <a:pt x="8" y="34"/>
                    <a:pt x="8" y="24"/>
                  </a:cubicBezTo>
                  <a:cubicBezTo>
                    <a:pt x="8" y="15"/>
                    <a:pt x="15" y="8"/>
                    <a:pt x="24" y="8"/>
                  </a:cubicBezTo>
                  <a:cubicBezTo>
                    <a:pt x="34" y="8"/>
                    <a:pt x="40" y="15"/>
                    <a:pt x="40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3" name="Freeform 32"/>
            <p:cNvSpPr>
              <a:spLocks/>
            </p:cNvSpPr>
            <p:nvPr/>
          </p:nvSpPr>
          <p:spPr bwMode="auto">
            <a:xfrm>
              <a:off x="1007" y="1619"/>
              <a:ext cx="71" cy="71"/>
            </a:xfrm>
            <a:custGeom>
              <a:avLst/>
              <a:gdLst>
                <a:gd name="T0" fmla="*/ 215 w 47"/>
                <a:gd name="T1" fmla="*/ 370 h 47"/>
                <a:gd name="T2" fmla="*/ 215 w 47"/>
                <a:gd name="T3" fmla="*/ 370 h 47"/>
                <a:gd name="T4" fmla="*/ 370 w 47"/>
                <a:gd name="T5" fmla="*/ 0 h 47"/>
                <a:gd name="T6" fmla="*/ 296 w 47"/>
                <a:gd name="T7" fmla="*/ 0 h 47"/>
                <a:gd name="T8" fmla="*/ 187 w 47"/>
                <a:gd name="T9" fmla="*/ 282 h 47"/>
                <a:gd name="T10" fmla="*/ 80 w 47"/>
                <a:gd name="T11" fmla="*/ 0 h 47"/>
                <a:gd name="T12" fmla="*/ 0 w 47"/>
                <a:gd name="T13" fmla="*/ 0 h 47"/>
                <a:gd name="T14" fmla="*/ 156 w 47"/>
                <a:gd name="T15" fmla="*/ 370 h 47"/>
                <a:gd name="T16" fmla="*/ 215 w 47"/>
                <a:gd name="T17" fmla="*/ 370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47">
                  <a:moveTo>
                    <a:pt x="27" y="47"/>
                  </a:moveTo>
                  <a:lnTo>
                    <a:pt x="27" y="47"/>
                  </a:lnTo>
                  <a:lnTo>
                    <a:pt x="47" y="0"/>
                  </a:lnTo>
                  <a:lnTo>
                    <a:pt x="38" y="0"/>
                  </a:lnTo>
                  <a:lnTo>
                    <a:pt x="24" y="3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20" y="47"/>
                  </a:lnTo>
                  <a:lnTo>
                    <a:pt x="27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4" name="Freeform 33"/>
            <p:cNvSpPr>
              <a:spLocks/>
            </p:cNvSpPr>
            <p:nvPr/>
          </p:nvSpPr>
          <p:spPr bwMode="auto">
            <a:xfrm>
              <a:off x="1087" y="1619"/>
              <a:ext cx="52" cy="71"/>
            </a:xfrm>
            <a:custGeom>
              <a:avLst/>
              <a:gdLst>
                <a:gd name="T0" fmla="*/ 251 w 35"/>
                <a:gd name="T1" fmla="*/ 313 h 47"/>
                <a:gd name="T2" fmla="*/ 251 w 35"/>
                <a:gd name="T3" fmla="*/ 313 h 47"/>
                <a:gd name="T4" fmla="*/ 59 w 35"/>
                <a:gd name="T5" fmla="*/ 313 h 47"/>
                <a:gd name="T6" fmla="*/ 59 w 35"/>
                <a:gd name="T7" fmla="*/ 215 h 47"/>
                <a:gd name="T8" fmla="*/ 232 w 35"/>
                <a:gd name="T9" fmla="*/ 215 h 47"/>
                <a:gd name="T10" fmla="*/ 232 w 35"/>
                <a:gd name="T11" fmla="*/ 151 h 47"/>
                <a:gd name="T12" fmla="*/ 59 w 35"/>
                <a:gd name="T13" fmla="*/ 151 h 47"/>
                <a:gd name="T14" fmla="*/ 59 w 35"/>
                <a:gd name="T15" fmla="*/ 59 h 47"/>
                <a:gd name="T16" fmla="*/ 251 w 35"/>
                <a:gd name="T17" fmla="*/ 59 h 47"/>
                <a:gd name="T18" fmla="*/ 251 w 35"/>
                <a:gd name="T19" fmla="*/ 0 h 47"/>
                <a:gd name="T20" fmla="*/ 0 w 35"/>
                <a:gd name="T21" fmla="*/ 0 h 47"/>
                <a:gd name="T22" fmla="*/ 0 w 35"/>
                <a:gd name="T23" fmla="*/ 370 h 47"/>
                <a:gd name="T24" fmla="*/ 251 w 35"/>
                <a:gd name="T25" fmla="*/ 370 h 47"/>
                <a:gd name="T26" fmla="*/ 251 w 35"/>
                <a:gd name="T27" fmla="*/ 313 h 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47">
                  <a:moveTo>
                    <a:pt x="35" y="40"/>
                  </a:moveTo>
                  <a:lnTo>
                    <a:pt x="35" y="40"/>
                  </a:lnTo>
                  <a:lnTo>
                    <a:pt x="8" y="40"/>
                  </a:lnTo>
                  <a:lnTo>
                    <a:pt x="8" y="27"/>
                  </a:lnTo>
                  <a:lnTo>
                    <a:pt x="32" y="27"/>
                  </a:lnTo>
                  <a:lnTo>
                    <a:pt x="32" y="19"/>
                  </a:lnTo>
                  <a:lnTo>
                    <a:pt x="8" y="19"/>
                  </a:lnTo>
                  <a:lnTo>
                    <a:pt x="8" y="7"/>
                  </a:lnTo>
                  <a:lnTo>
                    <a:pt x="35" y="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35" y="47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5" name="Freeform 34"/>
            <p:cNvSpPr>
              <a:spLocks noEditPoints="1"/>
            </p:cNvSpPr>
            <p:nvPr/>
          </p:nvSpPr>
          <p:spPr bwMode="auto">
            <a:xfrm>
              <a:off x="1152" y="1619"/>
              <a:ext cx="60" cy="71"/>
            </a:xfrm>
            <a:custGeom>
              <a:avLst/>
              <a:gdLst>
                <a:gd name="T0" fmla="*/ 302 w 40"/>
                <a:gd name="T1" fmla="*/ 121 h 47"/>
                <a:gd name="T2" fmla="*/ 302 w 40"/>
                <a:gd name="T3" fmla="*/ 121 h 47"/>
                <a:gd name="T4" fmla="*/ 302 w 40"/>
                <a:gd name="T5" fmla="*/ 121 h 47"/>
                <a:gd name="T6" fmla="*/ 270 w 40"/>
                <a:gd name="T7" fmla="*/ 32 h 47"/>
                <a:gd name="T8" fmla="*/ 162 w 40"/>
                <a:gd name="T9" fmla="*/ 0 h 47"/>
                <a:gd name="T10" fmla="*/ 0 w 40"/>
                <a:gd name="T11" fmla="*/ 0 h 47"/>
                <a:gd name="T12" fmla="*/ 0 w 40"/>
                <a:gd name="T13" fmla="*/ 370 h 47"/>
                <a:gd name="T14" fmla="*/ 62 w 40"/>
                <a:gd name="T15" fmla="*/ 370 h 47"/>
                <a:gd name="T16" fmla="*/ 62 w 40"/>
                <a:gd name="T17" fmla="*/ 245 h 47"/>
                <a:gd name="T18" fmla="*/ 149 w 40"/>
                <a:gd name="T19" fmla="*/ 245 h 47"/>
                <a:gd name="T20" fmla="*/ 230 w 40"/>
                <a:gd name="T21" fmla="*/ 370 h 47"/>
                <a:gd name="T22" fmla="*/ 305 w 40"/>
                <a:gd name="T23" fmla="*/ 370 h 47"/>
                <a:gd name="T24" fmla="*/ 210 w 40"/>
                <a:gd name="T25" fmla="*/ 228 h 47"/>
                <a:gd name="T26" fmla="*/ 302 w 40"/>
                <a:gd name="T27" fmla="*/ 121 h 47"/>
                <a:gd name="T28" fmla="*/ 230 w 40"/>
                <a:gd name="T29" fmla="*/ 121 h 47"/>
                <a:gd name="T30" fmla="*/ 230 w 40"/>
                <a:gd name="T31" fmla="*/ 121 h 47"/>
                <a:gd name="T32" fmla="*/ 153 w 40"/>
                <a:gd name="T33" fmla="*/ 183 h 47"/>
                <a:gd name="T34" fmla="*/ 62 w 40"/>
                <a:gd name="T35" fmla="*/ 183 h 47"/>
                <a:gd name="T36" fmla="*/ 62 w 40"/>
                <a:gd name="T37" fmla="*/ 59 h 47"/>
                <a:gd name="T38" fmla="*/ 153 w 40"/>
                <a:gd name="T39" fmla="*/ 59 h 47"/>
                <a:gd name="T40" fmla="*/ 230 w 40"/>
                <a:gd name="T41" fmla="*/ 121 h 47"/>
                <a:gd name="T42" fmla="*/ 230 w 40"/>
                <a:gd name="T43" fmla="*/ 121 h 4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7">
                  <a:moveTo>
                    <a:pt x="39" y="15"/>
                  </a:moveTo>
                  <a:lnTo>
                    <a:pt x="39" y="15"/>
                  </a:lnTo>
                  <a:cubicBezTo>
                    <a:pt x="39" y="11"/>
                    <a:pt x="37" y="7"/>
                    <a:pt x="35" y="4"/>
                  </a:cubicBezTo>
                  <a:cubicBezTo>
                    <a:pt x="32" y="1"/>
                    <a:pt x="27" y="0"/>
                    <a:pt x="21" y="0"/>
                  </a:cubicBezTo>
                  <a:lnTo>
                    <a:pt x="0" y="0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8" y="31"/>
                  </a:lnTo>
                  <a:lnTo>
                    <a:pt x="19" y="31"/>
                  </a:lnTo>
                  <a:lnTo>
                    <a:pt x="30" y="47"/>
                  </a:lnTo>
                  <a:lnTo>
                    <a:pt x="40" y="47"/>
                  </a:lnTo>
                  <a:lnTo>
                    <a:pt x="27" y="29"/>
                  </a:lnTo>
                  <a:cubicBezTo>
                    <a:pt x="34" y="27"/>
                    <a:pt x="39" y="23"/>
                    <a:pt x="39" y="15"/>
                  </a:cubicBezTo>
                  <a:close/>
                  <a:moveTo>
                    <a:pt x="30" y="15"/>
                  </a:moveTo>
                  <a:lnTo>
                    <a:pt x="30" y="15"/>
                  </a:lnTo>
                  <a:cubicBezTo>
                    <a:pt x="30" y="20"/>
                    <a:pt x="26" y="23"/>
                    <a:pt x="20" y="23"/>
                  </a:cubicBezTo>
                  <a:lnTo>
                    <a:pt x="8" y="23"/>
                  </a:lnTo>
                  <a:lnTo>
                    <a:pt x="8" y="7"/>
                  </a:lnTo>
                  <a:lnTo>
                    <a:pt x="20" y="7"/>
                  </a:lnTo>
                  <a:cubicBezTo>
                    <a:pt x="26" y="7"/>
                    <a:pt x="30" y="10"/>
                    <a:pt x="30" y="15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6" name="Freeform 35"/>
            <p:cNvSpPr>
              <a:spLocks/>
            </p:cNvSpPr>
            <p:nvPr/>
          </p:nvSpPr>
          <p:spPr bwMode="auto">
            <a:xfrm>
              <a:off x="1221" y="1619"/>
              <a:ext cx="62" cy="71"/>
            </a:xfrm>
            <a:custGeom>
              <a:avLst/>
              <a:gdLst>
                <a:gd name="T0" fmla="*/ 62 w 41"/>
                <a:gd name="T1" fmla="*/ 0 h 47"/>
                <a:gd name="T2" fmla="*/ 62 w 41"/>
                <a:gd name="T3" fmla="*/ 0 h 47"/>
                <a:gd name="T4" fmla="*/ 0 w 41"/>
                <a:gd name="T5" fmla="*/ 0 h 47"/>
                <a:gd name="T6" fmla="*/ 0 w 41"/>
                <a:gd name="T7" fmla="*/ 370 h 47"/>
                <a:gd name="T8" fmla="*/ 62 w 41"/>
                <a:gd name="T9" fmla="*/ 370 h 47"/>
                <a:gd name="T10" fmla="*/ 62 w 41"/>
                <a:gd name="T11" fmla="*/ 103 h 47"/>
                <a:gd name="T12" fmla="*/ 265 w 41"/>
                <a:gd name="T13" fmla="*/ 370 h 47"/>
                <a:gd name="T14" fmla="*/ 325 w 41"/>
                <a:gd name="T15" fmla="*/ 370 h 47"/>
                <a:gd name="T16" fmla="*/ 325 w 41"/>
                <a:gd name="T17" fmla="*/ 0 h 47"/>
                <a:gd name="T18" fmla="*/ 263 w 41"/>
                <a:gd name="T19" fmla="*/ 0 h 47"/>
                <a:gd name="T20" fmla="*/ 263 w 41"/>
                <a:gd name="T21" fmla="*/ 251 h 47"/>
                <a:gd name="T22" fmla="*/ 62 w 41"/>
                <a:gd name="T23" fmla="*/ 0 h 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" h="47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8" y="13"/>
                  </a:lnTo>
                  <a:lnTo>
                    <a:pt x="34" y="47"/>
                  </a:lnTo>
                  <a:lnTo>
                    <a:pt x="41" y="47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33" y="3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7" name="Freeform 36"/>
            <p:cNvSpPr>
              <a:spLocks/>
            </p:cNvSpPr>
            <p:nvPr/>
          </p:nvSpPr>
          <p:spPr bwMode="auto">
            <a:xfrm>
              <a:off x="1295" y="1619"/>
              <a:ext cx="71" cy="71"/>
            </a:xfrm>
            <a:custGeom>
              <a:avLst/>
              <a:gdLst>
                <a:gd name="T0" fmla="*/ 370 w 47"/>
                <a:gd name="T1" fmla="*/ 370 h 47"/>
                <a:gd name="T2" fmla="*/ 370 w 47"/>
                <a:gd name="T3" fmla="*/ 370 h 47"/>
                <a:gd name="T4" fmla="*/ 370 w 47"/>
                <a:gd name="T5" fmla="*/ 0 h 47"/>
                <a:gd name="T6" fmla="*/ 296 w 47"/>
                <a:gd name="T7" fmla="*/ 0 h 47"/>
                <a:gd name="T8" fmla="*/ 187 w 47"/>
                <a:gd name="T9" fmla="*/ 174 h 47"/>
                <a:gd name="T10" fmla="*/ 73 w 47"/>
                <a:gd name="T11" fmla="*/ 0 h 47"/>
                <a:gd name="T12" fmla="*/ 0 w 47"/>
                <a:gd name="T13" fmla="*/ 0 h 47"/>
                <a:gd name="T14" fmla="*/ 0 w 47"/>
                <a:gd name="T15" fmla="*/ 370 h 47"/>
                <a:gd name="T16" fmla="*/ 73 w 47"/>
                <a:gd name="T17" fmla="*/ 370 h 47"/>
                <a:gd name="T18" fmla="*/ 73 w 47"/>
                <a:gd name="T19" fmla="*/ 103 h 47"/>
                <a:gd name="T20" fmla="*/ 183 w 47"/>
                <a:gd name="T21" fmla="*/ 276 h 47"/>
                <a:gd name="T22" fmla="*/ 187 w 47"/>
                <a:gd name="T23" fmla="*/ 276 h 47"/>
                <a:gd name="T24" fmla="*/ 305 w 47"/>
                <a:gd name="T25" fmla="*/ 103 h 47"/>
                <a:gd name="T26" fmla="*/ 305 w 47"/>
                <a:gd name="T27" fmla="*/ 370 h 47"/>
                <a:gd name="T28" fmla="*/ 370 w 47"/>
                <a:gd name="T29" fmla="*/ 370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7" h="47">
                  <a:moveTo>
                    <a:pt x="47" y="47"/>
                  </a:moveTo>
                  <a:lnTo>
                    <a:pt x="47" y="47"/>
                  </a:lnTo>
                  <a:lnTo>
                    <a:pt x="47" y="0"/>
                  </a:lnTo>
                  <a:lnTo>
                    <a:pt x="38" y="0"/>
                  </a:lnTo>
                  <a:lnTo>
                    <a:pt x="24" y="2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9" y="47"/>
                  </a:lnTo>
                  <a:lnTo>
                    <a:pt x="9" y="13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39" y="13"/>
                  </a:lnTo>
                  <a:lnTo>
                    <a:pt x="39" y="47"/>
                  </a:lnTo>
                  <a:lnTo>
                    <a:pt x="47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8" name="Freeform 37"/>
            <p:cNvSpPr>
              <a:spLocks/>
            </p:cNvSpPr>
            <p:nvPr/>
          </p:nvSpPr>
          <p:spPr bwMode="auto">
            <a:xfrm>
              <a:off x="1378" y="1619"/>
              <a:ext cx="52" cy="71"/>
            </a:xfrm>
            <a:custGeom>
              <a:avLst/>
              <a:gdLst>
                <a:gd name="T0" fmla="*/ 251 w 35"/>
                <a:gd name="T1" fmla="*/ 59 h 47"/>
                <a:gd name="T2" fmla="*/ 251 w 35"/>
                <a:gd name="T3" fmla="*/ 59 h 47"/>
                <a:gd name="T4" fmla="*/ 251 w 35"/>
                <a:gd name="T5" fmla="*/ 0 h 47"/>
                <a:gd name="T6" fmla="*/ 0 w 35"/>
                <a:gd name="T7" fmla="*/ 0 h 47"/>
                <a:gd name="T8" fmla="*/ 0 w 35"/>
                <a:gd name="T9" fmla="*/ 370 h 47"/>
                <a:gd name="T10" fmla="*/ 251 w 35"/>
                <a:gd name="T11" fmla="*/ 370 h 47"/>
                <a:gd name="T12" fmla="*/ 251 w 35"/>
                <a:gd name="T13" fmla="*/ 313 h 47"/>
                <a:gd name="T14" fmla="*/ 59 w 35"/>
                <a:gd name="T15" fmla="*/ 313 h 47"/>
                <a:gd name="T16" fmla="*/ 59 w 35"/>
                <a:gd name="T17" fmla="*/ 215 h 47"/>
                <a:gd name="T18" fmla="*/ 232 w 35"/>
                <a:gd name="T19" fmla="*/ 215 h 47"/>
                <a:gd name="T20" fmla="*/ 232 w 35"/>
                <a:gd name="T21" fmla="*/ 151 h 47"/>
                <a:gd name="T22" fmla="*/ 59 w 35"/>
                <a:gd name="T23" fmla="*/ 151 h 47"/>
                <a:gd name="T24" fmla="*/ 59 w 35"/>
                <a:gd name="T25" fmla="*/ 59 h 47"/>
                <a:gd name="T26" fmla="*/ 251 w 35"/>
                <a:gd name="T27" fmla="*/ 59 h 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47">
                  <a:moveTo>
                    <a:pt x="35" y="7"/>
                  </a:moveTo>
                  <a:lnTo>
                    <a:pt x="35" y="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35" y="47"/>
                  </a:lnTo>
                  <a:lnTo>
                    <a:pt x="35" y="40"/>
                  </a:lnTo>
                  <a:lnTo>
                    <a:pt x="8" y="40"/>
                  </a:lnTo>
                  <a:lnTo>
                    <a:pt x="8" y="27"/>
                  </a:lnTo>
                  <a:lnTo>
                    <a:pt x="32" y="27"/>
                  </a:lnTo>
                  <a:lnTo>
                    <a:pt x="32" y="19"/>
                  </a:lnTo>
                  <a:lnTo>
                    <a:pt x="8" y="19"/>
                  </a:lnTo>
                  <a:lnTo>
                    <a:pt x="8" y="7"/>
                  </a:lnTo>
                  <a:lnTo>
                    <a:pt x="35" y="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9" name="Freeform 38"/>
            <p:cNvSpPr>
              <a:spLocks/>
            </p:cNvSpPr>
            <p:nvPr/>
          </p:nvSpPr>
          <p:spPr bwMode="auto">
            <a:xfrm>
              <a:off x="1442" y="1619"/>
              <a:ext cx="64" cy="71"/>
            </a:xfrm>
            <a:custGeom>
              <a:avLst/>
              <a:gdLst>
                <a:gd name="T0" fmla="*/ 346 w 42"/>
                <a:gd name="T1" fmla="*/ 370 h 47"/>
                <a:gd name="T2" fmla="*/ 346 w 42"/>
                <a:gd name="T3" fmla="*/ 370 h 47"/>
                <a:gd name="T4" fmla="*/ 346 w 42"/>
                <a:gd name="T5" fmla="*/ 0 h 47"/>
                <a:gd name="T6" fmla="*/ 270 w 42"/>
                <a:gd name="T7" fmla="*/ 0 h 47"/>
                <a:gd name="T8" fmla="*/ 270 w 42"/>
                <a:gd name="T9" fmla="*/ 251 h 47"/>
                <a:gd name="T10" fmla="*/ 62 w 42"/>
                <a:gd name="T11" fmla="*/ 0 h 47"/>
                <a:gd name="T12" fmla="*/ 0 w 42"/>
                <a:gd name="T13" fmla="*/ 0 h 47"/>
                <a:gd name="T14" fmla="*/ 0 w 42"/>
                <a:gd name="T15" fmla="*/ 370 h 47"/>
                <a:gd name="T16" fmla="*/ 75 w 42"/>
                <a:gd name="T17" fmla="*/ 370 h 47"/>
                <a:gd name="T18" fmla="*/ 75 w 42"/>
                <a:gd name="T19" fmla="*/ 103 h 47"/>
                <a:gd name="T20" fmla="*/ 285 w 42"/>
                <a:gd name="T21" fmla="*/ 370 h 47"/>
                <a:gd name="T22" fmla="*/ 346 w 42"/>
                <a:gd name="T23" fmla="*/ 370 h 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" h="47">
                  <a:moveTo>
                    <a:pt x="42" y="47"/>
                  </a:moveTo>
                  <a:lnTo>
                    <a:pt x="42" y="47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33" y="3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9" y="47"/>
                  </a:lnTo>
                  <a:lnTo>
                    <a:pt x="9" y="13"/>
                  </a:lnTo>
                  <a:lnTo>
                    <a:pt x="35" y="47"/>
                  </a:lnTo>
                  <a:lnTo>
                    <a:pt x="42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0" name="Freeform 39"/>
            <p:cNvSpPr>
              <a:spLocks/>
            </p:cNvSpPr>
            <p:nvPr/>
          </p:nvSpPr>
          <p:spPr bwMode="auto">
            <a:xfrm>
              <a:off x="1515" y="1619"/>
              <a:ext cx="57" cy="71"/>
            </a:xfrm>
            <a:custGeom>
              <a:avLst/>
              <a:gdLst>
                <a:gd name="T0" fmla="*/ 180 w 38"/>
                <a:gd name="T1" fmla="*/ 370 h 47"/>
                <a:gd name="T2" fmla="*/ 180 w 38"/>
                <a:gd name="T3" fmla="*/ 370 h 47"/>
                <a:gd name="T4" fmla="*/ 180 w 38"/>
                <a:gd name="T5" fmla="*/ 59 h 47"/>
                <a:gd name="T6" fmla="*/ 291 w 38"/>
                <a:gd name="T7" fmla="*/ 59 h 47"/>
                <a:gd name="T8" fmla="*/ 291 w 38"/>
                <a:gd name="T9" fmla="*/ 0 h 47"/>
                <a:gd name="T10" fmla="*/ 0 w 38"/>
                <a:gd name="T11" fmla="*/ 0 h 47"/>
                <a:gd name="T12" fmla="*/ 0 w 38"/>
                <a:gd name="T13" fmla="*/ 59 h 47"/>
                <a:gd name="T14" fmla="*/ 120 w 38"/>
                <a:gd name="T15" fmla="*/ 59 h 47"/>
                <a:gd name="T16" fmla="*/ 120 w 38"/>
                <a:gd name="T17" fmla="*/ 370 h 47"/>
                <a:gd name="T18" fmla="*/ 180 w 38"/>
                <a:gd name="T19" fmla="*/ 370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47">
                  <a:moveTo>
                    <a:pt x="23" y="47"/>
                  </a:moveTo>
                  <a:lnTo>
                    <a:pt x="23" y="47"/>
                  </a:lnTo>
                  <a:lnTo>
                    <a:pt x="23" y="7"/>
                  </a:lnTo>
                  <a:lnTo>
                    <a:pt x="38" y="7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5" y="7"/>
                  </a:lnTo>
                  <a:lnTo>
                    <a:pt x="15" y="47"/>
                  </a:lnTo>
                  <a:lnTo>
                    <a:pt x="23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1" name="Freeform 40"/>
            <p:cNvSpPr>
              <a:spLocks/>
            </p:cNvSpPr>
            <p:nvPr/>
          </p:nvSpPr>
          <p:spPr bwMode="auto">
            <a:xfrm>
              <a:off x="1109" y="1346"/>
              <a:ext cx="186" cy="242"/>
            </a:xfrm>
            <a:custGeom>
              <a:avLst/>
              <a:gdLst>
                <a:gd name="T0" fmla="*/ 972 w 123"/>
                <a:gd name="T1" fmla="*/ 906 h 159"/>
                <a:gd name="T2" fmla="*/ 972 w 123"/>
                <a:gd name="T3" fmla="*/ 906 h 159"/>
                <a:gd name="T4" fmla="*/ 575 w 123"/>
                <a:gd name="T5" fmla="*/ 521 h 159"/>
                <a:gd name="T6" fmla="*/ 316 w 123"/>
                <a:gd name="T7" fmla="*/ 359 h 159"/>
                <a:gd name="T8" fmla="*/ 316 w 123"/>
                <a:gd name="T9" fmla="*/ 350 h 159"/>
                <a:gd name="T10" fmla="*/ 478 w 123"/>
                <a:gd name="T11" fmla="*/ 248 h 159"/>
                <a:gd name="T12" fmla="*/ 789 w 123"/>
                <a:gd name="T13" fmla="*/ 364 h 159"/>
                <a:gd name="T14" fmla="*/ 930 w 123"/>
                <a:gd name="T15" fmla="*/ 155 h 159"/>
                <a:gd name="T16" fmla="*/ 478 w 123"/>
                <a:gd name="T17" fmla="*/ 0 h 159"/>
                <a:gd name="T18" fmla="*/ 48 w 123"/>
                <a:gd name="T19" fmla="*/ 377 h 159"/>
                <a:gd name="T20" fmla="*/ 48 w 123"/>
                <a:gd name="T21" fmla="*/ 387 h 159"/>
                <a:gd name="T22" fmla="*/ 451 w 123"/>
                <a:gd name="T23" fmla="*/ 769 h 159"/>
                <a:gd name="T24" fmla="*/ 705 w 123"/>
                <a:gd name="T25" fmla="*/ 933 h 159"/>
                <a:gd name="T26" fmla="*/ 705 w 123"/>
                <a:gd name="T27" fmla="*/ 933 h 159"/>
                <a:gd name="T28" fmla="*/ 522 w 123"/>
                <a:gd name="T29" fmla="*/ 1052 h 159"/>
                <a:gd name="T30" fmla="*/ 156 w 123"/>
                <a:gd name="T31" fmla="*/ 896 h 159"/>
                <a:gd name="T32" fmla="*/ 0 w 123"/>
                <a:gd name="T33" fmla="*/ 1093 h 159"/>
                <a:gd name="T34" fmla="*/ 522 w 123"/>
                <a:gd name="T35" fmla="*/ 1297 h 159"/>
                <a:gd name="T36" fmla="*/ 972 w 123"/>
                <a:gd name="T37" fmla="*/ 906 h 159"/>
                <a:gd name="T38" fmla="*/ 972 w 123"/>
                <a:gd name="T39" fmla="*/ 906 h 1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3" h="159">
                  <a:moveTo>
                    <a:pt x="123" y="111"/>
                  </a:moveTo>
                  <a:lnTo>
                    <a:pt x="123" y="111"/>
                  </a:lnTo>
                  <a:cubicBezTo>
                    <a:pt x="123" y="84"/>
                    <a:pt x="105" y="72"/>
                    <a:pt x="73" y="64"/>
                  </a:cubicBezTo>
                  <a:cubicBezTo>
                    <a:pt x="47" y="57"/>
                    <a:pt x="40" y="54"/>
                    <a:pt x="40" y="44"/>
                  </a:cubicBezTo>
                  <a:lnTo>
                    <a:pt x="40" y="43"/>
                  </a:lnTo>
                  <a:cubicBezTo>
                    <a:pt x="40" y="36"/>
                    <a:pt x="47" y="30"/>
                    <a:pt x="60" y="30"/>
                  </a:cubicBezTo>
                  <a:cubicBezTo>
                    <a:pt x="73" y="30"/>
                    <a:pt x="87" y="36"/>
                    <a:pt x="100" y="45"/>
                  </a:cubicBezTo>
                  <a:lnTo>
                    <a:pt x="118" y="19"/>
                  </a:lnTo>
                  <a:cubicBezTo>
                    <a:pt x="102" y="7"/>
                    <a:pt x="83" y="0"/>
                    <a:pt x="60" y="0"/>
                  </a:cubicBezTo>
                  <a:cubicBezTo>
                    <a:pt x="29" y="0"/>
                    <a:pt x="6" y="18"/>
                    <a:pt x="6" y="46"/>
                  </a:cubicBezTo>
                  <a:lnTo>
                    <a:pt x="6" y="47"/>
                  </a:lnTo>
                  <a:cubicBezTo>
                    <a:pt x="6" y="78"/>
                    <a:pt x="26" y="86"/>
                    <a:pt x="57" y="94"/>
                  </a:cubicBezTo>
                  <a:cubicBezTo>
                    <a:pt x="83" y="101"/>
                    <a:pt x="89" y="105"/>
                    <a:pt x="89" y="114"/>
                  </a:cubicBezTo>
                  <a:cubicBezTo>
                    <a:pt x="89" y="124"/>
                    <a:pt x="80" y="129"/>
                    <a:pt x="66" y="129"/>
                  </a:cubicBezTo>
                  <a:cubicBezTo>
                    <a:pt x="49" y="129"/>
                    <a:pt x="34" y="122"/>
                    <a:pt x="20" y="110"/>
                  </a:cubicBezTo>
                  <a:lnTo>
                    <a:pt x="0" y="134"/>
                  </a:lnTo>
                  <a:cubicBezTo>
                    <a:pt x="18" y="151"/>
                    <a:pt x="42" y="159"/>
                    <a:pt x="66" y="159"/>
                  </a:cubicBezTo>
                  <a:cubicBezTo>
                    <a:pt x="99" y="159"/>
                    <a:pt x="123" y="142"/>
                    <a:pt x="123" y="11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2" name="Freeform 41"/>
            <p:cNvSpPr>
              <a:spLocks/>
            </p:cNvSpPr>
            <p:nvPr/>
          </p:nvSpPr>
          <p:spPr bwMode="auto">
            <a:xfrm>
              <a:off x="974" y="909"/>
              <a:ext cx="147" cy="361"/>
            </a:xfrm>
            <a:custGeom>
              <a:avLst/>
              <a:gdLst>
                <a:gd name="T0" fmla="*/ 747 w 98"/>
                <a:gd name="T1" fmla="*/ 1944 h 237"/>
                <a:gd name="T2" fmla="*/ 747 w 98"/>
                <a:gd name="T3" fmla="*/ 1944 h 237"/>
                <a:gd name="T4" fmla="*/ 518 w 98"/>
                <a:gd name="T5" fmla="*/ 1593 h 237"/>
                <a:gd name="T6" fmla="*/ 444 w 98"/>
                <a:gd name="T7" fmla="*/ 1007 h 237"/>
                <a:gd name="T8" fmla="*/ 504 w 98"/>
                <a:gd name="T9" fmla="*/ 372 h 237"/>
                <a:gd name="T10" fmla="*/ 504 w 98"/>
                <a:gd name="T11" fmla="*/ 372 h 237"/>
                <a:gd name="T12" fmla="*/ 566 w 98"/>
                <a:gd name="T13" fmla="*/ 279 h 237"/>
                <a:gd name="T14" fmla="*/ 134 w 98"/>
                <a:gd name="T15" fmla="*/ 27 h 237"/>
                <a:gd name="T16" fmla="*/ 102 w 98"/>
                <a:gd name="T17" fmla="*/ 12 h 237"/>
                <a:gd name="T18" fmla="*/ 102 w 98"/>
                <a:gd name="T19" fmla="*/ 12 h 237"/>
                <a:gd name="T20" fmla="*/ 102 w 98"/>
                <a:gd name="T21" fmla="*/ 12 h 237"/>
                <a:gd name="T22" fmla="*/ 80 w 98"/>
                <a:gd name="T23" fmla="*/ 0 h 237"/>
                <a:gd name="T24" fmla="*/ 32 w 98"/>
                <a:gd name="T25" fmla="*/ 49 h 237"/>
                <a:gd name="T26" fmla="*/ 18 w 98"/>
                <a:gd name="T27" fmla="*/ 174 h 237"/>
                <a:gd name="T28" fmla="*/ 0 w 98"/>
                <a:gd name="T29" fmla="*/ 492 h 237"/>
                <a:gd name="T30" fmla="*/ 215 w 98"/>
                <a:gd name="T31" fmla="*/ 1552 h 237"/>
                <a:gd name="T32" fmla="*/ 747 w 98"/>
                <a:gd name="T33" fmla="*/ 1944 h 2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8" h="237">
                  <a:moveTo>
                    <a:pt x="98" y="237"/>
                  </a:moveTo>
                  <a:lnTo>
                    <a:pt x="98" y="237"/>
                  </a:lnTo>
                  <a:cubicBezTo>
                    <a:pt x="87" y="229"/>
                    <a:pt x="74" y="215"/>
                    <a:pt x="68" y="194"/>
                  </a:cubicBezTo>
                  <a:cubicBezTo>
                    <a:pt x="61" y="174"/>
                    <a:pt x="58" y="150"/>
                    <a:pt x="58" y="123"/>
                  </a:cubicBezTo>
                  <a:cubicBezTo>
                    <a:pt x="58" y="86"/>
                    <a:pt x="64" y="54"/>
                    <a:pt x="66" y="45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67" y="40"/>
                    <a:pt x="70" y="36"/>
                    <a:pt x="74" y="34"/>
                  </a:cubicBezTo>
                  <a:cubicBezTo>
                    <a:pt x="46" y="16"/>
                    <a:pt x="22" y="5"/>
                    <a:pt x="17" y="3"/>
                  </a:cubicBezTo>
                  <a:cubicBezTo>
                    <a:pt x="14" y="2"/>
                    <a:pt x="13" y="1"/>
                    <a:pt x="13" y="1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6" y="0"/>
                    <a:pt x="4" y="2"/>
                    <a:pt x="4" y="6"/>
                  </a:cubicBezTo>
                  <a:cubicBezTo>
                    <a:pt x="4" y="6"/>
                    <a:pt x="3" y="12"/>
                    <a:pt x="2" y="21"/>
                  </a:cubicBezTo>
                  <a:cubicBezTo>
                    <a:pt x="1" y="30"/>
                    <a:pt x="0" y="44"/>
                    <a:pt x="0" y="60"/>
                  </a:cubicBezTo>
                  <a:cubicBezTo>
                    <a:pt x="0" y="97"/>
                    <a:pt x="5" y="149"/>
                    <a:pt x="28" y="189"/>
                  </a:cubicBezTo>
                  <a:cubicBezTo>
                    <a:pt x="46" y="219"/>
                    <a:pt x="70" y="236"/>
                    <a:pt x="98" y="23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3" name="Freeform 42"/>
            <p:cNvSpPr>
              <a:spLocks/>
            </p:cNvSpPr>
            <p:nvPr/>
          </p:nvSpPr>
          <p:spPr bwMode="auto">
            <a:xfrm>
              <a:off x="1213" y="974"/>
              <a:ext cx="154" cy="305"/>
            </a:xfrm>
            <a:custGeom>
              <a:avLst/>
              <a:gdLst>
                <a:gd name="T0" fmla="*/ 156 w 102"/>
                <a:gd name="T1" fmla="*/ 1635 h 200"/>
                <a:gd name="T2" fmla="*/ 156 w 102"/>
                <a:gd name="T3" fmla="*/ 1635 h 200"/>
                <a:gd name="T4" fmla="*/ 236 w 102"/>
                <a:gd name="T5" fmla="*/ 1649 h 200"/>
                <a:gd name="T6" fmla="*/ 236 w 102"/>
                <a:gd name="T7" fmla="*/ 1649 h 200"/>
                <a:gd name="T8" fmla="*/ 728 w 102"/>
                <a:gd name="T9" fmla="*/ 1223 h 200"/>
                <a:gd name="T10" fmla="*/ 802 w 102"/>
                <a:gd name="T11" fmla="*/ 660 h 200"/>
                <a:gd name="T12" fmla="*/ 743 w 102"/>
                <a:gd name="T13" fmla="*/ 81 h 200"/>
                <a:gd name="T14" fmla="*/ 737 w 102"/>
                <a:gd name="T15" fmla="*/ 32 h 200"/>
                <a:gd name="T16" fmla="*/ 714 w 102"/>
                <a:gd name="T17" fmla="*/ 0 h 200"/>
                <a:gd name="T18" fmla="*/ 690 w 102"/>
                <a:gd name="T19" fmla="*/ 12 h 200"/>
                <a:gd name="T20" fmla="*/ 675 w 102"/>
                <a:gd name="T21" fmla="*/ 27 h 200"/>
                <a:gd name="T22" fmla="*/ 621 w 102"/>
                <a:gd name="T23" fmla="*/ 75 h 200"/>
                <a:gd name="T24" fmla="*/ 439 w 102"/>
                <a:gd name="T25" fmla="*/ 265 h 200"/>
                <a:gd name="T26" fmla="*/ 72 w 102"/>
                <a:gd name="T27" fmla="*/ 907 h 200"/>
                <a:gd name="T28" fmla="*/ 12 w 102"/>
                <a:gd name="T29" fmla="*/ 1310 h 200"/>
                <a:gd name="T30" fmla="*/ 41 w 102"/>
                <a:gd name="T31" fmla="*/ 1520 h 200"/>
                <a:gd name="T32" fmla="*/ 156 w 102"/>
                <a:gd name="T33" fmla="*/ 1635 h 2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2" h="200">
                  <a:moveTo>
                    <a:pt x="20" y="198"/>
                  </a:moveTo>
                  <a:lnTo>
                    <a:pt x="20" y="198"/>
                  </a:lnTo>
                  <a:cubicBezTo>
                    <a:pt x="22" y="199"/>
                    <a:pt x="26" y="200"/>
                    <a:pt x="30" y="200"/>
                  </a:cubicBezTo>
                  <a:cubicBezTo>
                    <a:pt x="49" y="200"/>
                    <a:pt x="82" y="184"/>
                    <a:pt x="93" y="148"/>
                  </a:cubicBezTo>
                  <a:cubicBezTo>
                    <a:pt x="99" y="129"/>
                    <a:pt x="102" y="106"/>
                    <a:pt x="102" y="80"/>
                  </a:cubicBezTo>
                  <a:cubicBezTo>
                    <a:pt x="102" y="48"/>
                    <a:pt x="97" y="21"/>
                    <a:pt x="95" y="10"/>
                  </a:cubicBezTo>
                  <a:cubicBezTo>
                    <a:pt x="94" y="6"/>
                    <a:pt x="94" y="4"/>
                    <a:pt x="94" y="4"/>
                  </a:cubicBezTo>
                  <a:cubicBezTo>
                    <a:pt x="93" y="3"/>
                    <a:pt x="93" y="0"/>
                    <a:pt x="91" y="0"/>
                  </a:cubicBezTo>
                  <a:cubicBezTo>
                    <a:pt x="90" y="0"/>
                    <a:pt x="89" y="1"/>
                    <a:pt x="88" y="1"/>
                  </a:cubicBezTo>
                  <a:cubicBezTo>
                    <a:pt x="88" y="1"/>
                    <a:pt x="88" y="2"/>
                    <a:pt x="86" y="3"/>
                  </a:cubicBezTo>
                  <a:cubicBezTo>
                    <a:pt x="84" y="5"/>
                    <a:pt x="82" y="7"/>
                    <a:pt x="79" y="9"/>
                  </a:cubicBezTo>
                  <a:cubicBezTo>
                    <a:pt x="75" y="13"/>
                    <a:pt x="66" y="21"/>
                    <a:pt x="56" y="32"/>
                  </a:cubicBezTo>
                  <a:cubicBezTo>
                    <a:pt x="40" y="50"/>
                    <a:pt x="19" y="78"/>
                    <a:pt x="9" y="110"/>
                  </a:cubicBezTo>
                  <a:cubicBezTo>
                    <a:pt x="3" y="129"/>
                    <a:pt x="0" y="145"/>
                    <a:pt x="1" y="159"/>
                  </a:cubicBezTo>
                  <a:cubicBezTo>
                    <a:pt x="0" y="169"/>
                    <a:pt x="2" y="177"/>
                    <a:pt x="5" y="184"/>
                  </a:cubicBezTo>
                  <a:cubicBezTo>
                    <a:pt x="8" y="190"/>
                    <a:pt x="13" y="195"/>
                    <a:pt x="20" y="19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4" name="Freeform 43"/>
            <p:cNvSpPr>
              <a:spLocks/>
            </p:cNvSpPr>
            <p:nvPr/>
          </p:nvSpPr>
          <p:spPr bwMode="auto">
            <a:xfrm>
              <a:off x="1078" y="974"/>
              <a:ext cx="137" cy="305"/>
            </a:xfrm>
            <a:custGeom>
              <a:avLst/>
              <a:gdLst>
                <a:gd name="T0" fmla="*/ 122 w 91"/>
                <a:gd name="T1" fmla="*/ 27 h 200"/>
                <a:gd name="T2" fmla="*/ 122 w 91"/>
                <a:gd name="T3" fmla="*/ 27 h 200"/>
                <a:gd name="T4" fmla="*/ 108 w 91"/>
                <a:gd name="T5" fmla="*/ 12 h 200"/>
                <a:gd name="T6" fmla="*/ 89 w 91"/>
                <a:gd name="T7" fmla="*/ 0 h 200"/>
                <a:gd name="T8" fmla="*/ 62 w 91"/>
                <a:gd name="T9" fmla="*/ 32 h 200"/>
                <a:gd name="T10" fmla="*/ 59 w 91"/>
                <a:gd name="T11" fmla="*/ 81 h 200"/>
                <a:gd name="T12" fmla="*/ 32 w 91"/>
                <a:gd name="T13" fmla="*/ 223 h 200"/>
                <a:gd name="T14" fmla="*/ 0 w 91"/>
                <a:gd name="T15" fmla="*/ 660 h 200"/>
                <a:gd name="T16" fmla="*/ 72 w 91"/>
                <a:gd name="T17" fmla="*/ 1223 h 200"/>
                <a:gd name="T18" fmla="*/ 566 w 91"/>
                <a:gd name="T19" fmla="*/ 1649 h 200"/>
                <a:gd name="T20" fmla="*/ 566 w 91"/>
                <a:gd name="T21" fmla="*/ 1649 h 200"/>
                <a:gd name="T22" fmla="*/ 649 w 91"/>
                <a:gd name="T23" fmla="*/ 1635 h 200"/>
                <a:gd name="T24" fmla="*/ 690 w 91"/>
                <a:gd name="T25" fmla="*/ 1607 h 200"/>
                <a:gd name="T26" fmla="*/ 659 w 91"/>
                <a:gd name="T27" fmla="*/ 1556 h 200"/>
                <a:gd name="T28" fmla="*/ 610 w 91"/>
                <a:gd name="T29" fmla="*/ 1310 h 200"/>
                <a:gd name="T30" fmla="*/ 690 w 91"/>
                <a:gd name="T31" fmla="*/ 885 h 200"/>
                <a:gd name="T32" fmla="*/ 694 w 91"/>
                <a:gd name="T33" fmla="*/ 845 h 200"/>
                <a:gd name="T34" fmla="*/ 703 w 91"/>
                <a:gd name="T35" fmla="*/ 816 h 200"/>
                <a:gd name="T36" fmla="*/ 122 w 91"/>
                <a:gd name="T37" fmla="*/ 27 h 2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1" h="200">
                  <a:moveTo>
                    <a:pt x="16" y="3"/>
                  </a:moveTo>
                  <a:lnTo>
                    <a:pt x="16" y="3"/>
                  </a:lnTo>
                  <a:cubicBezTo>
                    <a:pt x="15" y="2"/>
                    <a:pt x="14" y="1"/>
                    <a:pt x="14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9" y="0"/>
                    <a:pt x="8" y="3"/>
                    <a:pt x="8" y="4"/>
                  </a:cubicBezTo>
                  <a:cubicBezTo>
                    <a:pt x="8" y="5"/>
                    <a:pt x="7" y="7"/>
                    <a:pt x="7" y="10"/>
                  </a:cubicBezTo>
                  <a:cubicBezTo>
                    <a:pt x="6" y="13"/>
                    <a:pt x="5" y="19"/>
                    <a:pt x="4" y="27"/>
                  </a:cubicBezTo>
                  <a:cubicBezTo>
                    <a:pt x="2" y="39"/>
                    <a:pt x="0" y="59"/>
                    <a:pt x="0" y="80"/>
                  </a:cubicBezTo>
                  <a:cubicBezTo>
                    <a:pt x="0" y="106"/>
                    <a:pt x="3" y="129"/>
                    <a:pt x="9" y="148"/>
                  </a:cubicBezTo>
                  <a:cubicBezTo>
                    <a:pt x="20" y="184"/>
                    <a:pt x="53" y="200"/>
                    <a:pt x="73" y="200"/>
                  </a:cubicBezTo>
                  <a:cubicBezTo>
                    <a:pt x="78" y="200"/>
                    <a:pt x="81" y="199"/>
                    <a:pt x="84" y="198"/>
                  </a:cubicBezTo>
                  <a:cubicBezTo>
                    <a:pt x="86" y="197"/>
                    <a:pt x="87" y="196"/>
                    <a:pt x="89" y="195"/>
                  </a:cubicBezTo>
                  <a:cubicBezTo>
                    <a:pt x="88" y="193"/>
                    <a:pt x="86" y="191"/>
                    <a:pt x="85" y="189"/>
                  </a:cubicBezTo>
                  <a:cubicBezTo>
                    <a:pt x="81" y="180"/>
                    <a:pt x="79" y="171"/>
                    <a:pt x="79" y="159"/>
                  </a:cubicBezTo>
                  <a:cubicBezTo>
                    <a:pt x="79" y="144"/>
                    <a:pt x="83" y="126"/>
                    <a:pt x="89" y="107"/>
                  </a:cubicBezTo>
                  <a:cubicBezTo>
                    <a:pt x="89" y="105"/>
                    <a:pt x="90" y="103"/>
                    <a:pt x="90" y="102"/>
                  </a:cubicBezTo>
                  <a:cubicBezTo>
                    <a:pt x="91" y="101"/>
                    <a:pt x="91" y="100"/>
                    <a:pt x="91" y="99"/>
                  </a:cubicBezTo>
                  <a:cubicBezTo>
                    <a:pt x="70" y="47"/>
                    <a:pt x="22" y="8"/>
                    <a:pt x="16" y="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5" name="Freeform 44"/>
            <p:cNvSpPr>
              <a:spLocks/>
            </p:cNvSpPr>
            <p:nvPr/>
          </p:nvSpPr>
          <p:spPr bwMode="auto">
            <a:xfrm>
              <a:off x="1147" y="846"/>
              <a:ext cx="151" cy="258"/>
            </a:xfrm>
            <a:custGeom>
              <a:avLst/>
              <a:gdLst>
                <a:gd name="T0" fmla="*/ 399 w 100"/>
                <a:gd name="T1" fmla="*/ 1401 h 169"/>
                <a:gd name="T2" fmla="*/ 399 w 100"/>
                <a:gd name="T3" fmla="*/ 1401 h 169"/>
                <a:gd name="T4" fmla="*/ 784 w 100"/>
                <a:gd name="T5" fmla="*/ 837 h 169"/>
                <a:gd name="T6" fmla="*/ 439 w 100"/>
                <a:gd name="T7" fmla="*/ 49 h 169"/>
                <a:gd name="T8" fmla="*/ 417 w 100"/>
                <a:gd name="T9" fmla="*/ 18 h 169"/>
                <a:gd name="T10" fmla="*/ 397 w 100"/>
                <a:gd name="T11" fmla="*/ 0 h 169"/>
                <a:gd name="T12" fmla="*/ 397 w 100"/>
                <a:gd name="T13" fmla="*/ 0 h 169"/>
                <a:gd name="T14" fmla="*/ 358 w 100"/>
                <a:gd name="T15" fmla="*/ 18 h 169"/>
                <a:gd name="T16" fmla="*/ 344 w 100"/>
                <a:gd name="T17" fmla="*/ 49 h 169"/>
                <a:gd name="T18" fmla="*/ 291 w 100"/>
                <a:gd name="T19" fmla="*/ 147 h 169"/>
                <a:gd name="T20" fmla="*/ 121 w 100"/>
                <a:gd name="T21" fmla="*/ 499 h 169"/>
                <a:gd name="T22" fmla="*/ 0 w 100"/>
                <a:gd name="T23" fmla="*/ 832 h 169"/>
                <a:gd name="T24" fmla="*/ 399 w 100"/>
                <a:gd name="T25" fmla="*/ 1401 h 1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" h="169">
                  <a:moveTo>
                    <a:pt x="51" y="169"/>
                  </a:moveTo>
                  <a:lnTo>
                    <a:pt x="51" y="169"/>
                  </a:lnTo>
                  <a:cubicBezTo>
                    <a:pt x="62" y="146"/>
                    <a:pt x="78" y="123"/>
                    <a:pt x="100" y="101"/>
                  </a:cubicBezTo>
                  <a:cubicBezTo>
                    <a:pt x="85" y="56"/>
                    <a:pt x="64" y="19"/>
                    <a:pt x="56" y="6"/>
                  </a:cubicBezTo>
                  <a:cubicBezTo>
                    <a:pt x="54" y="3"/>
                    <a:pt x="53" y="2"/>
                    <a:pt x="53" y="2"/>
                  </a:cubicBezTo>
                  <a:cubicBezTo>
                    <a:pt x="52" y="0"/>
                    <a:pt x="50" y="0"/>
                    <a:pt x="50" y="0"/>
                  </a:cubicBezTo>
                  <a:cubicBezTo>
                    <a:pt x="49" y="0"/>
                    <a:pt x="47" y="1"/>
                    <a:pt x="46" y="2"/>
                  </a:cubicBezTo>
                  <a:cubicBezTo>
                    <a:pt x="46" y="2"/>
                    <a:pt x="45" y="3"/>
                    <a:pt x="44" y="6"/>
                  </a:cubicBezTo>
                  <a:cubicBezTo>
                    <a:pt x="41" y="10"/>
                    <a:pt x="39" y="14"/>
                    <a:pt x="37" y="18"/>
                  </a:cubicBezTo>
                  <a:cubicBezTo>
                    <a:pt x="31" y="27"/>
                    <a:pt x="23" y="42"/>
                    <a:pt x="15" y="60"/>
                  </a:cubicBezTo>
                  <a:cubicBezTo>
                    <a:pt x="10" y="73"/>
                    <a:pt x="5" y="86"/>
                    <a:pt x="0" y="100"/>
                  </a:cubicBezTo>
                  <a:cubicBezTo>
                    <a:pt x="16" y="115"/>
                    <a:pt x="37" y="140"/>
                    <a:pt x="51" y="16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6" name="Freeform 45"/>
            <p:cNvSpPr>
              <a:spLocks/>
            </p:cNvSpPr>
            <p:nvPr/>
          </p:nvSpPr>
          <p:spPr bwMode="auto">
            <a:xfrm>
              <a:off x="1325" y="909"/>
              <a:ext cx="145" cy="361"/>
            </a:xfrm>
            <a:custGeom>
              <a:avLst/>
              <a:gdLst>
                <a:gd name="T0" fmla="*/ 183 w 96"/>
                <a:gd name="T1" fmla="*/ 279 h 237"/>
                <a:gd name="T2" fmla="*/ 183 w 96"/>
                <a:gd name="T3" fmla="*/ 279 h 237"/>
                <a:gd name="T4" fmla="*/ 245 w 96"/>
                <a:gd name="T5" fmla="*/ 372 h 237"/>
                <a:gd name="T6" fmla="*/ 245 w 96"/>
                <a:gd name="T7" fmla="*/ 372 h 237"/>
                <a:gd name="T8" fmla="*/ 305 w 96"/>
                <a:gd name="T9" fmla="*/ 1007 h 237"/>
                <a:gd name="T10" fmla="*/ 228 w 96"/>
                <a:gd name="T11" fmla="*/ 1593 h 237"/>
                <a:gd name="T12" fmla="*/ 0 w 96"/>
                <a:gd name="T13" fmla="*/ 1944 h 237"/>
                <a:gd name="T14" fmla="*/ 541 w 96"/>
                <a:gd name="T15" fmla="*/ 1552 h 237"/>
                <a:gd name="T16" fmla="*/ 755 w 96"/>
                <a:gd name="T17" fmla="*/ 492 h 237"/>
                <a:gd name="T18" fmla="*/ 737 w 96"/>
                <a:gd name="T19" fmla="*/ 174 h 237"/>
                <a:gd name="T20" fmla="*/ 728 w 96"/>
                <a:gd name="T21" fmla="*/ 49 h 237"/>
                <a:gd name="T22" fmla="*/ 683 w 96"/>
                <a:gd name="T23" fmla="*/ 0 h 237"/>
                <a:gd name="T24" fmla="*/ 662 w 96"/>
                <a:gd name="T25" fmla="*/ 12 h 237"/>
                <a:gd name="T26" fmla="*/ 662 w 96"/>
                <a:gd name="T27" fmla="*/ 12 h 237"/>
                <a:gd name="T28" fmla="*/ 662 w 96"/>
                <a:gd name="T29" fmla="*/ 12 h 237"/>
                <a:gd name="T30" fmla="*/ 630 w 96"/>
                <a:gd name="T31" fmla="*/ 27 h 237"/>
                <a:gd name="T32" fmla="*/ 541 w 96"/>
                <a:gd name="T33" fmla="*/ 62 h 237"/>
                <a:gd name="T34" fmla="*/ 527 w 96"/>
                <a:gd name="T35" fmla="*/ 75 h 237"/>
                <a:gd name="T36" fmla="*/ 214 w 96"/>
                <a:gd name="T37" fmla="*/ 256 h 237"/>
                <a:gd name="T38" fmla="*/ 183 w 96"/>
                <a:gd name="T39" fmla="*/ 279 h 23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6" h="237">
                  <a:moveTo>
                    <a:pt x="23" y="34"/>
                  </a:moveTo>
                  <a:lnTo>
                    <a:pt x="23" y="34"/>
                  </a:lnTo>
                  <a:cubicBezTo>
                    <a:pt x="26" y="36"/>
                    <a:pt x="30" y="40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3" y="54"/>
                    <a:pt x="39" y="86"/>
                    <a:pt x="39" y="123"/>
                  </a:cubicBezTo>
                  <a:cubicBezTo>
                    <a:pt x="39" y="150"/>
                    <a:pt x="36" y="174"/>
                    <a:pt x="29" y="194"/>
                  </a:cubicBezTo>
                  <a:cubicBezTo>
                    <a:pt x="23" y="216"/>
                    <a:pt x="10" y="229"/>
                    <a:pt x="0" y="237"/>
                  </a:cubicBezTo>
                  <a:cubicBezTo>
                    <a:pt x="27" y="236"/>
                    <a:pt x="51" y="219"/>
                    <a:pt x="69" y="189"/>
                  </a:cubicBezTo>
                  <a:cubicBezTo>
                    <a:pt x="91" y="149"/>
                    <a:pt x="96" y="97"/>
                    <a:pt x="96" y="60"/>
                  </a:cubicBezTo>
                  <a:cubicBezTo>
                    <a:pt x="96" y="47"/>
                    <a:pt x="96" y="34"/>
                    <a:pt x="94" y="21"/>
                  </a:cubicBezTo>
                  <a:cubicBezTo>
                    <a:pt x="94" y="12"/>
                    <a:pt x="93" y="6"/>
                    <a:pt x="93" y="6"/>
                  </a:cubicBezTo>
                  <a:cubicBezTo>
                    <a:pt x="92" y="2"/>
                    <a:pt x="90" y="0"/>
                    <a:pt x="87" y="0"/>
                  </a:cubicBezTo>
                  <a:cubicBezTo>
                    <a:pt x="86" y="0"/>
                    <a:pt x="85" y="1"/>
                    <a:pt x="84" y="1"/>
                  </a:cubicBezTo>
                  <a:cubicBezTo>
                    <a:pt x="84" y="1"/>
                    <a:pt x="82" y="2"/>
                    <a:pt x="80" y="3"/>
                  </a:cubicBezTo>
                  <a:cubicBezTo>
                    <a:pt x="77" y="4"/>
                    <a:pt x="73" y="6"/>
                    <a:pt x="69" y="8"/>
                  </a:cubicBezTo>
                  <a:lnTo>
                    <a:pt x="67" y="9"/>
                  </a:lnTo>
                  <a:cubicBezTo>
                    <a:pt x="53" y="15"/>
                    <a:pt x="40" y="23"/>
                    <a:pt x="27" y="31"/>
                  </a:cubicBezTo>
                  <a:cubicBezTo>
                    <a:pt x="25" y="32"/>
                    <a:pt x="24" y="33"/>
                    <a:pt x="23" y="3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7" name="Freeform 46"/>
            <p:cNvSpPr>
              <a:spLocks/>
            </p:cNvSpPr>
            <p:nvPr/>
          </p:nvSpPr>
          <p:spPr bwMode="auto">
            <a:xfrm>
              <a:off x="1278" y="862"/>
              <a:ext cx="89" cy="123"/>
            </a:xfrm>
            <a:custGeom>
              <a:avLst/>
              <a:gdLst>
                <a:gd name="T0" fmla="*/ 460 w 59"/>
                <a:gd name="T1" fmla="*/ 390 h 81"/>
                <a:gd name="T2" fmla="*/ 460 w 59"/>
                <a:gd name="T3" fmla="*/ 390 h 81"/>
                <a:gd name="T4" fmla="*/ 373 w 59"/>
                <a:gd name="T5" fmla="*/ 41 h 81"/>
                <a:gd name="T6" fmla="*/ 373 w 59"/>
                <a:gd name="T7" fmla="*/ 41 h 81"/>
                <a:gd name="T8" fmla="*/ 326 w 59"/>
                <a:gd name="T9" fmla="*/ 0 h 81"/>
                <a:gd name="T10" fmla="*/ 323 w 59"/>
                <a:gd name="T11" fmla="*/ 0 h 81"/>
                <a:gd name="T12" fmla="*/ 323 w 59"/>
                <a:gd name="T13" fmla="*/ 0 h 81"/>
                <a:gd name="T14" fmla="*/ 323 w 59"/>
                <a:gd name="T15" fmla="*/ 0 h 81"/>
                <a:gd name="T16" fmla="*/ 296 w 59"/>
                <a:gd name="T17" fmla="*/ 12 h 81"/>
                <a:gd name="T18" fmla="*/ 296 w 59"/>
                <a:gd name="T19" fmla="*/ 12 h 81"/>
                <a:gd name="T20" fmla="*/ 296 w 59"/>
                <a:gd name="T21" fmla="*/ 18 h 81"/>
                <a:gd name="T22" fmla="*/ 183 w 59"/>
                <a:gd name="T23" fmla="*/ 94 h 81"/>
                <a:gd name="T24" fmla="*/ 0 w 59"/>
                <a:gd name="T25" fmla="*/ 244 h 81"/>
                <a:gd name="T26" fmla="*/ 155 w 59"/>
                <a:gd name="T27" fmla="*/ 654 h 81"/>
                <a:gd name="T28" fmla="*/ 460 w 59"/>
                <a:gd name="T29" fmla="*/ 390 h 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" h="81">
                  <a:moveTo>
                    <a:pt x="59" y="48"/>
                  </a:moveTo>
                  <a:lnTo>
                    <a:pt x="59" y="48"/>
                  </a:lnTo>
                  <a:cubicBezTo>
                    <a:pt x="55" y="27"/>
                    <a:pt x="50" y="11"/>
                    <a:pt x="48" y="5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7" y="2"/>
                    <a:pt x="45" y="0"/>
                    <a:pt x="42" y="0"/>
                  </a:cubicBezTo>
                  <a:cubicBezTo>
                    <a:pt x="42" y="0"/>
                    <a:pt x="41" y="0"/>
                    <a:pt x="41" y="0"/>
                  </a:cubicBezTo>
                  <a:cubicBezTo>
                    <a:pt x="40" y="1"/>
                    <a:pt x="39" y="1"/>
                    <a:pt x="38" y="1"/>
                  </a:cubicBezTo>
                  <a:lnTo>
                    <a:pt x="38" y="2"/>
                  </a:lnTo>
                  <a:cubicBezTo>
                    <a:pt x="38" y="2"/>
                    <a:pt x="32" y="5"/>
                    <a:pt x="23" y="12"/>
                  </a:cubicBezTo>
                  <a:cubicBezTo>
                    <a:pt x="18" y="16"/>
                    <a:pt x="10" y="22"/>
                    <a:pt x="0" y="30"/>
                  </a:cubicBezTo>
                  <a:cubicBezTo>
                    <a:pt x="7" y="45"/>
                    <a:pt x="15" y="66"/>
                    <a:pt x="20" y="81"/>
                  </a:cubicBezTo>
                  <a:cubicBezTo>
                    <a:pt x="32" y="72"/>
                    <a:pt x="29" y="73"/>
                    <a:pt x="59" y="4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8" name="Freeform 47"/>
            <p:cNvSpPr>
              <a:spLocks/>
            </p:cNvSpPr>
            <p:nvPr/>
          </p:nvSpPr>
          <p:spPr bwMode="auto">
            <a:xfrm>
              <a:off x="1078" y="862"/>
              <a:ext cx="89" cy="122"/>
            </a:xfrm>
            <a:custGeom>
              <a:avLst/>
              <a:gdLst>
                <a:gd name="T0" fmla="*/ 460 w 59"/>
                <a:gd name="T1" fmla="*/ 249 h 80"/>
                <a:gd name="T2" fmla="*/ 460 w 59"/>
                <a:gd name="T3" fmla="*/ 249 h 80"/>
                <a:gd name="T4" fmla="*/ 276 w 59"/>
                <a:gd name="T5" fmla="*/ 96 h 80"/>
                <a:gd name="T6" fmla="*/ 155 w 59"/>
                <a:gd name="T7" fmla="*/ 18 h 80"/>
                <a:gd name="T8" fmla="*/ 155 w 59"/>
                <a:gd name="T9" fmla="*/ 12 h 80"/>
                <a:gd name="T10" fmla="*/ 155 w 59"/>
                <a:gd name="T11" fmla="*/ 12 h 80"/>
                <a:gd name="T12" fmla="*/ 142 w 59"/>
                <a:gd name="T13" fmla="*/ 0 h 80"/>
                <a:gd name="T14" fmla="*/ 134 w 59"/>
                <a:gd name="T15" fmla="*/ 0 h 80"/>
                <a:gd name="T16" fmla="*/ 134 w 59"/>
                <a:gd name="T17" fmla="*/ 0 h 80"/>
                <a:gd name="T18" fmla="*/ 122 w 59"/>
                <a:gd name="T19" fmla="*/ 0 h 80"/>
                <a:gd name="T20" fmla="*/ 89 w 59"/>
                <a:gd name="T21" fmla="*/ 41 h 80"/>
                <a:gd name="T22" fmla="*/ 89 w 59"/>
                <a:gd name="T23" fmla="*/ 41 h 80"/>
                <a:gd name="T24" fmla="*/ 0 w 59"/>
                <a:gd name="T25" fmla="*/ 412 h 80"/>
                <a:gd name="T26" fmla="*/ 296 w 59"/>
                <a:gd name="T27" fmla="*/ 660 h 80"/>
                <a:gd name="T28" fmla="*/ 460 w 59"/>
                <a:gd name="T29" fmla="*/ 249 h 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" h="80">
                  <a:moveTo>
                    <a:pt x="59" y="30"/>
                  </a:moveTo>
                  <a:lnTo>
                    <a:pt x="59" y="30"/>
                  </a:lnTo>
                  <a:cubicBezTo>
                    <a:pt x="51" y="23"/>
                    <a:pt x="43" y="17"/>
                    <a:pt x="35" y="12"/>
                  </a:cubicBezTo>
                  <a:cubicBezTo>
                    <a:pt x="26" y="5"/>
                    <a:pt x="20" y="2"/>
                    <a:pt x="20" y="2"/>
                  </a:cubicBezTo>
                  <a:lnTo>
                    <a:pt x="20" y="1"/>
                  </a:lnTo>
                  <a:cubicBezTo>
                    <a:pt x="19" y="1"/>
                    <a:pt x="18" y="0"/>
                    <a:pt x="18" y="0"/>
                  </a:cubicBezTo>
                  <a:lnTo>
                    <a:pt x="17" y="0"/>
                  </a:lnTo>
                  <a:cubicBezTo>
                    <a:pt x="17" y="0"/>
                    <a:pt x="17" y="0"/>
                    <a:pt x="16" y="0"/>
                  </a:cubicBezTo>
                  <a:cubicBezTo>
                    <a:pt x="14" y="0"/>
                    <a:pt x="12" y="2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9" y="11"/>
                    <a:pt x="4" y="29"/>
                    <a:pt x="0" y="50"/>
                  </a:cubicBezTo>
                  <a:cubicBezTo>
                    <a:pt x="14" y="59"/>
                    <a:pt x="26" y="71"/>
                    <a:pt x="38" y="80"/>
                  </a:cubicBezTo>
                  <a:cubicBezTo>
                    <a:pt x="43" y="65"/>
                    <a:pt x="51" y="45"/>
                    <a:pt x="59" y="3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9" name="Freeform 48"/>
            <p:cNvSpPr>
              <a:spLocks/>
            </p:cNvSpPr>
            <p:nvPr/>
          </p:nvSpPr>
          <p:spPr bwMode="auto">
            <a:xfrm>
              <a:off x="868" y="1014"/>
              <a:ext cx="97" cy="101"/>
            </a:xfrm>
            <a:custGeom>
              <a:avLst/>
              <a:gdLst>
                <a:gd name="T0" fmla="*/ 512 w 64"/>
                <a:gd name="T1" fmla="*/ 424 h 66"/>
                <a:gd name="T2" fmla="*/ 512 w 64"/>
                <a:gd name="T3" fmla="*/ 424 h 66"/>
                <a:gd name="T4" fmla="*/ 480 w 64"/>
                <a:gd name="T5" fmla="*/ 12 h 66"/>
                <a:gd name="T6" fmla="*/ 205 w 64"/>
                <a:gd name="T7" fmla="*/ 0 h 66"/>
                <a:gd name="T8" fmla="*/ 174 w 64"/>
                <a:gd name="T9" fmla="*/ 0 h 66"/>
                <a:gd name="T10" fmla="*/ 74 w 64"/>
                <a:gd name="T11" fmla="*/ 0 h 66"/>
                <a:gd name="T12" fmla="*/ 12 w 64"/>
                <a:gd name="T13" fmla="*/ 43 h 66"/>
                <a:gd name="T14" fmla="*/ 0 w 64"/>
                <a:gd name="T15" fmla="*/ 83 h 66"/>
                <a:gd name="T16" fmla="*/ 223 w 64"/>
                <a:gd name="T17" fmla="*/ 556 h 66"/>
                <a:gd name="T18" fmla="*/ 512 w 64"/>
                <a:gd name="T19" fmla="*/ 424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66">
                  <a:moveTo>
                    <a:pt x="64" y="50"/>
                  </a:moveTo>
                  <a:lnTo>
                    <a:pt x="64" y="50"/>
                  </a:lnTo>
                  <a:cubicBezTo>
                    <a:pt x="61" y="35"/>
                    <a:pt x="60" y="19"/>
                    <a:pt x="60" y="1"/>
                  </a:cubicBezTo>
                  <a:cubicBezTo>
                    <a:pt x="45" y="0"/>
                    <a:pt x="33" y="0"/>
                    <a:pt x="26" y="0"/>
                  </a:cubicBezTo>
                  <a:cubicBezTo>
                    <a:pt x="25" y="0"/>
                    <a:pt x="23" y="0"/>
                    <a:pt x="22" y="0"/>
                  </a:cubicBezTo>
                  <a:cubicBezTo>
                    <a:pt x="14" y="0"/>
                    <a:pt x="9" y="0"/>
                    <a:pt x="9" y="0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6"/>
                    <a:pt x="0" y="8"/>
                    <a:pt x="0" y="10"/>
                  </a:cubicBezTo>
                  <a:cubicBezTo>
                    <a:pt x="0" y="16"/>
                    <a:pt x="4" y="36"/>
                    <a:pt x="28" y="66"/>
                  </a:cubicBezTo>
                  <a:cubicBezTo>
                    <a:pt x="40" y="60"/>
                    <a:pt x="52" y="55"/>
                    <a:pt x="64" y="5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0" name="Freeform 49"/>
            <p:cNvSpPr>
              <a:spLocks/>
            </p:cNvSpPr>
            <p:nvPr/>
          </p:nvSpPr>
          <p:spPr bwMode="auto">
            <a:xfrm>
              <a:off x="1480" y="1014"/>
              <a:ext cx="97" cy="101"/>
            </a:xfrm>
            <a:custGeom>
              <a:avLst/>
              <a:gdLst>
                <a:gd name="T0" fmla="*/ 512 w 64"/>
                <a:gd name="T1" fmla="*/ 83 h 66"/>
                <a:gd name="T2" fmla="*/ 512 w 64"/>
                <a:gd name="T3" fmla="*/ 83 h 66"/>
                <a:gd name="T4" fmla="*/ 494 w 64"/>
                <a:gd name="T5" fmla="*/ 43 h 66"/>
                <a:gd name="T6" fmla="*/ 432 w 64"/>
                <a:gd name="T7" fmla="*/ 0 h 66"/>
                <a:gd name="T8" fmla="*/ 338 w 64"/>
                <a:gd name="T9" fmla="*/ 0 h 66"/>
                <a:gd name="T10" fmla="*/ 297 w 64"/>
                <a:gd name="T11" fmla="*/ 0 h 66"/>
                <a:gd name="T12" fmla="*/ 32 w 64"/>
                <a:gd name="T13" fmla="*/ 12 h 66"/>
                <a:gd name="T14" fmla="*/ 0 w 64"/>
                <a:gd name="T15" fmla="*/ 424 h 66"/>
                <a:gd name="T16" fmla="*/ 289 w 64"/>
                <a:gd name="T17" fmla="*/ 556 h 66"/>
                <a:gd name="T18" fmla="*/ 512 w 64"/>
                <a:gd name="T19" fmla="*/ 83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66">
                  <a:moveTo>
                    <a:pt x="64" y="10"/>
                  </a:moveTo>
                  <a:lnTo>
                    <a:pt x="64" y="10"/>
                  </a:lnTo>
                  <a:cubicBezTo>
                    <a:pt x="64" y="9"/>
                    <a:pt x="63" y="6"/>
                    <a:pt x="62" y="5"/>
                  </a:cubicBezTo>
                  <a:cubicBezTo>
                    <a:pt x="60" y="2"/>
                    <a:pt x="58" y="0"/>
                    <a:pt x="54" y="0"/>
                  </a:cubicBezTo>
                  <a:cubicBezTo>
                    <a:pt x="54" y="0"/>
                    <a:pt x="50" y="0"/>
                    <a:pt x="42" y="0"/>
                  </a:cubicBezTo>
                  <a:cubicBezTo>
                    <a:pt x="40" y="0"/>
                    <a:pt x="39" y="0"/>
                    <a:pt x="37" y="0"/>
                  </a:cubicBezTo>
                  <a:cubicBezTo>
                    <a:pt x="30" y="0"/>
                    <a:pt x="19" y="0"/>
                    <a:pt x="4" y="1"/>
                  </a:cubicBezTo>
                  <a:cubicBezTo>
                    <a:pt x="4" y="18"/>
                    <a:pt x="2" y="35"/>
                    <a:pt x="0" y="50"/>
                  </a:cubicBezTo>
                  <a:cubicBezTo>
                    <a:pt x="11" y="55"/>
                    <a:pt x="24" y="60"/>
                    <a:pt x="36" y="66"/>
                  </a:cubicBezTo>
                  <a:cubicBezTo>
                    <a:pt x="60" y="36"/>
                    <a:pt x="63" y="16"/>
                    <a:pt x="64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1" name="Freeform 50"/>
            <p:cNvSpPr>
              <a:spLocks/>
            </p:cNvSpPr>
            <p:nvPr/>
          </p:nvSpPr>
          <p:spPr bwMode="auto">
            <a:xfrm>
              <a:off x="1382" y="1107"/>
              <a:ext cx="228" cy="161"/>
            </a:xfrm>
            <a:custGeom>
              <a:avLst/>
              <a:gdLst>
                <a:gd name="T0" fmla="*/ 0 w 151"/>
                <a:gd name="T1" fmla="*/ 858 h 106"/>
                <a:gd name="T2" fmla="*/ 0 w 151"/>
                <a:gd name="T3" fmla="*/ 858 h 106"/>
                <a:gd name="T4" fmla="*/ 1170 w 151"/>
                <a:gd name="T5" fmla="*/ 485 h 106"/>
                <a:gd name="T6" fmla="*/ 1170 w 151"/>
                <a:gd name="T7" fmla="*/ 480 h 106"/>
                <a:gd name="T8" fmla="*/ 1184 w 151"/>
                <a:gd name="T9" fmla="*/ 439 h 106"/>
                <a:gd name="T10" fmla="*/ 1154 w 151"/>
                <a:gd name="T11" fmla="*/ 372 h 106"/>
                <a:gd name="T12" fmla="*/ 1122 w 151"/>
                <a:gd name="T13" fmla="*/ 346 h 106"/>
                <a:gd name="T14" fmla="*/ 1122 w 151"/>
                <a:gd name="T15" fmla="*/ 346 h 106"/>
                <a:gd name="T16" fmla="*/ 1122 w 151"/>
                <a:gd name="T17" fmla="*/ 346 h 106"/>
                <a:gd name="T18" fmla="*/ 1068 w 151"/>
                <a:gd name="T19" fmla="*/ 310 h 106"/>
                <a:gd name="T20" fmla="*/ 1045 w 151"/>
                <a:gd name="T21" fmla="*/ 295 h 106"/>
                <a:gd name="T22" fmla="*/ 755 w 151"/>
                <a:gd name="T23" fmla="*/ 123 h 106"/>
                <a:gd name="T24" fmla="*/ 492 w 151"/>
                <a:gd name="T25" fmla="*/ 0 h 106"/>
                <a:gd name="T26" fmla="*/ 313 w 151"/>
                <a:gd name="T27" fmla="*/ 515 h 106"/>
                <a:gd name="T28" fmla="*/ 0 w 151"/>
                <a:gd name="T29" fmla="*/ 858 h 1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1" h="106">
                  <a:moveTo>
                    <a:pt x="0" y="106"/>
                  </a:moveTo>
                  <a:lnTo>
                    <a:pt x="0" y="106"/>
                  </a:lnTo>
                  <a:cubicBezTo>
                    <a:pt x="114" y="100"/>
                    <a:pt x="146" y="64"/>
                    <a:pt x="149" y="60"/>
                  </a:cubicBezTo>
                  <a:lnTo>
                    <a:pt x="149" y="59"/>
                  </a:lnTo>
                  <a:cubicBezTo>
                    <a:pt x="150" y="58"/>
                    <a:pt x="151" y="56"/>
                    <a:pt x="151" y="54"/>
                  </a:cubicBezTo>
                  <a:cubicBezTo>
                    <a:pt x="151" y="51"/>
                    <a:pt x="150" y="47"/>
                    <a:pt x="147" y="46"/>
                  </a:cubicBezTo>
                  <a:cubicBezTo>
                    <a:pt x="147" y="46"/>
                    <a:pt x="146" y="45"/>
                    <a:pt x="143" y="43"/>
                  </a:cubicBezTo>
                  <a:cubicBezTo>
                    <a:pt x="141" y="42"/>
                    <a:pt x="139" y="40"/>
                    <a:pt x="136" y="38"/>
                  </a:cubicBezTo>
                  <a:cubicBezTo>
                    <a:pt x="135" y="37"/>
                    <a:pt x="134" y="37"/>
                    <a:pt x="133" y="36"/>
                  </a:cubicBezTo>
                  <a:cubicBezTo>
                    <a:pt x="125" y="31"/>
                    <a:pt x="112" y="23"/>
                    <a:pt x="96" y="15"/>
                  </a:cubicBezTo>
                  <a:cubicBezTo>
                    <a:pt x="85" y="9"/>
                    <a:pt x="73" y="4"/>
                    <a:pt x="63" y="0"/>
                  </a:cubicBezTo>
                  <a:cubicBezTo>
                    <a:pt x="58" y="25"/>
                    <a:pt x="50" y="46"/>
                    <a:pt x="40" y="64"/>
                  </a:cubicBezTo>
                  <a:cubicBezTo>
                    <a:pt x="29" y="83"/>
                    <a:pt x="16" y="97"/>
                    <a:pt x="0" y="10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2" name="Freeform 51"/>
            <p:cNvSpPr>
              <a:spLocks/>
            </p:cNvSpPr>
            <p:nvPr/>
          </p:nvSpPr>
          <p:spPr bwMode="auto">
            <a:xfrm>
              <a:off x="835" y="1107"/>
              <a:ext cx="226" cy="163"/>
            </a:xfrm>
            <a:custGeom>
              <a:avLst/>
              <a:gdLst>
                <a:gd name="T0" fmla="*/ 12 w 150"/>
                <a:gd name="T1" fmla="*/ 492 h 107"/>
                <a:gd name="T2" fmla="*/ 12 w 150"/>
                <a:gd name="T3" fmla="*/ 492 h 107"/>
                <a:gd name="T4" fmla="*/ 18 w 150"/>
                <a:gd name="T5" fmla="*/ 501 h 107"/>
                <a:gd name="T6" fmla="*/ 27 w 150"/>
                <a:gd name="T7" fmla="*/ 501 h 107"/>
                <a:gd name="T8" fmla="*/ 62 w 150"/>
                <a:gd name="T9" fmla="*/ 545 h 107"/>
                <a:gd name="T10" fmla="*/ 274 w 150"/>
                <a:gd name="T11" fmla="*/ 678 h 107"/>
                <a:gd name="T12" fmla="*/ 1166 w 150"/>
                <a:gd name="T13" fmla="*/ 877 h 107"/>
                <a:gd name="T14" fmla="*/ 863 w 150"/>
                <a:gd name="T15" fmla="*/ 523 h 107"/>
                <a:gd name="T16" fmla="*/ 684 w 150"/>
                <a:gd name="T17" fmla="*/ 0 h 107"/>
                <a:gd name="T18" fmla="*/ 59 w 150"/>
                <a:gd name="T19" fmla="*/ 358 h 107"/>
                <a:gd name="T20" fmla="*/ 27 w 150"/>
                <a:gd name="T21" fmla="*/ 378 h 107"/>
                <a:gd name="T22" fmla="*/ 0 w 150"/>
                <a:gd name="T23" fmla="*/ 440 h 107"/>
                <a:gd name="T24" fmla="*/ 0 w 150"/>
                <a:gd name="T25" fmla="*/ 440 h 107"/>
                <a:gd name="T26" fmla="*/ 12 w 150"/>
                <a:gd name="T27" fmla="*/ 484 h 107"/>
                <a:gd name="T28" fmla="*/ 12 w 150"/>
                <a:gd name="T29" fmla="*/ 492 h 1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0" h="107">
                  <a:moveTo>
                    <a:pt x="1" y="60"/>
                  </a:moveTo>
                  <a:lnTo>
                    <a:pt x="1" y="60"/>
                  </a:lnTo>
                  <a:cubicBezTo>
                    <a:pt x="2" y="60"/>
                    <a:pt x="2" y="60"/>
                    <a:pt x="2" y="61"/>
                  </a:cubicBezTo>
                  <a:cubicBezTo>
                    <a:pt x="2" y="61"/>
                    <a:pt x="2" y="61"/>
                    <a:pt x="3" y="61"/>
                  </a:cubicBezTo>
                  <a:cubicBezTo>
                    <a:pt x="3" y="62"/>
                    <a:pt x="5" y="64"/>
                    <a:pt x="8" y="66"/>
                  </a:cubicBezTo>
                  <a:cubicBezTo>
                    <a:pt x="13" y="70"/>
                    <a:pt x="21" y="77"/>
                    <a:pt x="35" y="83"/>
                  </a:cubicBezTo>
                  <a:cubicBezTo>
                    <a:pt x="64" y="96"/>
                    <a:pt x="103" y="104"/>
                    <a:pt x="150" y="107"/>
                  </a:cubicBezTo>
                  <a:cubicBezTo>
                    <a:pt x="135" y="97"/>
                    <a:pt x="121" y="83"/>
                    <a:pt x="111" y="64"/>
                  </a:cubicBezTo>
                  <a:cubicBezTo>
                    <a:pt x="100" y="46"/>
                    <a:pt x="93" y="25"/>
                    <a:pt x="88" y="0"/>
                  </a:cubicBezTo>
                  <a:cubicBezTo>
                    <a:pt x="50" y="15"/>
                    <a:pt x="19" y="35"/>
                    <a:pt x="7" y="43"/>
                  </a:cubicBezTo>
                  <a:cubicBezTo>
                    <a:pt x="5" y="45"/>
                    <a:pt x="4" y="46"/>
                    <a:pt x="3" y="46"/>
                  </a:cubicBezTo>
                  <a:cubicBezTo>
                    <a:pt x="1" y="47"/>
                    <a:pt x="0" y="51"/>
                    <a:pt x="0" y="54"/>
                  </a:cubicBezTo>
                  <a:cubicBezTo>
                    <a:pt x="0" y="56"/>
                    <a:pt x="0" y="58"/>
                    <a:pt x="1" y="59"/>
                  </a:cubicBezTo>
                  <a:cubicBezTo>
                    <a:pt x="1" y="60"/>
                    <a:pt x="1" y="60"/>
                    <a:pt x="1" y="6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3" name="Freeform 52"/>
            <p:cNvSpPr>
              <a:spLocks/>
            </p:cNvSpPr>
            <p:nvPr/>
          </p:nvSpPr>
          <p:spPr bwMode="auto">
            <a:xfrm>
              <a:off x="1242" y="1282"/>
              <a:ext cx="229" cy="37"/>
            </a:xfrm>
            <a:custGeom>
              <a:avLst/>
              <a:gdLst>
                <a:gd name="T0" fmla="*/ 863 w 152"/>
                <a:gd name="T1" fmla="*/ 210 h 24"/>
                <a:gd name="T2" fmla="*/ 863 w 152"/>
                <a:gd name="T3" fmla="*/ 210 h 24"/>
                <a:gd name="T4" fmla="*/ 1153 w 152"/>
                <a:gd name="T5" fmla="*/ 123 h 24"/>
                <a:gd name="T6" fmla="*/ 1169 w 152"/>
                <a:gd name="T7" fmla="*/ 62 h 24"/>
                <a:gd name="T8" fmla="*/ 1101 w 152"/>
                <a:gd name="T9" fmla="*/ 0 h 24"/>
                <a:gd name="T10" fmla="*/ 886 w 152"/>
                <a:gd name="T11" fmla="*/ 29 h 24"/>
                <a:gd name="T12" fmla="*/ 842 w 152"/>
                <a:gd name="T13" fmla="*/ 34 h 24"/>
                <a:gd name="T14" fmla="*/ 669 w 152"/>
                <a:gd name="T15" fmla="*/ 45 h 24"/>
                <a:gd name="T16" fmla="*/ 527 w 152"/>
                <a:gd name="T17" fmla="*/ 34 h 24"/>
                <a:gd name="T18" fmla="*/ 527 w 152"/>
                <a:gd name="T19" fmla="*/ 34 h 24"/>
                <a:gd name="T20" fmla="*/ 380 w 152"/>
                <a:gd name="T21" fmla="*/ 34 h 24"/>
                <a:gd name="T22" fmla="*/ 12 w 152"/>
                <a:gd name="T23" fmla="*/ 80 h 24"/>
                <a:gd name="T24" fmla="*/ 0 w 152"/>
                <a:gd name="T25" fmla="*/ 96 h 24"/>
                <a:gd name="T26" fmla="*/ 18 w 152"/>
                <a:gd name="T27" fmla="*/ 96 h 24"/>
                <a:gd name="T28" fmla="*/ 18 w 152"/>
                <a:gd name="T29" fmla="*/ 96 h 24"/>
                <a:gd name="T30" fmla="*/ 154 w 152"/>
                <a:gd name="T31" fmla="*/ 96 h 24"/>
                <a:gd name="T32" fmla="*/ 538 w 152"/>
                <a:gd name="T33" fmla="*/ 157 h 24"/>
                <a:gd name="T34" fmla="*/ 863 w 152"/>
                <a:gd name="T35" fmla="*/ 210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24">
                  <a:moveTo>
                    <a:pt x="111" y="24"/>
                  </a:moveTo>
                  <a:lnTo>
                    <a:pt x="111" y="24"/>
                  </a:lnTo>
                  <a:cubicBezTo>
                    <a:pt x="129" y="24"/>
                    <a:pt x="143" y="20"/>
                    <a:pt x="149" y="14"/>
                  </a:cubicBezTo>
                  <a:cubicBezTo>
                    <a:pt x="151" y="12"/>
                    <a:pt x="152" y="9"/>
                    <a:pt x="151" y="7"/>
                  </a:cubicBezTo>
                  <a:cubicBezTo>
                    <a:pt x="151" y="2"/>
                    <a:pt x="149" y="0"/>
                    <a:pt x="142" y="0"/>
                  </a:cubicBezTo>
                  <a:cubicBezTo>
                    <a:pt x="136" y="0"/>
                    <a:pt x="127" y="1"/>
                    <a:pt x="114" y="3"/>
                  </a:cubicBezTo>
                  <a:cubicBezTo>
                    <a:pt x="112" y="3"/>
                    <a:pt x="110" y="3"/>
                    <a:pt x="108" y="4"/>
                  </a:cubicBezTo>
                  <a:cubicBezTo>
                    <a:pt x="102" y="4"/>
                    <a:pt x="95" y="5"/>
                    <a:pt x="86" y="5"/>
                  </a:cubicBezTo>
                  <a:cubicBezTo>
                    <a:pt x="81" y="5"/>
                    <a:pt x="75" y="5"/>
                    <a:pt x="68" y="4"/>
                  </a:cubicBezTo>
                  <a:cubicBezTo>
                    <a:pt x="62" y="4"/>
                    <a:pt x="55" y="4"/>
                    <a:pt x="49" y="4"/>
                  </a:cubicBezTo>
                  <a:cubicBezTo>
                    <a:pt x="35" y="4"/>
                    <a:pt x="17" y="5"/>
                    <a:pt x="1" y="9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1"/>
                    <a:pt x="1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9" y="11"/>
                    <a:pt x="15" y="11"/>
                    <a:pt x="20" y="11"/>
                  </a:cubicBezTo>
                  <a:cubicBezTo>
                    <a:pt x="41" y="11"/>
                    <a:pt x="55" y="14"/>
                    <a:pt x="69" y="18"/>
                  </a:cubicBezTo>
                  <a:cubicBezTo>
                    <a:pt x="82" y="21"/>
                    <a:pt x="94" y="24"/>
                    <a:pt x="111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4" name="Freeform 53"/>
            <p:cNvSpPr>
              <a:spLocks/>
            </p:cNvSpPr>
            <p:nvPr/>
          </p:nvSpPr>
          <p:spPr bwMode="auto">
            <a:xfrm>
              <a:off x="974" y="1282"/>
              <a:ext cx="229" cy="37"/>
            </a:xfrm>
            <a:custGeom>
              <a:avLst/>
              <a:gdLst>
                <a:gd name="T0" fmla="*/ 642 w 152"/>
                <a:gd name="T1" fmla="*/ 34 h 24"/>
                <a:gd name="T2" fmla="*/ 642 w 152"/>
                <a:gd name="T3" fmla="*/ 34 h 24"/>
                <a:gd name="T4" fmla="*/ 506 w 152"/>
                <a:gd name="T5" fmla="*/ 45 h 24"/>
                <a:gd name="T6" fmla="*/ 337 w 152"/>
                <a:gd name="T7" fmla="*/ 34 h 24"/>
                <a:gd name="T8" fmla="*/ 288 w 152"/>
                <a:gd name="T9" fmla="*/ 29 h 24"/>
                <a:gd name="T10" fmla="*/ 80 w 152"/>
                <a:gd name="T11" fmla="*/ 0 h 24"/>
                <a:gd name="T12" fmla="*/ 0 w 152"/>
                <a:gd name="T13" fmla="*/ 62 h 24"/>
                <a:gd name="T14" fmla="*/ 27 w 152"/>
                <a:gd name="T15" fmla="*/ 123 h 24"/>
                <a:gd name="T16" fmla="*/ 318 w 152"/>
                <a:gd name="T17" fmla="*/ 210 h 24"/>
                <a:gd name="T18" fmla="*/ 642 w 152"/>
                <a:gd name="T19" fmla="*/ 157 h 24"/>
                <a:gd name="T20" fmla="*/ 1014 w 152"/>
                <a:gd name="T21" fmla="*/ 96 h 24"/>
                <a:gd name="T22" fmla="*/ 1153 w 152"/>
                <a:gd name="T23" fmla="*/ 96 h 24"/>
                <a:gd name="T24" fmla="*/ 1162 w 152"/>
                <a:gd name="T25" fmla="*/ 96 h 24"/>
                <a:gd name="T26" fmla="*/ 1180 w 152"/>
                <a:gd name="T27" fmla="*/ 96 h 24"/>
                <a:gd name="T28" fmla="*/ 1169 w 152"/>
                <a:gd name="T29" fmla="*/ 80 h 24"/>
                <a:gd name="T30" fmla="*/ 802 w 152"/>
                <a:gd name="T31" fmla="*/ 34 h 24"/>
                <a:gd name="T32" fmla="*/ 802 w 152"/>
                <a:gd name="T33" fmla="*/ 34 h 24"/>
                <a:gd name="T34" fmla="*/ 654 w 152"/>
                <a:gd name="T35" fmla="*/ 34 h 24"/>
                <a:gd name="T36" fmla="*/ 642 w 152"/>
                <a:gd name="T37" fmla="*/ 34 h 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2" h="24">
                  <a:moveTo>
                    <a:pt x="83" y="4"/>
                  </a:moveTo>
                  <a:lnTo>
                    <a:pt x="83" y="4"/>
                  </a:lnTo>
                  <a:cubicBezTo>
                    <a:pt x="77" y="5"/>
                    <a:pt x="71" y="5"/>
                    <a:pt x="65" y="5"/>
                  </a:cubicBezTo>
                  <a:cubicBezTo>
                    <a:pt x="56" y="5"/>
                    <a:pt x="49" y="4"/>
                    <a:pt x="44" y="4"/>
                  </a:cubicBezTo>
                  <a:cubicBezTo>
                    <a:pt x="41" y="3"/>
                    <a:pt x="39" y="3"/>
                    <a:pt x="37" y="3"/>
                  </a:cubicBezTo>
                  <a:cubicBezTo>
                    <a:pt x="24" y="1"/>
                    <a:pt x="16" y="0"/>
                    <a:pt x="10" y="0"/>
                  </a:cubicBezTo>
                  <a:cubicBezTo>
                    <a:pt x="2" y="0"/>
                    <a:pt x="1" y="2"/>
                    <a:pt x="0" y="7"/>
                  </a:cubicBezTo>
                  <a:cubicBezTo>
                    <a:pt x="0" y="9"/>
                    <a:pt x="1" y="11"/>
                    <a:pt x="3" y="14"/>
                  </a:cubicBezTo>
                  <a:cubicBezTo>
                    <a:pt x="8" y="20"/>
                    <a:pt x="23" y="24"/>
                    <a:pt x="41" y="24"/>
                  </a:cubicBezTo>
                  <a:cubicBezTo>
                    <a:pt x="58" y="24"/>
                    <a:pt x="70" y="21"/>
                    <a:pt x="83" y="18"/>
                  </a:cubicBezTo>
                  <a:cubicBezTo>
                    <a:pt x="96" y="14"/>
                    <a:pt x="110" y="11"/>
                    <a:pt x="131" y="11"/>
                  </a:cubicBezTo>
                  <a:cubicBezTo>
                    <a:pt x="137" y="11"/>
                    <a:pt x="143" y="11"/>
                    <a:pt x="149" y="11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1" y="11"/>
                    <a:pt x="152" y="11"/>
                    <a:pt x="152" y="11"/>
                  </a:cubicBezTo>
                  <a:cubicBezTo>
                    <a:pt x="152" y="10"/>
                    <a:pt x="151" y="9"/>
                    <a:pt x="151" y="9"/>
                  </a:cubicBezTo>
                  <a:cubicBezTo>
                    <a:pt x="135" y="5"/>
                    <a:pt x="117" y="4"/>
                    <a:pt x="103" y="4"/>
                  </a:cubicBezTo>
                  <a:cubicBezTo>
                    <a:pt x="96" y="4"/>
                    <a:pt x="90" y="4"/>
                    <a:pt x="84" y="4"/>
                  </a:cubicBezTo>
                  <a:lnTo>
                    <a:pt x="83" y="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5" name="Freeform 54"/>
            <p:cNvSpPr>
              <a:spLocks/>
            </p:cNvSpPr>
            <p:nvPr/>
          </p:nvSpPr>
          <p:spPr bwMode="auto">
            <a:xfrm>
              <a:off x="2798" y="1952"/>
              <a:ext cx="885" cy="258"/>
            </a:xfrm>
            <a:custGeom>
              <a:avLst/>
              <a:gdLst>
                <a:gd name="T0" fmla="*/ 4387 w 587"/>
                <a:gd name="T1" fmla="*/ 198 h 169"/>
                <a:gd name="T2" fmla="*/ 4464 w 587"/>
                <a:gd name="T3" fmla="*/ 597 h 169"/>
                <a:gd name="T4" fmla="*/ 3848 w 587"/>
                <a:gd name="T5" fmla="*/ 785 h 169"/>
                <a:gd name="T6" fmla="*/ 3881 w 587"/>
                <a:gd name="T7" fmla="*/ 185 h 169"/>
                <a:gd name="T8" fmla="*/ 3733 w 587"/>
                <a:gd name="T9" fmla="*/ 785 h 169"/>
                <a:gd name="T10" fmla="*/ 3219 w 587"/>
                <a:gd name="T11" fmla="*/ 1102 h 169"/>
                <a:gd name="T12" fmla="*/ 3349 w 587"/>
                <a:gd name="T13" fmla="*/ 455 h 169"/>
                <a:gd name="T14" fmla="*/ 2767 w 587"/>
                <a:gd name="T15" fmla="*/ 641 h 169"/>
                <a:gd name="T16" fmla="*/ 2504 w 587"/>
                <a:gd name="T17" fmla="*/ 615 h 169"/>
                <a:gd name="T18" fmla="*/ 1639 w 587"/>
                <a:gd name="T19" fmla="*/ 391 h 169"/>
                <a:gd name="T20" fmla="*/ 2283 w 587"/>
                <a:gd name="T21" fmla="*/ 174 h 169"/>
                <a:gd name="T22" fmla="*/ 2669 w 587"/>
                <a:gd name="T23" fmla="*/ 372 h 169"/>
                <a:gd name="T24" fmla="*/ 2851 w 587"/>
                <a:gd name="T25" fmla="*/ 302 h 169"/>
                <a:gd name="T26" fmla="*/ 1518 w 587"/>
                <a:gd name="T27" fmla="*/ 394 h 169"/>
                <a:gd name="T28" fmla="*/ 2565 w 587"/>
                <a:gd name="T29" fmla="*/ 740 h 169"/>
                <a:gd name="T30" fmla="*/ 2727 w 587"/>
                <a:gd name="T31" fmla="*/ 939 h 169"/>
                <a:gd name="T32" fmla="*/ 1652 w 587"/>
                <a:gd name="T33" fmla="*/ 1027 h 169"/>
                <a:gd name="T34" fmla="*/ 1535 w 587"/>
                <a:gd name="T35" fmla="*/ 1040 h 169"/>
                <a:gd name="T36" fmla="*/ 1577 w 587"/>
                <a:gd name="T37" fmla="*/ 1209 h 169"/>
                <a:gd name="T38" fmla="*/ 1200 w 587"/>
                <a:gd name="T39" fmla="*/ 1021 h 169"/>
                <a:gd name="T40" fmla="*/ 1271 w 587"/>
                <a:gd name="T41" fmla="*/ 455 h 169"/>
                <a:gd name="T42" fmla="*/ 614 w 587"/>
                <a:gd name="T43" fmla="*/ 673 h 169"/>
                <a:gd name="T44" fmla="*/ 353 w 587"/>
                <a:gd name="T45" fmla="*/ 0 h 169"/>
                <a:gd name="T46" fmla="*/ 0 w 587"/>
                <a:gd name="T47" fmla="*/ 238 h 169"/>
                <a:gd name="T48" fmla="*/ 336 w 587"/>
                <a:gd name="T49" fmla="*/ 114 h 169"/>
                <a:gd name="T50" fmla="*/ 398 w 587"/>
                <a:gd name="T51" fmla="*/ 1185 h 169"/>
                <a:gd name="T52" fmla="*/ 520 w 587"/>
                <a:gd name="T53" fmla="*/ 1217 h 169"/>
                <a:gd name="T54" fmla="*/ 1075 w 587"/>
                <a:gd name="T55" fmla="*/ 359 h 169"/>
                <a:gd name="T56" fmla="*/ 1116 w 587"/>
                <a:gd name="T57" fmla="*/ 771 h 169"/>
                <a:gd name="T58" fmla="*/ 1364 w 587"/>
                <a:gd name="T59" fmla="*/ 1401 h 169"/>
                <a:gd name="T60" fmla="*/ 1946 w 587"/>
                <a:gd name="T61" fmla="*/ 1401 h 169"/>
                <a:gd name="T62" fmla="*/ 2883 w 587"/>
                <a:gd name="T63" fmla="*/ 846 h 169"/>
                <a:gd name="T64" fmla="*/ 2828 w 587"/>
                <a:gd name="T65" fmla="*/ 704 h 169"/>
                <a:gd name="T66" fmla="*/ 3044 w 587"/>
                <a:gd name="T67" fmla="*/ 350 h 169"/>
                <a:gd name="T68" fmla="*/ 3238 w 587"/>
                <a:gd name="T69" fmla="*/ 455 h 169"/>
                <a:gd name="T70" fmla="*/ 3112 w 587"/>
                <a:gd name="T71" fmla="*/ 1102 h 169"/>
                <a:gd name="T72" fmla="*/ 3747 w 587"/>
                <a:gd name="T73" fmla="*/ 972 h 169"/>
                <a:gd name="T74" fmla="*/ 4571 w 587"/>
                <a:gd name="T75" fmla="*/ 566 h 16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87" h="169">
                  <a:moveTo>
                    <a:pt x="563" y="24"/>
                  </a:moveTo>
                  <a:lnTo>
                    <a:pt x="563" y="24"/>
                  </a:lnTo>
                  <a:cubicBezTo>
                    <a:pt x="559" y="24"/>
                    <a:pt x="555" y="27"/>
                    <a:pt x="555" y="32"/>
                  </a:cubicBezTo>
                  <a:cubicBezTo>
                    <a:pt x="555" y="39"/>
                    <a:pt x="573" y="43"/>
                    <a:pt x="573" y="72"/>
                  </a:cubicBezTo>
                  <a:cubicBezTo>
                    <a:pt x="573" y="94"/>
                    <a:pt x="555" y="149"/>
                    <a:pt x="527" y="149"/>
                  </a:cubicBezTo>
                  <a:cubicBezTo>
                    <a:pt x="502" y="149"/>
                    <a:pt x="494" y="115"/>
                    <a:pt x="494" y="95"/>
                  </a:cubicBezTo>
                  <a:cubicBezTo>
                    <a:pt x="494" y="74"/>
                    <a:pt x="507" y="55"/>
                    <a:pt x="507" y="34"/>
                  </a:cubicBezTo>
                  <a:cubicBezTo>
                    <a:pt x="507" y="28"/>
                    <a:pt x="504" y="22"/>
                    <a:pt x="498" y="22"/>
                  </a:cubicBezTo>
                  <a:cubicBezTo>
                    <a:pt x="481" y="22"/>
                    <a:pt x="478" y="67"/>
                    <a:pt x="478" y="79"/>
                  </a:cubicBezTo>
                  <a:cubicBezTo>
                    <a:pt x="478" y="84"/>
                    <a:pt x="479" y="90"/>
                    <a:pt x="479" y="95"/>
                  </a:cubicBezTo>
                  <a:cubicBezTo>
                    <a:pt x="471" y="109"/>
                    <a:pt x="445" y="154"/>
                    <a:pt x="425" y="154"/>
                  </a:cubicBezTo>
                  <a:cubicBezTo>
                    <a:pt x="415" y="154"/>
                    <a:pt x="413" y="141"/>
                    <a:pt x="413" y="133"/>
                  </a:cubicBezTo>
                  <a:cubicBezTo>
                    <a:pt x="413" y="119"/>
                    <a:pt x="417" y="107"/>
                    <a:pt x="421" y="94"/>
                  </a:cubicBezTo>
                  <a:cubicBezTo>
                    <a:pt x="425" y="81"/>
                    <a:pt x="430" y="68"/>
                    <a:pt x="430" y="55"/>
                  </a:cubicBezTo>
                  <a:cubicBezTo>
                    <a:pt x="430" y="38"/>
                    <a:pt x="420" y="27"/>
                    <a:pt x="403" y="27"/>
                  </a:cubicBezTo>
                  <a:cubicBezTo>
                    <a:pt x="376" y="27"/>
                    <a:pt x="355" y="51"/>
                    <a:pt x="355" y="77"/>
                  </a:cubicBezTo>
                  <a:cubicBezTo>
                    <a:pt x="355" y="80"/>
                    <a:pt x="357" y="83"/>
                    <a:pt x="360" y="84"/>
                  </a:cubicBezTo>
                  <a:cubicBezTo>
                    <a:pt x="349" y="77"/>
                    <a:pt x="332" y="75"/>
                    <a:pt x="322" y="74"/>
                  </a:cubicBezTo>
                  <a:cubicBezTo>
                    <a:pt x="302" y="73"/>
                    <a:pt x="283" y="73"/>
                    <a:pt x="263" y="70"/>
                  </a:cubicBezTo>
                  <a:cubicBezTo>
                    <a:pt x="253" y="69"/>
                    <a:pt x="210" y="60"/>
                    <a:pt x="210" y="47"/>
                  </a:cubicBezTo>
                  <a:cubicBezTo>
                    <a:pt x="210" y="42"/>
                    <a:pt x="215" y="39"/>
                    <a:pt x="218" y="37"/>
                  </a:cubicBezTo>
                  <a:cubicBezTo>
                    <a:pt x="238" y="26"/>
                    <a:pt x="271" y="21"/>
                    <a:pt x="293" y="21"/>
                  </a:cubicBezTo>
                  <a:cubicBezTo>
                    <a:pt x="308" y="21"/>
                    <a:pt x="339" y="24"/>
                    <a:pt x="348" y="36"/>
                  </a:cubicBezTo>
                  <a:cubicBezTo>
                    <a:pt x="346" y="39"/>
                    <a:pt x="343" y="42"/>
                    <a:pt x="343" y="45"/>
                  </a:cubicBezTo>
                  <a:cubicBezTo>
                    <a:pt x="343" y="50"/>
                    <a:pt x="346" y="52"/>
                    <a:pt x="350" y="52"/>
                  </a:cubicBezTo>
                  <a:cubicBezTo>
                    <a:pt x="357" y="52"/>
                    <a:pt x="366" y="44"/>
                    <a:pt x="366" y="37"/>
                  </a:cubicBezTo>
                  <a:cubicBezTo>
                    <a:pt x="366" y="13"/>
                    <a:pt x="314" y="8"/>
                    <a:pt x="297" y="8"/>
                  </a:cubicBezTo>
                  <a:cubicBezTo>
                    <a:pt x="274" y="8"/>
                    <a:pt x="195" y="16"/>
                    <a:pt x="195" y="48"/>
                  </a:cubicBezTo>
                  <a:cubicBezTo>
                    <a:pt x="195" y="59"/>
                    <a:pt x="207" y="68"/>
                    <a:pt x="217" y="72"/>
                  </a:cubicBezTo>
                  <a:cubicBezTo>
                    <a:pt x="252" y="88"/>
                    <a:pt x="291" y="84"/>
                    <a:pt x="329" y="89"/>
                  </a:cubicBezTo>
                  <a:cubicBezTo>
                    <a:pt x="337" y="90"/>
                    <a:pt x="354" y="95"/>
                    <a:pt x="354" y="105"/>
                  </a:cubicBezTo>
                  <a:cubicBezTo>
                    <a:pt x="354" y="108"/>
                    <a:pt x="352" y="111"/>
                    <a:pt x="350" y="113"/>
                  </a:cubicBezTo>
                  <a:cubicBezTo>
                    <a:pt x="330" y="137"/>
                    <a:pt x="283" y="154"/>
                    <a:pt x="253" y="154"/>
                  </a:cubicBezTo>
                  <a:cubicBezTo>
                    <a:pt x="233" y="154"/>
                    <a:pt x="212" y="146"/>
                    <a:pt x="212" y="124"/>
                  </a:cubicBezTo>
                  <a:cubicBezTo>
                    <a:pt x="212" y="119"/>
                    <a:pt x="211" y="113"/>
                    <a:pt x="205" y="113"/>
                  </a:cubicBezTo>
                  <a:cubicBezTo>
                    <a:pt x="199" y="113"/>
                    <a:pt x="197" y="120"/>
                    <a:pt x="197" y="125"/>
                  </a:cubicBezTo>
                  <a:cubicBezTo>
                    <a:pt x="197" y="133"/>
                    <a:pt x="200" y="140"/>
                    <a:pt x="204" y="146"/>
                  </a:cubicBezTo>
                  <a:cubicBezTo>
                    <a:pt x="203" y="146"/>
                    <a:pt x="203" y="146"/>
                    <a:pt x="202" y="146"/>
                  </a:cubicBezTo>
                  <a:cubicBezTo>
                    <a:pt x="197" y="146"/>
                    <a:pt x="189" y="154"/>
                    <a:pt x="178" y="154"/>
                  </a:cubicBezTo>
                  <a:cubicBezTo>
                    <a:pt x="161" y="154"/>
                    <a:pt x="154" y="139"/>
                    <a:pt x="154" y="123"/>
                  </a:cubicBezTo>
                  <a:cubicBezTo>
                    <a:pt x="154" y="112"/>
                    <a:pt x="156" y="101"/>
                    <a:pt x="158" y="89"/>
                  </a:cubicBezTo>
                  <a:cubicBezTo>
                    <a:pt x="161" y="78"/>
                    <a:pt x="163" y="67"/>
                    <a:pt x="163" y="55"/>
                  </a:cubicBezTo>
                  <a:cubicBezTo>
                    <a:pt x="163" y="42"/>
                    <a:pt x="156" y="27"/>
                    <a:pt x="141" y="27"/>
                  </a:cubicBezTo>
                  <a:cubicBezTo>
                    <a:pt x="116" y="27"/>
                    <a:pt x="91" y="61"/>
                    <a:pt x="79" y="81"/>
                  </a:cubicBezTo>
                  <a:cubicBezTo>
                    <a:pt x="80" y="70"/>
                    <a:pt x="82" y="59"/>
                    <a:pt x="82" y="48"/>
                  </a:cubicBezTo>
                  <a:cubicBezTo>
                    <a:pt x="82" y="25"/>
                    <a:pt x="71" y="0"/>
                    <a:pt x="45" y="0"/>
                  </a:cubicBezTo>
                  <a:cubicBezTo>
                    <a:pt x="29" y="0"/>
                    <a:pt x="10" y="12"/>
                    <a:pt x="2" y="24"/>
                  </a:cubicBezTo>
                  <a:cubicBezTo>
                    <a:pt x="1" y="26"/>
                    <a:pt x="0" y="27"/>
                    <a:pt x="0" y="29"/>
                  </a:cubicBezTo>
                  <a:cubicBezTo>
                    <a:pt x="0" y="33"/>
                    <a:pt x="3" y="36"/>
                    <a:pt x="6" y="36"/>
                  </a:cubicBezTo>
                  <a:cubicBezTo>
                    <a:pt x="14" y="36"/>
                    <a:pt x="22" y="14"/>
                    <a:pt x="43" y="14"/>
                  </a:cubicBezTo>
                  <a:cubicBezTo>
                    <a:pt x="62" y="14"/>
                    <a:pt x="67" y="38"/>
                    <a:pt x="67" y="53"/>
                  </a:cubicBezTo>
                  <a:cubicBezTo>
                    <a:pt x="67" y="85"/>
                    <a:pt x="51" y="117"/>
                    <a:pt x="51" y="143"/>
                  </a:cubicBezTo>
                  <a:cubicBezTo>
                    <a:pt x="51" y="147"/>
                    <a:pt x="53" y="155"/>
                    <a:pt x="59" y="155"/>
                  </a:cubicBezTo>
                  <a:cubicBezTo>
                    <a:pt x="63" y="155"/>
                    <a:pt x="66" y="151"/>
                    <a:pt x="67" y="147"/>
                  </a:cubicBezTo>
                  <a:cubicBezTo>
                    <a:pt x="70" y="138"/>
                    <a:pt x="70" y="129"/>
                    <a:pt x="74" y="119"/>
                  </a:cubicBezTo>
                  <a:cubicBezTo>
                    <a:pt x="82" y="100"/>
                    <a:pt x="113" y="43"/>
                    <a:pt x="138" y="43"/>
                  </a:cubicBezTo>
                  <a:cubicBezTo>
                    <a:pt x="146" y="43"/>
                    <a:pt x="147" y="51"/>
                    <a:pt x="147" y="57"/>
                  </a:cubicBezTo>
                  <a:cubicBezTo>
                    <a:pt x="147" y="69"/>
                    <a:pt x="145" y="81"/>
                    <a:pt x="143" y="93"/>
                  </a:cubicBezTo>
                  <a:cubicBezTo>
                    <a:pt x="141" y="104"/>
                    <a:pt x="139" y="116"/>
                    <a:pt x="139" y="128"/>
                  </a:cubicBezTo>
                  <a:cubicBezTo>
                    <a:pt x="139" y="150"/>
                    <a:pt x="151" y="169"/>
                    <a:pt x="175" y="169"/>
                  </a:cubicBezTo>
                  <a:cubicBezTo>
                    <a:pt x="183" y="169"/>
                    <a:pt x="207" y="163"/>
                    <a:pt x="208" y="152"/>
                  </a:cubicBezTo>
                  <a:cubicBezTo>
                    <a:pt x="218" y="163"/>
                    <a:pt x="234" y="169"/>
                    <a:pt x="250" y="169"/>
                  </a:cubicBezTo>
                  <a:cubicBezTo>
                    <a:pt x="289" y="169"/>
                    <a:pt x="340" y="147"/>
                    <a:pt x="364" y="116"/>
                  </a:cubicBezTo>
                  <a:cubicBezTo>
                    <a:pt x="368" y="112"/>
                    <a:pt x="370" y="107"/>
                    <a:pt x="370" y="102"/>
                  </a:cubicBezTo>
                  <a:cubicBezTo>
                    <a:pt x="370" y="94"/>
                    <a:pt x="366" y="89"/>
                    <a:pt x="360" y="85"/>
                  </a:cubicBezTo>
                  <a:cubicBezTo>
                    <a:pt x="361" y="85"/>
                    <a:pt x="362" y="85"/>
                    <a:pt x="363" y="85"/>
                  </a:cubicBezTo>
                  <a:cubicBezTo>
                    <a:pt x="367" y="85"/>
                    <a:pt x="371" y="81"/>
                    <a:pt x="371" y="77"/>
                  </a:cubicBezTo>
                  <a:cubicBezTo>
                    <a:pt x="371" y="60"/>
                    <a:pt x="376" y="49"/>
                    <a:pt x="391" y="42"/>
                  </a:cubicBezTo>
                  <a:cubicBezTo>
                    <a:pt x="394" y="41"/>
                    <a:pt x="397" y="40"/>
                    <a:pt x="400" y="40"/>
                  </a:cubicBezTo>
                  <a:cubicBezTo>
                    <a:pt x="409" y="40"/>
                    <a:pt x="416" y="47"/>
                    <a:pt x="416" y="55"/>
                  </a:cubicBezTo>
                  <a:cubicBezTo>
                    <a:pt x="416" y="68"/>
                    <a:pt x="411" y="81"/>
                    <a:pt x="407" y="94"/>
                  </a:cubicBezTo>
                  <a:cubicBezTo>
                    <a:pt x="403" y="107"/>
                    <a:pt x="399" y="120"/>
                    <a:pt x="399" y="133"/>
                  </a:cubicBezTo>
                  <a:cubicBezTo>
                    <a:pt x="399" y="149"/>
                    <a:pt x="406" y="169"/>
                    <a:pt x="425" y="169"/>
                  </a:cubicBezTo>
                  <a:cubicBezTo>
                    <a:pt x="444" y="169"/>
                    <a:pt x="471" y="132"/>
                    <a:pt x="481" y="117"/>
                  </a:cubicBezTo>
                  <a:cubicBezTo>
                    <a:pt x="486" y="137"/>
                    <a:pt x="499" y="164"/>
                    <a:pt x="524" y="164"/>
                  </a:cubicBezTo>
                  <a:cubicBezTo>
                    <a:pt x="562" y="164"/>
                    <a:pt x="587" y="101"/>
                    <a:pt x="587" y="68"/>
                  </a:cubicBezTo>
                  <a:cubicBezTo>
                    <a:pt x="587" y="55"/>
                    <a:pt x="581" y="24"/>
                    <a:pt x="563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6" name="Freeform 55"/>
            <p:cNvSpPr>
              <a:spLocks/>
            </p:cNvSpPr>
            <p:nvPr/>
          </p:nvSpPr>
          <p:spPr bwMode="auto">
            <a:xfrm>
              <a:off x="1758" y="1965"/>
              <a:ext cx="265" cy="245"/>
            </a:xfrm>
            <a:custGeom>
              <a:avLst/>
              <a:gdLst>
                <a:gd name="T0" fmla="*/ 983 w 176"/>
                <a:gd name="T1" fmla="*/ 536 h 161"/>
                <a:gd name="T2" fmla="*/ 983 w 176"/>
                <a:gd name="T3" fmla="*/ 536 h 161"/>
                <a:gd name="T4" fmla="*/ 535 w 176"/>
                <a:gd name="T5" fmla="*/ 505 h 161"/>
                <a:gd name="T6" fmla="*/ 122 w 176"/>
                <a:gd name="T7" fmla="*/ 317 h 161"/>
                <a:gd name="T8" fmla="*/ 184 w 176"/>
                <a:gd name="T9" fmla="*/ 236 h 161"/>
                <a:gd name="T10" fmla="*/ 763 w 176"/>
                <a:gd name="T11" fmla="*/ 107 h 161"/>
                <a:gd name="T12" fmla="*/ 1180 w 176"/>
                <a:gd name="T13" fmla="*/ 230 h 161"/>
                <a:gd name="T14" fmla="*/ 1147 w 176"/>
                <a:gd name="T15" fmla="*/ 298 h 161"/>
                <a:gd name="T16" fmla="*/ 1209 w 176"/>
                <a:gd name="T17" fmla="*/ 359 h 161"/>
                <a:gd name="T18" fmla="*/ 1322 w 176"/>
                <a:gd name="T19" fmla="*/ 236 h 161"/>
                <a:gd name="T20" fmla="*/ 790 w 176"/>
                <a:gd name="T21" fmla="*/ 0 h 161"/>
                <a:gd name="T22" fmla="*/ 0 w 176"/>
                <a:gd name="T23" fmla="*/ 329 h 161"/>
                <a:gd name="T24" fmla="*/ 170 w 176"/>
                <a:gd name="T25" fmla="*/ 520 h 161"/>
                <a:gd name="T26" fmla="*/ 1039 w 176"/>
                <a:gd name="T27" fmla="*/ 660 h 161"/>
                <a:gd name="T28" fmla="*/ 1229 w 176"/>
                <a:gd name="T29" fmla="*/ 791 h 161"/>
                <a:gd name="T30" fmla="*/ 1197 w 176"/>
                <a:gd name="T31" fmla="*/ 857 h 161"/>
                <a:gd name="T32" fmla="*/ 447 w 176"/>
                <a:gd name="T33" fmla="*/ 1190 h 161"/>
                <a:gd name="T34" fmla="*/ 134 w 176"/>
                <a:gd name="T35" fmla="*/ 947 h 161"/>
                <a:gd name="T36" fmla="*/ 89 w 176"/>
                <a:gd name="T37" fmla="*/ 857 h 161"/>
                <a:gd name="T38" fmla="*/ 27 w 176"/>
                <a:gd name="T39" fmla="*/ 954 h 161"/>
                <a:gd name="T40" fmla="*/ 431 w 176"/>
                <a:gd name="T41" fmla="*/ 1315 h 161"/>
                <a:gd name="T42" fmla="*/ 1314 w 176"/>
                <a:gd name="T43" fmla="*/ 880 h 161"/>
                <a:gd name="T44" fmla="*/ 1363 w 176"/>
                <a:gd name="T45" fmla="*/ 768 h 161"/>
                <a:gd name="T46" fmla="*/ 983 w 176"/>
                <a:gd name="T47" fmla="*/ 536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6" h="161">
                  <a:moveTo>
                    <a:pt x="127" y="66"/>
                  </a:moveTo>
                  <a:lnTo>
                    <a:pt x="127" y="66"/>
                  </a:lnTo>
                  <a:cubicBezTo>
                    <a:pt x="107" y="65"/>
                    <a:pt x="88" y="65"/>
                    <a:pt x="69" y="62"/>
                  </a:cubicBezTo>
                  <a:cubicBezTo>
                    <a:pt x="58" y="61"/>
                    <a:pt x="16" y="52"/>
                    <a:pt x="16" y="39"/>
                  </a:cubicBezTo>
                  <a:cubicBezTo>
                    <a:pt x="16" y="34"/>
                    <a:pt x="21" y="31"/>
                    <a:pt x="24" y="29"/>
                  </a:cubicBezTo>
                  <a:cubicBezTo>
                    <a:pt x="43" y="18"/>
                    <a:pt x="77" y="13"/>
                    <a:pt x="99" y="13"/>
                  </a:cubicBezTo>
                  <a:cubicBezTo>
                    <a:pt x="113" y="13"/>
                    <a:pt x="144" y="16"/>
                    <a:pt x="153" y="28"/>
                  </a:cubicBezTo>
                  <a:cubicBezTo>
                    <a:pt x="151" y="31"/>
                    <a:pt x="148" y="34"/>
                    <a:pt x="148" y="37"/>
                  </a:cubicBezTo>
                  <a:cubicBezTo>
                    <a:pt x="148" y="42"/>
                    <a:pt x="152" y="44"/>
                    <a:pt x="156" y="44"/>
                  </a:cubicBezTo>
                  <a:cubicBezTo>
                    <a:pt x="163" y="44"/>
                    <a:pt x="171" y="36"/>
                    <a:pt x="171" y="29"/>
                  </a:cubicBezTo>
                  <a:cubicBezTo>
                    <a:pt x="171" y="5"/>
                    <a:pt x="119" y="0"/>
                    <a:pt x="102" y="0"/>
                  </a:cubicBezTo>
                  <a:cubicBezTo>
                    <a:pt x="79" y="0"/>
                    <a:pt x="0" y="8"/>
                    <a:pt x="0" y="40"/>
                  </a:cubicBezTo>
                  <a:cubicBezTo>
                    <a:pt x="0" y="51"/>
                    <a:pt x="13" y="60"/>
                    <a:pt x="22" y="64"/>
                  </a:cubicBezTo>
                  <a:cubicBezTo>
                    <a:pt x="57" y="80"/>
                    <a:pt x="97" y="76"/>
                    <a:pt x="134" y="81"/>
                  </a:cubicBezTo>
                  <a:cubicBezTo>
                    <a:pt x="142" y="82"/>
                    <a:pt x="159" y="87"/>
                    <a:pt x="159" y="97"/>
                  </a:cubicBezTo>
                  <a:cubicBezTo>
                    <a:pt x="159" y="100"/>
                    <a:pt x="157" y="103"/>
                    <a:pt x="155" y="105"/>
                  </a:cubicBezTo>
                  <a:cubicBezTo>
                    <a:pt x="135" y="129"/>
                    <a:pt x="88" y="146"/>
                    <a:pt x="58" y="146"/>
                  </a:cubicBezTo>
                  <a:cubicBezTo>
                    <a:pt x="39" y="146"/>
                    <a:pt x="17" y="138"/>
                    <a:pt x="17" y="116"/>
                  </a:cubicBezTo>
                  <a:cubicBezTo>
                    <a:pt x="17" y="111"/>
                    <a:pt x="17" y="105"/>
                    <a:pt x="11" y="105"/>
                  </a:cubicBezTo>
                  <a:cubicBezTo>
                    <a:pt x="5" y="105"/>
                    <a:pt x="3" y="112"/>
                    <a:pt x="3" y="117"/>
                  </a:cubicBezTo>
                  <a:cubicBezTo>
                    <a:pt x="3" y="146"/>
                    <a:pt x="29" y="161"/>
                    <a:pt x="56" y="161"/>
                  </a:cubicBezTo>
                  <a:cubicBezTo>
                    <a:pt x="94" y="161"/>
                    <a:pt x="146" y="139"/>
                    <a:pt x="170" y="108"/>
                  </a:cubicBezTo>
                  <a:cubicBezTo>
                    <a:pt x="173" y="104"/>
                    <a:pt x="176" y="99"/>
                    <a:pt x="176" y="94"/>
                  </a:cubicBezTo>
                  <a:cubicBezTo>
                    <a:pt x="176" y="72"/>
                    <a:pt x="143" y="68"/>
                    <a:pt x="127" y="6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7" name="Freeform 56"/>
            <p:cNvSpPr>
              <a:spLocks noEditPoints="1"/>
            </p:cNvSpPr>
            <p:nvPr/>
          </p:nvSpPr>
          <p:spPr bwMode="auto">
            <a:xfrm>
              <a:off x="835" y="1933"/>
              <a:ext cx="324" cy="266"/>
            </a:xfrm>
            <a:custGeom>
              <a:avLst/>
              <a:gdLst>
                <a:gd name="T0" fmla="*/ 1599 w 215"/>
                <a:gd name="T1" fmla="*/ 626 h 175"/>
                <a:gd name="T2" fmla="*/ 1599 w 215"/>
                <a:gd name="T3" fmla="*/ 626 h 175"/>
                <a:gd name="T4" fmla="*/ 1670 w 215"/>
                <a:gd name="T5" fmla="*/ 418 h 175"/>
                <a:gd name="T6" fmla="*/ 1210 w 215"/>
                <a:gd name="T7" fmla="*/ 18 h 175"/>
                <a:gd name="T8" fmla="*/ 986 w 215"/>
                <a:gd name="T9" fmla="*/ 0 h 175"/>
                <a:gd name="T10" fmla="*/ 72 w 215"/>
                <a:gd name="T11" fmla="*/ 284 h 175"/>
                <a:gd name="T12" fmla="*/ 0 w 215"/>
                <a:gd name="T13" fmla="*/ 418 h 175"/>
                <a:gd name="T14" fmla="*/ 225 w 215"/>
                <a:gd name="T15" fmla="*/ 561 h 175"/>
                <a:gd name="T16" fmla="*/ 318 w 215"/>
                <a:gd name="T17" fmla="*/ 512 h 175"/>
                <a:gd name="T18" fmla="*/ 121 w 215"/>
                <a:gd name="T19" fmla="*/ 392 h 175"/>
                <a:gd name="T20" fmla="*/ 184 w 215"/>
                <a:gd name="T21" fmla="*/ 325 h 175"/>
                <a:gd name="T22" fmla="*/ 552 w 215"/>
                <a:gd name="T23" fmla="*/ 155 h 175"/>
                <a:gd name="T24" fmla="*/ 552 w 215"/>
                <a:gd name="T25" fmla="*/ 170 h 175"/>
                <a:gd name="T26" fmla="*/ 511 w 215"/>
                <a:gd name="T27" fmla="*/ 657 h 175"/>
                <a:gd name="T28" fmla="*/ 339 w 215"/>
                <a:gd name="T29" fmla="*/ 795 h 175"/>
                <a:gd name="T30" fmla="*/ 488 w 215"/>
                <a:gd name="T31" fmla="*/ 941 h 175"/>
                <a:gd name="T32" fmla="*/ 466 w 215"/>
                <a:gd name="T33" fmla="*/ 1297 h 175"/>
                <a:gd name="T34" fmla="*/ 527 w 215"/>
                <a:gd name="T35" fmla="*/ 1418 h 175"/>
                <a:gd name="T36" fmla="*/ 592 w 215"/>
                <a:gd name="T37" fmla="*/ 1328 h 175"/>
                <a:gd name="T38" fmla="*/ 609 w 215"/>
                <a:gd name="T39" fmla="*/ 985 h 175"/>
                <a:gd name="T40" fmla="*/ 811 w 215"/>
                <a:gd name="T41" fmla="*/ 999 h 175"/>
                <a:gd name="T42" fmla="*/ 1599 w 215"/>
                <a:gd name="T43" fmla="*/ 626 h 175"/>
                <a:gd name="T44" fmla="*/ 497 w 215"/>
                <a:gd name="T45" fmla="*/ 822 h 175"/>
                <a:gd name="T46" fmla="*/ 497 w 215"/>
                <a:gd name="T47" fmla="*/ 822 h 175"/>
                <a:gd name="T48" fmla="*/ 448 w 215"/>
                <a:gd name="T49" fmla="*/ 783 h 175"/>
                <a:gd name="T50" fmla="*/ 497 w 215"/>
                <a:gd name="T51" fmla="*/ 769 h 175"/>
                <a:gd name="T52" fmla="*/ 497 w 215"/>
                <a:gd name="T53" fmla="*/ 822 h 175"/>
                <a:gd name="T54" fmla="*/ 863 w 215"/>
                <a:gd name="T55" fmla="*/ 885 h 175"/>
                <a:gd name="T56" fmla="*/ 863 w 215"/>
                <a:gd name="T57" fmla="*/ 885 h 175"/>
                <a:gd name="T58" fmla="*/ 609 w 215"/>
                <a:gd name="T59" fmla="*/ 844 h 175"/>
                <a:gd name="T60" fmla="*/ 613 w 215"/>
                <a:gd name="T61" fmla="*/ 763 h 175"/>
                <a:gd name="T62" fmla="*/ 722 w 215"/>
                <a:gd name="T63" fmla="*/ 778 h 175"/>
                <a:gd name="T64" fmla="*/ 784 w 215"/>
                <a:gd name="T65" fmla="*/ 737 h 175"/>
                <a:gd name="T66" fmla="*/ 628 w 215"/>
                <a:gd name="T67" fmla="*/ 657 h 175"/>
                <a:gd name="T68" fmla="*/ 662 w 215"/>
                <a:gd name="T69" fmla="*/ 236 h 175"/>
                <a:gd name="T70" fmla="*/ 642 w 215"/>
                <a:gd name="T71" fmla="*/ 141 h 175"/>
                <a:gd name="T72" fmla="*/ 986 w 215"/>
                <a:gd name="T73" fmla="*/ 94 h 175"/>
                <a:gd name="T74" fmla="*/ 1554 w 215"/>
                <a:gd name="T75" fmla="*/ 421 h 175"/>
                <a:gd name="T76" fmla="*/ 863 w 215"/>
                <a:gd name="T77" fmla="*/ 885 h 1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5" h="175">
                  <a:moveTo>
                    <a:pt x="206" y="77"/>
                  </a:moveTo>
                  <a:lnTo>
                    <a:pt x="206" y="77"/>
                  </a:lnTo>
                  <a:cubicBezTo>
                    <a:pt x="211" y="69"/>
                    <a:pt x="215" y="60"/>
                    <a:pt x="215" y="51"/>
                  </a:cubicBezTo>
                  <a:cubicBezTo>
                    <a:pt x="215" y="21"/>
                    <a:pt x="182" y="5"/>
                    <a:pt x="156" y="2"/>
                  </a:cubicBezTo>
                  <a:cubicBezTo>
                    <a:pt x="146" y="0"/>
                    <a:pt x="137" y="0"/>
                    <a:pt x="127" y="0"/>
                  </a:cubicBezTo>
                  <a:cubicBezTo>
                    <a:pt x="87" y="0"/>
                    <a:pt x="41" y="11"/>
                    <a:pt x="9" y="35"/>
                  </a:cubicBezTo>
                  <a:cubicBezTo>
                    <a:pt x="4" y="39"/>
                    <a:pt x="0" y="44"/>
                    <a:pt x="0" y="51"/>
                  </a:cubicBezTo>
                  <a:cubicBezTo>
                    <a:pt x="0" y="64"/>
                    <a:pt x="19" y="69"/>
                    <a:pt x="29" y="69"/>
                  </a:cubicBezTo>
                  <a:cubicBezTo>
                    <a:pt x="33" y="69"/>
                    <a:pt x="41" y="68"/>
                    <a:pt x="41" y="63"/>
                  </a:cubicBezTo>
                  <a:cubicBezTo>
                    <a:pt x="41" y="53"/>
                    <a:pt x="18" y="56"/>
                    <a:pt x="15" y="49"/>
                  </a:cubicBezTo>
                  <a:cubicBezTo>
                    <a:pt x="15" y="47"/>
                    <a:pt x="22" y="42"/>
                    <a:pt x="24" y="40"/>
                  </a:cubicBezTo>
                  <a:cubicBezTo>
                    <a:pt x="36" y="31"/>
                    <a:pt x="53" y="24"/>
                    <a:pt x="71" y="19"/>
                  </a:cubicBezTo>
                  <a:lnTo>
                    <a:pt x="71" y="21"/>
                  </a:lnTo>
                  <a:cubicBezTo>
                    <a:pt x="71" y="42"/>
                    <a:pt x="68" y="61"/>
                    <a:pt x="66" y="81"/>
                  </a:cubicBezTo>
                  <a:cubicBezTo>
                    <a:pt x="57" y="83"/>
                    <a:pt x="44" y="87"/>
                    <a:pt x="44" y="98"/>
                  </a:cubicBezTo>
                  <a:cubicBezTo>
                    <a:pt x="44" y="108"/>
                    <a:pt x="56" y="113"/>
                    <a:pt x="63" y="116"/>
                  </a:cubicBezTo>
                  <a:cubicBezTo>
                    <a:pt x="62" y="131"/>
                    <a:pt x="60" y="145"/>
                    <a:pt x="60" y="160"/>
                  </a:cubicBezTo>
                  <a:cubicBezTo>
                    <a:pt x="60" y="166"/>
                    <a:pt x="61" y="175"/>
                    <a:pt x="68" y="175"/>
                  </a:cubicBezTo>
                  <a:cubicBezTo>
                    <a:pt x="75" y="175"/>
                    <a:pt x="76" y="169"/>
                    <a:pt x="76" y="164"/>
                  </a:cubicBezTo>
                  <a:cubicBezTo>
                    <a:pt x="76" y="149"/>
                    <a:pt x="75" y="135"/>
                    <a:pt x="78" y="121"/>
                  </a:cubicBezTo>
                  <a:cubicBezTo>
                    <a:pt x="86" y="122"/>
                    <a:pt x="95" y="123"/>
                    <a:pt x="104" y="123"/>
                  </a:cubicBezTo>
                  <a:cubicBezTo>
                    <a:pt x="141" y="123"/>
                    <a:pt x="185" y="109"/>
                    <a:pt x="206" y="77"/>
                  </a:cubicBezTo>
                  <a:close/>
                  <a:moveTo>
                    <a:pt x="64" y="101"/>
                  </a:moveTo>
                  <a:lnTo>
                    <a:pt x="64" y="101"/>
                  </a:lnTo>
                  <a:cubicBezTo>
                    <a:pt x="62" y="100"/>
                    <a:pt x="60" y="99"/>
                    <a:pt x="58" y="97"/>
                  </a:cubicBezTo>
                  <a:cubicBezTo>
                    <a:pt x="60" y="96"/>
                    <a:pt x="62" y="95"/>
                    <a:pt x="64" y="95"/>
                  </a:cubicBezTo>
                  <a:lnTo>
                    <a:pt x="64" y="101"/>
                  </a:lnTo>
                  <a:close/>
                  <a:moveTo>
                    <a:pt x="111" y="109"/>
                  </a:moveTo>
                  <a:lnTo>
                    <a:pt x="111" y="109"/>
                  </a:lnTo>
                  <a:cubicBezTo>
                    <a:pt x="100" y="109"/>
                    <a:pt x="89" y="108"/>
                    <a:pt x="78" y="104"/>
                  </a:cubicBezTo>
                  <a:cubicBezTo>
                    <a:pt x="78" y="101"/>
                    <a:pt x="79" y="98"/>
                    <a:pt x="79" y="94"/>
                  </a:cubicBezTo>
                  <a:cubicBezTo>
                    <a:pt x="84" y="95"/>
                    <a:pt x="88" y="96"/>
                    <a:pt x="93" y="96"/>
                  </a:cubicBezTo>
                  <a:cubicBezTo>
                    <a:pt x="97" y="96"/>
                    <a:pt x="101" y="95"/>
                    <a:pt x="101" y="91"/>
                  </a:cubicBezTo>
                  <a:cubicBezTo>
                    <a:pt x="101" y="84"/>
                    <a:pt x="86" y="81"/>
                    <a:pt x="81" y="81"/>
                  </a:cubicBezTo>
                  <a:cubicBezTo>
                    <a:pt x="82" y="64"/>
                    <a:pt x="85" y="46"/>
                    <a:pt x="85" y="29"/>
                  </a:cubicBezTo>
                  <a:cubicBezTo>
                    <a:pt x="85" y="26"/>
                    <a:pt x="85" y="20"/>
                    <a:pt x="83" y="17"/>
                  </a:cubicBezTo>
                  <a:lnTo>
                    <a:pt x="127" y="12"/>
                  </a:lnTo>
                  <a:cubicBezTo>
                    <a:pt x="152" y="12"/>
                    <a:pt x="200" y="19"/>
                    <a:pt x="200" y="52"/>
                  </a:cubicBezTo>
                  <a:cubicBezTo>
                    <a:pt x="200" y="90"/>
                    <a:pt x="142" y="109"/>
                    <a:pt x="111" y="10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8" name="Freeform 57"/>
            <p:cNvSpPr>
              <a:spLocks/>
            </p:cNvSpPr>
            <p:nvPr/>
          </p:nvSpPr>
          <p:spPr bwMode="auto">
            <a:xfrm>
              <a:off x="1480" y="2030"/>
              <a:ext cx="35" cy="41"/>
            </a:xfrm>
            <a:custGeom>
              <a:avLst/>
              <a:gdLst>
                <a:gd name="T0" fmla="*/ 62 w 23"/>
                <a:gd name="T1" fmla="*/ 217 h 27"/>
                <a:gd name="T2" fmla="*/ 62 w 23"/>
                <a:gd name="T3" fmla="*/ 217 h 27"/>
                <a:gd name="T4" fmla="*/ 187 w 23"/>
                <a:gd name="T5" fmla="*/ 90 h 27"/>
                <a:gd name="T6" fmla="*/ 114 w 23"/>
                <a:gd name="T7" fmla="*/ 0 h 27"/>
                <a:gd name="T8" fmla="*/ 0 w 23"/>
                <a:gd name="T9" fmla="*/ 155 h 27"/>
                <a:gd name="T10" fmla="*/ 62 w 23"/>
                <a:gd name="T11" fmla="*/ 217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7">
                  <a:moveTo>
                    <a:pt x="8" y="27"/>
                  </a:moveTo>
                  <a:lnTo>
                    <a:pt x="8" y="27"/>
                  </a:lnTo>
                  <a:cubicBezTo>
                    <a:pt x="17" y="27"/>
                    <a:pt x="23" y="19"/>
                    <a:pt x="23" y="11"/>
                  </a:cubicBezTo>
                  <a:cubicBezTo>
                    <a:pt x="23" y="6"/>
                    <a:pt x="20" y="0"/>
                    <a:pt x="14" y="0"/>
                  </a:cubicBezTo>
                  <a:cubicBezTo>
                    <a:pt x="4" y="0"/>
                    <a:pt x="0" y="11"/>
                    <a:pt x="0" y="19"/>
                  </a:cubicBezTo>
                  <a:cubicBezTo>
                    <a:pt x="0" y="24"/>
                    <a:pt x="4" y="27"/>
                    <a:pt x="8" y="2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89" name="Freeform 58"/>
            <p:cNvSpPr>
              <a:spLocks noEditPoints="1"/>
            </p:cNvSpPr>
            <p:nvPr/>
          </p:nvSpPr>
          <p:spPr bwMode="auto">
            <a:xfrm>
              <a:off x="1117" y="1971"/>
              <a:ext cx="559" cy="227"/>
            </a:xfrm>
            <a:custGeom>
              <a:avLst/>
              <a:gdLst>
                <a:gd name="T0" fmla="*/ 2840 w 371"/>
                <a:gd name="T1" fmla="*/ 803 h 149"/>
                <a:gd name="T2" fmla="*/ 2795 w 371"/>
                <a:gd name="T3" fmla="*/ 835 h 149"/>
                <a:gd name="T4" fmla="*/ 2271 w 371"/>
                <a:gd name="T5" fmla="*/ 852 h 149"/>
                <a:gd name="T6" fmla="*/ 2510 w 371"/>
                <a:gd name="T7" fmla="*/ 597 h 149"/>
                <a:gd name="T8" fmla="*/ 2543 w 371"/>
                <a:gd name="T9" fmla="*/ 878 h 149"/>
                <a:gd name="T10" fmla="*/ 2625 w 371"/>
                <a:gd name="T11" fmla="*/ 567 h 149"/>
                <a:gd name="T12" fmla="*/ 2483 w 371"/>
                <a:gd name="T13" fmla="*/ 457 h 149"/>
                <a:gd name="T14" fmla="*/ 1963 w 371"/>
                <a:gd name="T15" fmla="*/ 1068 h 149"/>
                <a:gd name="T16" fmla="*/ 1959 w 371"/>
                <a:gd name="T17" fmla="*/ 696 h 149"/>
                <a:gd name="T18" fmla="*/ 1810 w 371"/>
                <a:gd name="T19" fmla="*/ 865 h 149"/>
                <a:gd name="T20" fmla="*/ 1519 w 371"/>
                <a:gd name="T21" fmla="*/ 852 h 149"/>
                <a:gd name="T22" fmla="*/ 1675 w 371"/>
                <a:gd name="T23" fmla="*/ 18 h 149"/>
                <a:gd name="T24" fmla="*/ 1406 w 371"/>
                <a:gd name="T25" fmla="*/ 835 h 149"/>
                <a:gd name="T26" fmla="*/ 1242 w 371"/>
                <a:gd name="T27" fmla="*/ 894 h 149"/>
                <a:gd name="T28" fmla="*/ 1148 w 371"/>
                <a:gd name="T29" fmla="*/ 718 h 149"/>
                <a:gd name="T30" fmla="*/ 1121 w 371"/>
                <a:gd name="T31" fmla="*/ 958 h 149"/>
                <a:gd name="T32" fmla="*/ 877 w 371"/>
                <a:gd name="T33" fmla="*/ 878 h 149"/>
                <a:gd name="T34" fmla="*/ 1107 w 371"/>
                <a:gd name="T35" fmla="*/ 0 h 149"/>
                <a:gd name="T36" fmla="*/ 568 w 371"/>
                <a:gd name="T37" fmla="*/ 1050 h 149"/>
                <a:gd name="T38" fmla="*/ 541 w 371"/>
                <a:gd name="T39" fmla="*/ 750 h 149"/>
                <a:gd name="T40" fmla="*/ 357 w 371"/>
                <a:gd name="T41" fmla="*/ 937 h 149"/>
                <a:gd name="T42" fmla="*/ 108 w 371"/>
                <a:gd name="T43" fmla="*/ 975 h 149"/>
                <a:gd name="T44" fmla="*/ 140 w 371"/>
                <a:gd name="T45" fmla="*/ 629 h 149"/>
                <a:gd name="T46" fmla="*/ 0 w 371"/>
                <a:gd name="T47" fmla="*/ 986 h 149"/>
                <a:gd name="T48" fmla="*/ 386 w 371"/>
                <a:gd name="T49" fmla="*/ 1050 h 149"/>
                <a:gd name="T50" fmla="*/ 784 w 371"/>
                <a:gd name="T51" fmla="*/ 1019 h 149"/>
                <a:gd name="T52" fmla="*/ 1222 w 371"/>
                <a:gd name="T53" fmla="*/ 992 h 149"/>
                <a:gd name="T54" fmla="*/ 1627 w 371"/>
                <a:gd name="T55" fmla="*/ 1175 h 149"/>
                <a:gd name="T56" fmla="*/ 1950 w 371"/>
                <a:gd name="T57" fmla="*/ 1181 h 149"/>
                <a:gd name="T58" fmla="*/ 2195 w 371"/>
                <a:gd name="T59" fmla="*/ 1007 h 149"/>
                <a:gd name="T60" fmla="*/ 2881 w 371"/>
                <a:gd name="T61" fmla="*/ 887 h 149"/>
                <a:gd name="T62" fmla="*/ 2840 w 371"/>
                <a:gd name="T63" fmla="*/ 803 h 149"/>
                <a:gd name="T64" fmla="*/ 1101 w 371"/>
                <a:gd name="T65" fmla="*/ 123 h 149"/>
                <a:gd name="T66" fmla="*/ 886 w 371"/>
                <a:gd name="T67" fmla="*/ 731 h 149"/>
                <a:gd name="T68" fmla="*/ 1654 w 371"/>
                <a:gd name="T69" fmla="*/ 142 h 149"/>
                <a:gd name="T70" fmla="*/ 1675 w 371"/>
                <a:gd name="T71" fmla="*/ 129 h 149"/>
                <a:gd name="T72" fmla="*/ 1514 w 371"/>
                <a:gd name="T73" fmla="*/ 679 h 1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71" h="149">
                  <a:moveTo>
                    <a:pt x="366" y="98"/>
                  </a:moveTo>
                  <a:lnTo>
                    <a:pt x="366" y="98"/>
                  </a:lnTo>
                  <a:cubicBezTo>
                    <a:pt x="363" y="98"/>
                    <a:pt x="362" y="100"/>
                    <a:pt x="360" y="102"/>
                  </a:cubicBezTo>
                  <a:cubicBezTo>
                    <a:pt x="352" y="116"/>
                    <a:pt x="337" y="131"/>
                    <a:pt x="320" y="131"/>
                  </a:cubicBezTo>
                  <a:cubicBezTo>
                    <a:pt x="304" y="131"/>
                    <a:pt x="293" y="119"/>
                    <a:pt x="293" y="104"/>
                  </a:cubicBezTo>
                  <a:cubicBezTo>
                    <a:pt x="293" y="92"/>
                    <a:pt x="303" y="70"/>
                    <a:pt x="317" y="70"/>
                  </a:cubicBezTo>
                  <a:cubicBezTo>
                    <a:pt x="320" y="70"/>
                    <a:pt x="321" y="71"/>
                    <a:pt x="323" y="73"/>
                  </a:cubicBezTo>
                  <a:cubicBezTo>
                    <a:pt x="321" y="79"/>
                    <a:pt x="320" y="85"/>
                    <a:pt x="320" y="91"/>
                  </a:cubicBezTo>
                  <a:cubicBezTo>
                    <a:pt x="320" y="96"/>
                    <a:pt x="320" y="107"/>
                    <a:pt x="327" y="107"/>
                  </a:cubicBezTo>
                  <a:cubicBezTo>
                    <a:pt x="337" y="107"/>
                    <a:pt x="339" y="86"/>
                    <a:pt x="339" y="79"/>
                  </a:cubicBezTo>
                  <a:cubicBezTo>
                    <a:pt x="339" y="76"/>
                    <a:pt x="339" y="72"/>
                    <a:pt x="338" y="69"/>
                  </a:cubicBezTo>
                  <a:cubicBezTo>
                    <a:pt x="338" y="65"/>
                    <a:pt x="337" y="61"/>
                    <a:pt x="332" y="61"/>
                  </a:cubicBezTo>
                  <a:cubicBezTo>
                    <a:pt x="329" y="58"/>
                    <a:pt x="324" y="56"/>
                    <a:pt x="320" y="56"/>
                  </a:cubicBezTo>
                  <a:cubicBezTo>
                    <a:pt x="298" y="56"/>
                    <a:pt x="280" y="83"/>
                    <a:pt x="279" y="104"/>
                  </a:cubicBezTo>
                  <a:cubicBezTo>
                    <a:pt x="274" y="113"/>
                    <a:pt x="263" y="130"/>
                    <a:pt x="253" y="130"/>
                  </a:cubicBezTo>
                  <a:cubicBezTo>
                    <a:pt x="247" y="130"/>
                    <a:pt x="247" y="123"/>
                    <a:pt x="247" y="118"/>
                  </a:cubicBezTo>
                  <a:cubicBezTo>
                    <a:pt x="247" y="107"/>
                    <a:pt x="252" y="93"/>
                    <a:pt x="252" y="85"/>
                  </a:cubicBezTo>
                  <a:cubicBezTo>
                    <a:pt x="252" y="81"/>
                    <a:pt x="249" y="78"/>
                    <a:pt x="245" y="78"/>
                  </a:cubicBezTo>
                  <a:cubicBezTo>
                    <a:pt x="237" y="78"/>
                    <a:pt x="234" y="94"/>
                    <a:pt x="233" y="106"/>
                  </a:cubicBezTo>
                  <a:cubicBezTo>
                    <a:pt x="228" y="115"/>
                    <a:pt x="224" y="130"/>
                    <a:pt x="213" y="130"/>
                  </a:cubicBezTo>
                  <a:cubicBezTo>
                    <a:pt x="202" y="130"/>
                    <a:pt x="197" y="112"/>
                    <a:pt x="196" y="104"/>
                  </a:cubicBezTo>
                  <a:cubicBezTo>
                    <a:pt x="212" y="83"/>
                    <a:pt x="231" y="48"/>
                    <a:pt x="231" y="21"/>
                  </a:cubicBezTo>
                  <a:cubicBezTo>
                    <a:pt x="231" y="13"/>
                    <a:pt x="226" y="2"/>
                    <a:pt x="216" y="2"/>
                  </a:cubicBezTo>
                  <a:cubicBezTo>
                    <a:pt x="191" y="2"/>
                    <a:pt x="181" y="75"/>
                    <a:pt x="181" y="94"/>
                  </a:cubicBezTo>
                  <a:cubicBezTo>
                    <a:pt x="181" y="97"/>
                    <a:pt x="181" y="99"/>
                    <a:pt x="181" y="102"/>
                  </a:cubicBezTo>
                  <a:cubicBezTo>
                    <a:pt x="177" y="105"/>
                    <a:pt x="173" y="110"/>
                    <a:pt x="163" y="110"/>
                  </a:cubicBezTo>
                  <a:cubicBezTo>
                    <a:pt x="162" y="110"/>
                    <a:pt x="161" y="110"/>
                    <a:pt x="160" y="109"/>
                  </a:cubicBezTo>
                  <a:cubicBezTo>
                    <a:pt x="161" y="107"/>
                    <a:pt x="161" y="104"/>
                    <a:pt x="161" y="102"/>
                  </a:cubicBezTo>
                  <a:cubicBezTo>
                    <a:pt x="161" y="94"/>
                    <a:pt x="156" y="87"/>
                    <a:pt x="148" y="87"/>
                  </a:cubicBezTo>
                  <a:cubicBezTo>
                    <a:pt x="142" y="87"/>
                    <a:pt x="136" y="93"/>
                    <a:pt x="136" y="98"/>
                  </a:cubicBezTo>
                  <a:cubicBezTo>
                    <a:pt x="136" y="106"/>
                    <a:pt x="139" y="113"/>
                    <a:pt x="145" y="117"/>
                  </a:cubicBezTo>
                  <a:cubicBezTo>
                    <a:pt x="142" y="124"/>
                    <a:pt x="134" y="135"/>
                    <a:pt x="126" y="135"/>
                  </a:cubicBezTo>
                  <a:cubicBezTo>
                    <a:pt x="116" y="135"/>
                    <a:pt x="113" y="115"/>
                    <a:pt x="113" y="107"/>
                  </a:cubicBezTo>
                  <a:cubicBezTo>
                    <a:pt x="133" y="88"/>
                    <a:pt x="160" y="55"/>
                    <a:pt x="160" y="25"/>
                  </a:cubicBezTo>
                  <a:cubicBezTo>
                    <a:pt x="160" y="15"/>
                    <a:pt x="156" y="0"/>
                    <a:pt x="143" y="0"/>
                  </a:cubicBezTo>
                  <a:cubicBezTo>
                    <a:pt x="116" y="0"/>
                    <a:pt x="100" y="81"/>
                    <a:pt x="99" y="105"/>
                  </a:cubicBezTo>
                  <a:cubicBezTo>
                    <a:pt x="93" y="113"/>
                    <a:pt x="86" y="128"/>
                    <a:pt x="73" y="128"/>
                  </a:cubicBezTo>
                  <a:cubicBezTo>
                    <a:pt x="66" y="128"/>
                    <a:pt x="62" y="120"/>
                    <a:pt x="61" y="113"/>
                  </a:cubicBezTo>
                  <a:cubicBezTo>
                    <a:pt x="63" y="107"/>
                    <a:pt x="70" y="101"/>
                    <a:pt x="70" y="91"/>
                  </a:cubicBezTo>
                  <a:cubicBezTo>
                    <a:pt x="70" y="86"/>
                    <a:pt x="67" y="81"/>
                    <a:pt x="62" y="81"/>
                  </a:cubicBezTo>
                  <a:cubicBezTo>
                    <a:pt x="51" y="81"/>
                    <a:pt x="47" y="106"/>
                    <a:pt x="46" y="114"/>
                  </a:cubicBezTo>
                  <a:cubicBezTo>
                    <a:pt x="42" y="120"/>
                    <a:pt x="30" y="132"/>
                    <a:pt x="22" y="132"/>
                  </a:cubicBezTo>
                  <a:cubicBezTo>
                    <a:pt x="15" y="132"/>
                    <a:pt x="14" y="124"/>
                    <a:pt x="14" y="119"/>
                  </a:cubicBezTo>
                  <a:cubicBezTo>
                    <a:pt x="14" y="103"/>
                    <a:pt x="25" y="91"/>
                    <a:pt x="25" y="84"/>
                  </a:cubicBezTo>
                  <a:cubicBezTo>
                    <a:pt x="25" y="80"/>
                    <a:pt x="22" y="77"/>
                    <a:pt x="18" y="77"/>
                  </a:cubicBezTo>
                  <a:cubicBezTo>
                    <a:pt x="15" y="77"/>
                    <a:pt x="12" y="79"/>
                    <a:pt x="10" y="81"/>
                  </a:cubicBezTo>
                  <a:cubicBezTo>
                    <a:pt x="5" y="91"/>
                    <a:pt x="0" y="109"/>
                    <a:pt x="0" y="120"/>
                  </a:cubicBezTo>
                  <a:cubicBezTo>
                    <a:pt x="0" y="132"/>
                    <a:pt x="4" y="146"/>
                    <a:pt x="19" y="146"/>
                  </a:cubicBezTo>
                  <a:cubicBezTo>
                    <a:pt x="31" y="146"/>
                    <a:pt x="42" y="136"/>
                    <a:pt x="50" y="128"/>
                  </a:cubicBezTo>
                  <a:cubicBezTo>
                    <a:pt x="55" y="136"/>
                    <a:pt x="64" y="143"/>
                    <a:pt x="73" y="143"/>
                  </a:cubicBezTo>
                  <a:cubicBezTo>
                    <a:pt x="83" y="143"/>
                    <a:pt x="93" y="134"/>
                    <a:pt x="101" y="124"/>
                  </a:cubicBezTo>
                  <a:cubicBezTo>
                    <a:pt x="103" y="137"/>
                    <a:pt x="110" y="149"/>
                    <a:pt x="124" y="149"/>
                  </a:cubicBezTo>
                  <a:cubicBezTo>
                    <a:pt x="140" y="149"/>
                    <a:pt x="151" y="135"/>
                    <a:pt x="157" y="121"/>
                  </a:cubicBezTo>
                  <a:cubicBezTo>
                    <a:pt x="166" y="123"/>
                    <a:pt x="176" y="121"/>
                    <a:pt x="183" y="116"/>
                  </a:cubicBezTo>
                  <a:cubicBezTo>
                    <a:pt x="187" y="130"/>
                    <a:pt x="194" y="143"/>
                    <a:pt x="210" y="143"/>
                  </a:cubicBezTo>
                  <a:cubicBezTo>
                    <a:pt x="219" y="143"/>
                    <a:pt x="227" y="138"/>
                    <a:pt x="234" y="131"/>
                  </a:cubicBezTo>
                  <a:cubicBezTo>
                    <a:pt x="236" y="138"/>
                    <a:pt x="241" y="144"/>
                    <a:pt x="251" y="144"/>
                  </a:cubicBezTo>
                  <a:cubicBezTo>
                    <a:pt x="256" y="144"/>
                    <a:pt x="262" y="142"/>
                    <a:pt x="267" y="138"/>
                  </a:cubicBezTo>
                  <a:cubicBezTo>
                    <a:pt x="271" y="135"/>
                    <a:pt x="277" y="129"/>
                    <a:pt x="283" y="123"/>
                  </a:cubicBezTo>
                  <a:cubicBezTo>
                    <a:pt x="289" y="135"/>
                    <a:pt x="301" y="144"/>
                    <a:pt x="317" y="144"/>
                  </a:cubicBezTo>
                  <a:cubicBezTo>
                    <a:pt x="338" y="144"/>
                    <a:pt x="363" y="127"/>
                    <a:pt x="371" y="108"/>
                  </a:cubicBezTo>
                  <a:cubicBezTo>
                    <a:pt x="371" y="107"/>
                    <a:pt x="371" y="105"/>
                    <a:pt x="371" y="104"/>
                  </a:cubicBezTo>
                  <a:cubicBezTo>
                    <a:pt x="371" y="101"/>
                    <a:pt x="369" y="98"/>
                    <a:pt x="366" y="98"/>
                  </a:cubicBezTo>
                  <a:close/>
                  <a:moveTo>
                    <a:pt x="142" y="15"/>
                  </a:moveTo>
                  <a:lnTo>
                    <a:pt x="142" y="15"/>
                  </a:lnTo>
                  <a:cubicBezTo>
                    <a:pt x="146" y="15"/>
                    <a:pt x="146" y="23"/>
                    <a:pt x="146" y="26"/>
                  </a:cubicBezTo>
                  <a:cubicBezTo>
                    <a:pt x="146" y="49"/>
                    <a:pt x="129" y="74"/>
                    <a:pt x="114" y="89"/>
                  </a:cubicBezTo>
                  <a:cubicBezTo>
                    <a:pt x="117" y="72"/>
                    <a:pt x="128" y="24"/>
                    <a:pt x="142" y="15"/>
                  </a:cubicBezTo>
                  <a:close/>
                  <a:moveTo>
                    <a:pt x="213" y="17"/>
                  </a:moveTo>
                  <a:lnTo>
                    <a:pt x="213" y="17"/>
                  </a:lnTo>
                  <a:cubicBezTo>
                    <a:pt x="214" y="17"/>
                    <a:pt x="215" y="16"/>
                    <a:pt x="216" y="16"/>
                  </a:cubicBezTo>
                  <a:cubicBezTo>
                    <a:pt x="218" y="18"/>
                    <a:pt x="218" y="21"/>
                    <a:pt x="218" y="24"/>
                  </a:cubicBezTo>
                  <a:cubicBezTo>
                    <a:pt x="218" y="42"/>
                    <a:pt x="204" y="69"/>
                    <a:pt x="195" y="83"/>
                  </a:cubicBezTo>
                  <a:cubicBezTo>
                    <a:pt x="195" y="67"/>
                    <a:pt x="200" y="29"/>
                    <a:pt x="213" y="1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90" name="Freeform 59"/>
            <p:cNvSpPr>
              <a:spLocks noEditPoints="1"/>
            </p:cNvSpPr>
            <p:nvPr/>
          </p:nvSpPr>
          <p:spPr bwMode="auto">
            <a:xfrm>
              <a:off x="2032" y="1954"/>
              <a:ext cx="707" cy="256"/>
            </a:xfrm>
            <a:custGeom>
              <a:avLst/>
              <a:gdLst>
                <a:gd name="T0" fmla="*/ 3610 w 469"/>
                <a:gd name="T1" fmla="*/ 887 h 168"/>
                <a:gd name="T2" fmla="*/ 3470 w 469"/>
                <a:gd name="T3" fmla="*/ 1061 h 168"/>
                <a:gd name="T4" fmla="*/ 3295 w 469"/>
                <a:gd name="T5" fmla="*/ 599 h 168"/>
                <a:gd name="T6" fmla="*/ 3131 w 469"/>
                <a:gd name="T7" fmla="*/ 731 h 168"/>
                <a:gd name="T8" fmla="*/ 3086 w 469"/>
                <a:gd name="T9" fmla="*/ 926 h 168"/>
                <a:gd name="T10" fmla="*/ 2780 w 469"/>
                <a:gd name="T11" fmla="*/ 945 h 168"/>
                <a:gd name="T12" fmla="*/ 2932 w 469"/>
                <a:gd name="T13" fmla="*/ 107 h 168"/>
                <a:gd name="T14" fmla="*/ 2665 w 469"/>
                <a:gd name="T15" fmla="*/ 939 h 168"/>
                <a:gd name="T16" fmla="*/ 2536 w 469"/>
                <a:gd name="T17" fmla="*/ 945 h 168"/>
                <a:gd name="T18" fmla="*/ 2288 w 469"/>
                <a:gd name="T19" fmla="*/ 709 h 168"/>
                <a:gd name="T20" fmla="*/ 1830 w 469"/>
                <a:gd name="T21" fmla="*/ 1001 h 168"/>
                <a:gd name="T22" fmla="*/ 1702 w 469"/>
                <a:gd name="T23" fmla="*/ 750 h 168"/>
                <a:gd name="T24" fmla="*/ 1254 w 469"/>
                <a:gd name="T25" fmla="*/ 945 h 168"/>
                <a:gd name="T26" fmla="*/ 918 w 469"/>
                <a:gd name="T27" fmla="*/ 783 h 168"/>
                <a:gd name="T28" fmla="*/ 734 w 469"/>
                <a:gd name="T29" fmla="*/ 852 h 168"/>
                <a:gd name="T30" fmla="*/ 936 w 469"/>
                <a:gd name="T31" fmla="*/ 0 h 168"/>
                <a:gd name="T32" fmla="*/ 318 w 469"/>
                <a:gd name="T33" fmla="*/ 1163 h 168"/>
                <a:gd name="T34" fmla="*/ 295 w 469"/>
                <a:gd name="T35" fmla="*/ 661 h 168"/>
                <a:gd name="T36" fmla="*/ 309 w 469"/>
                <a:gd name="T37" fmla="*/ 837 h 168"/>
                <a:gd name="T38" fmla="*/ 466 w 469"/>
                <a:gd name="T39" fmla="*/ 739 h 168"/>
                <a:gd name="T40" fmla="*/ 413 w 469"/>
                <a:gd name="T41" fmla="*/ 594 h 168"/>
                <a:gd name="T42" fmla="*/ 0 w 469"/>
                <a:gd name="T43" fmla="*/ 958 h 168"/>
                <a:gd name="T44" fmla="*/ 623 w 469"/>
                <a:gd name="T45" fmla="*/ 1114 h 168"/>
                <a:gd name="T46" fmla="*/ 600 w 469"/>
                <a:gd name="T47" fmla="*/ 1317 h 168"/>
                <a:gd name="T48" fmla="*/ 721 w 469"/>
                <a:gd name="T49" fmla="*/ 1285 h 168"/>
                <a:gd name="T50" fmla="*/ 1088 w 469"/>
                <a:gd name="T51" fmla="*/ 1216 h 168"/>
                <a:gd name="T52" fmla="*/ 1473 w 469"/>
                <a:gd name="T53" fmla="*/ 1304 h 168"/>
                <a:gd name="T54" fmla="*/ 1936 w 469"/>
                <a:gd name="T55" fmla="*/ 1080 h 168"/>
                <a:gd name="T56" fmla="*/ 2490 w 469"/>
                <a:gd name="T57" fmla="*/ 1109 h 168"/>
                <a:gd name="T58" fmla="*/ 2888 w 469"/>
                <a:gd name="T59" fmla="*/ 1268 h 168"/>
                <a:gd name="T60" fmla="*/ 3218 w 469"/>
                <a:gd name="T61" fmla="*/ 887 h 168"/>
                <a:gd name="T62" fmla="*/ 3371 w 469"/>
                <a:gd name="T63" fmla="*/ 1149 h 168"/>
                <a:gd name="T64" fmla="*/ 3131 w 469"/>
                <a:gd name="T65" fmla="*/ 1161 h 168"/>
                <a:gd name="T66" fmla="*/ 3265 w 469"/>
                <a:gd name="T67" fmla="*/ 1320 h 168"/>
                <a:gd name="T68" fmla="*/ 3651 w 469"/>
                <a:gd name="T69" fmla="*/ 926 h 168"/>
                <a:gd name="T70" fmla="*/ 918 w 469"/>
                <a:gd name="T71" fmla="*/ 114 h 168"/>
                <a:gd name="T72" fmla="*/ 926 w 469"/>
                <a:gd name="T73" fmla="*/ 198 h 168"/>
                <a:gd name="T74" fmla="*/ 918 w 469"/>
                <a:gd name="T75" fmla="*/ 114 h 168"/>
                <a:gd name="T76" fmla="*/ 1486 w 469"/>
                <a:gd name="T77" fmla="*/ 1207 h 168"/>
                <a:gd name="T78" fmla="*/ 1566 w 469"/>
                <a:gd name="T79" fmla="*/ 812 h 168"/>
                <a:gd name="T80" fmla="*/ 1682 w 469"/>
                <a:gd name="T81" fmla="*/ 1068 h 168"/>
                <a:gd name="T82" fmla="*/ 1720 w 469"/>
                <a:gd name="T83" fmla="*/ 978 h 168"/>
                <a:gd name="T84" fmla="*/ 1652 w 469"/>
                <a:gd name="T85" fmla="*/ 864 h 168"/>
                <a:gd name="T86" fmla="*/ 1729 w 469"/>
                <a:gd name="T87" fmla="*/ 939 h 168"/>
                <a:gd name="T88" fmla="*/ 2195 w 469"/>
                <a:gd name="T89" fmla="*/ 1207 h 168"/>
                <a:gd name="T90" fmla="*/ 2055 w 469"/>
                <a:gd name="T91" fmla="*/ 1047 h 168"/>
                <a:gd name="T92" fmla="*/ 2257 w 469"/>
                <a:gd name="T93" fmla="*/ 864 h 168"/>
                <a:gd name="T94" fmla="*/ 2195 w 469"/>
                <a:gd name="T95" fmla="*/ 1207 h 168"/>
                <a:gd name="T96" fmla="*/ 2429 w 469"/>
                <a:gd name="T97" fmla="*/ 978 h 168"/>
                <a:gd name="T98" fmla="*/ 2364 w 469"/>
                <a:gd name="T99" fmla="*/ 821 h 168"/>
                <a:gd name="T100" fmla="*/ 2429 w 469"/>
                <a:gd name="T101" fmla="*/ 978 h 168"/>
                <a:gd name="T102" fmla="*/ 2911 w 469"/>
                <a:gd name="T103" fmla="*/ 235 h 168"/>
                <a:gd name="T104" fmla="*/ 2950 w 469"/>
                <a:gd name="T105" fmla="*/ 285 h 168"/>
                <a:gd name="T106" fmla="*/ 2911 w 469"/>
                <a:gd name="T107" fmla="*/ 235 h 1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69" h="168">
                  <a:moveTo>
                    <a:pt x="464" y="108"/>
                  </a:moveTo>
                  <a:lnTo>
                    <a:pt x="464" y="108"/>
                  </a:lnTo>
                  <a:cubicBezTo>
                    <a:pt x="462" y="108"/>
                    <a:pt x="460" y="109"/>
                    <a:pt x="459" y="111"/>
                  </a:cubicBezTo>
                  <a:cubicBezTo>
                    <a:pt x="456" y="118"/>
                    <a:pt x="452" y="123"/>
                    <a:pt x="446" y="129"/>
                  </a:cubicBezTo>
                  <a:cubicBezTo>
                    <a:pt x="443" y="115"/>
                    <a:pt x="428" y="103"/>
                    <a:pt x="419" y="94"/>
                  </a:cubicBezTo>
                  <a:cubicBezTo>
                    <a:pt x="421" y="88"/>
                    <a:pt x="423" y="80"/>
                    <a:pt x="423" y="73"/>
                  </a:cubicBezTo>
                  <a:cubicBezTo>
                    <a:pt x="423" y="69"/>
                    <a:pt x="422" y="65"/>
                    <a:pt x="417" y="65"/>
                  </a:cubicBezTo>
                  <a:cubicBezTo>
                    <a:pt x="408" y="65"/>
                    <a:pt x="402" y="81"/>
                    <a:pt x="402" y="89"/>
                  </a:cubicBezTo>
                  <a:cubicBezTo>
                    <a:pt x="402" y="92"/>
                    <a:pt x="402" y="95"/>
                    <a:pt x="403" y="98"/>
                  </a:cubicBezTo>
                  <a:cubicBezTo>
                    <a:pt x="401" y="103"/>
                    <a:pt x="398" y="108"/>
                    <a:pt x="397" y="113"/>
                  </a:cubicBezTo>
                  <a:cubicBezTo>
                    <a:pt x="391" y="121"/>
                    <a:pt x="387" y="141"/>
                    <a:pt x="374" y="141"/>
                  </a:cubicBezTo>
                  <a:cubicBezTo>
                    <a:pt x="363" y="141"/>
                    <a:pt x="358" y="123"/>
                    <a:pt x="357" y="115"/>
                  </a:cubicBezTo>
                  <a:cubicBezTo>
                    <a:pt x="373" y="94"/>
                    <a:pt x="392" y="59"/>
                    <a:pt x="392" y="32"/>
                  </a:cubicBezTo>
                  <a:cubicBezTo>
                    <a:pt x="392" y="24"/>
                    <a:pt x="388" y="13"/>
                    <a:pt x="377" y="13"/>
                  </a:cubicBezTo>
                  <a:cubicBezTo>
                    <a:pt x="352" y="13"/>
                    <a:pt x="342" y="86"/>
                    <a:pt x="342" y="105"/>
                  </a:cubicBezTo>
                  <a:cubicBezTo>
                    <a:pt x="342" y="108"/>
                    <a:pt x="342" y="111"/>
                    <a:pt x="342" y="114"/>
                  </a:cubicBezTo>
                  <a:cubicBezTo>
                    <a:pt x="339" y="118"/>
                    <a:pt x="334" y="122"/>
                    <a:pt x="325" y="122"/>
                  </a:cubicBezTo>
                  <a:cubicBezTo>
                    <a:pt x="326" y="120"/>
                    <a:pt x="326" y="118"/>
                    <a:pt x="326" y="115"/>
                  </a:cubicBezTo>
                  <a:cubicBezTo>
                    <a:pt x="326" y="106"/>
                    <a:pt x="320" y="90"/>
                    <a:pt x="309" y="91"/>
                  </a:cubicBezTo>
                  <a:cubicBezTo>
                    <a:pt x="307" y="86"/>
                    <a:pt x="298" y="86"/>
                    <a:pt x="294" y="86"/>
                  </a:cubicBezTo>
                  <a:cubicBezTo>
                    <a:pt x="276" y="86"/>
                    <a:pt x="258" y="98"/>
                    <a:pt x="252" y="114"/>
                  </a:cubicBezTo>
                  <a:cubicBezTo>
                    <a:pt x="248" y="118"/>
                    <a:pt x="243" y="122"/>
                    <a:pt x="235" y="122"/>
                  </a:cubicBezTo>
                  <a:cubicBezTo>
                    <a:pt x="235" y="120"/>
                    <a:pt x="235" y="118"/>
                    <a:pt x="235" y="115"/>
                  </a:cubicBezTo>
                  <a:cubicBezTo>
                    <a:pt x="235" y="106"/>
                    <a:pt x="230" y="90"/>
                    <a:pt x="219" y="91"/>
                  </a:cubicBezTo>
                  <a:cubicBezTo>
                    <a:pt x="216" y="86"/>
                    <a:pt x="208" y="86"/>
                    <a:pt x="203" y="86"/>
                  </a:cubicBezTo>
                  <a:cubicBezTo>
                    <a:pt x="185" y="86"/>
                    <a:pt x="167" y="98"/>
                    <a:pt x="161" y="115"/>
                  </a:cubicBezTo>
                  <a:cubicBezTo>
                    <a:pt x="156" y="122"/>
                    <a:pt x="152" y="134"/>
                    <a:pt x="141" y="134"/>
                  </a:cubicBezTo>
                  <a:cubicBezTo>
                    <a:pt x="128" y="134"/>
                    <a:pt x="139" y="95"/>
                    <a:pt x="118" y="95"/>
                  </a:cubicBezTo>
                  <a:cubicBezTo>
                    <a:pt x="108" y="95"/>
                    <a:pt x="98" y="111"/>
                    <a:pt x="93" y="118"/>
                  </a:cubicBezTo>
                  <a:lnTo>
                    <a:pt x="94" y="104"/>
                  </a:lnTo>
                  <a:cubicBezTo>
                    <a:pt x="115" y="82"/>
                    <a:pt x="133" y="51"/>
                    <a:pt x="133" y="21"/>
                  </a:cubicBezTo>
                  <a:cubicBezTo>
                    <a:pt x="133" y="12"/>
                    <a:pt x="131" y="0"/>
                    <a:pt x="120" y="0"/>
                  </a:cubicBezTo>
                  <a:cubicBezTo>
                    <a:pt x="90" y="0"/>
                    <a:pt x="82" y="81"/>
                    <a:pt x="80" y="114"/>
                  </a:cubicBezTo>
                  <a:cubicBezTo>
                    <a:pt x="72" y="128"/>
                    <a:pt x="57" y="142"/>
                    <a:pt x="41" y="142"/>
                  </a:cubicBezTo>
                  <a:cubicBezTo>
                    <a:pt x="25" y="142"/>
                    <a:pt x="14" y="130"/>
                    <a:pt x="14" y="115"/>
                  </a:cubicBezTo>
                  <a:cubicBezTo>
                    <a:pt x="14" y="103"/>
                    <a:pt x="24" y="81"/>
                    <a:pt x="38" y="81"/>
                  </a:cubicBezTo>
                  <a:cubicBezTo>
                    <a:pt x="40" y="81"/>
                    <a:pt x="42" y="82"/>
                    <a:pt x="44" y="84"/>
                  </a:cubicBezTo>
                  <a:cubicBezTo>
                    <a:pt x="41" y="90"/>
                    <a:pt x="40" y="96"/>
                    <a:pt x="40" y="102"/>
                  </a:cubicBezTo>
                  <a:cubicBezTo>
                    <a:pt x="40" y="107"/>
                    <a:pt x="41" y="118"/>
                    <a:pt x="48" y="118"/>
                  </a:cubicBezTo>
                  <a:cubicBezTo>
                    <a:pt x="58" y="118"/>
                    <a:pt x="60" y="97"/>
                    <a:pt x="60" y="90"/>
                  </a:cubicBezTo>
                  <a:cubicBezTo>
                    <a:pt x="60" y="87"/>
                    <a:pt x="60" y="83"/>
                    <a:pt x="58" y="80"/>
                  </a:cubicBezTo>
                  <a:cubicBezTo>
                    <a:pt x="59" y="76"/>
                    <a:pt x="57" y="72"/>
                    <a:pt x="53" y="72"/>
                  </a:cubicBezTo>
                  <a:cubicBezTo>
                    <a:pt x="50" y="69"/>
                    <a:pt x="45" y="67"/>
                    <a:pt x="41" y="67"/>
                  </a:cubicBezTo>
                  <a:cubicBezTo>
                    <a:pt x="18" y="67"/>
                    <a:pt x="0" y="96"/>
                    <a:pt x="0" y="117"/>
                  </a:cubicBezTo>
                  <a:cubicBezTo>
                    <a:pt x="0" y="139"/>
                    <a:pt x="16" y="155"/>
                    <a:pt x="38" y="155"/>
                  </a:cubicBezTo>
                  <a:cubicBezTo>
                    <a:pt x="52" y="155"/>
                    <a:pt x="68" y="147"/>
                    <a:pt x="80" y="136"/>
                  </a:cubicBezTo>
                  <a:cubicBezTo>
                    <a:pt x="79" y="143"/>
                    <a:pt x="79" y="151"/>
                    <a:pt x="77" y="158"/>
                  </a:cubicBezTo>
                  <a:cubicBezTo>
                    <a:pt x="77" y="159"/>
                    <a:pt x="77" y="160"/>
                    <a:pt x="77" y="160"/>
                  </a:cubicBezTo>
                  <a:cubicBezTo>
                    <a:pt x="77" y="164"/>
                    <a:pt x="80" y="168"/>
                    <a:pt x="83" y="168"/>
                  </a:cubicBezTo>
                  <a:cubicBezTo>
                    <a:pt x="90" y="168"/>
                    <a:pt x="91" y="162"/>
                    <a:pt x="92" y="156"/>
                  </a:cubicBezTo>
                  <a:cubicBezTo>
                    <a:pt x="95" y="144"/>
                    <a:pt x="105" y="115"/>
                    <a:pt x="116" y="110"/>
                  </a:cubicBezTo>
                  <a:cubicBezTo>
                    <a:pt x="123" y="123"/>
                    <a:pt x="117" y="148"/>
                    <a:pt x="140" y="148"/>
                  </a:cubicBezTo>
                  <a:cubicBezTo>
                    <a:pt x="146" y="148"/>
                    <a:pt x="154" y="144"/>
                    <a:pt x="160" y="138"/>
                  </a:cubicBezTo>
                  <a:cubicBezTo>
                    <a:pt x="164" y="150"/>
                    <a:pt x="175" y="159"/>
                    <a:pt x="189" y="159"/>
                  </a:cubicBezTo>
                  <a:cubicBezTo>
                    <a:pt x="205" y="159"/>
                    <a:pt x="222" y="149"/>
                    <a:pt x="230" y="135"/>
                  </a:cubicBezTo>
                  <a:cubicBezTo>
                    <a:pt x="235" y="135"/>
                    <a:pt x="242" y="134"/>
                    <a:pt x="249" y="131"/>
                  </a:cubicBezTo>
                  <a:cubicBezTo>
                    <a:pt x="251" y="147"/>
                    <a:pt x="263" y="159"/>
                    <a:pt x="279" y="159"/>
                  </a:cubicBezTo>
                  <a:cubicBezTo>
                    <a:pt x="295" y="159"/>
                    <a:pt x="313" y="149"/>
                    <a:pt x="320" y="135"/>
                  </a:cubicBezTo>
                  <a:cubicBezTo>
                    <a:pt x="327" y="135"/>
                    <a:pt x="337" y="133"/>
                    <a:pt x="345" y="128"/>
                  </a:cubicBezTo>
                  <a:cubicBezTo>
                    <a:pt x="348" y="142"/>
                    <a:pt x="356" y="154"/>
                    <a:pt x="371" y="154"/>
                  </a:cubicBezTo>
                  <a:cubicBezTo>
                    <a:pt x="387" y="154"/>
                    <a:pt x="404" y="135"/>
                    <a:pt x="406" y="119"/>
                  </a:cubicBezTo>
                  <a:cubicBezTo>
                    <a:pt x="409" y="116"/>
                    <a:pt x="411" y="111"/>
                    <a:pt x="413" y="108"/>
                  </a:cubicBezTo>
                  <a:cubicBezTo>
                    <a:pt x="419" y="114"/>
                    <a:pt x="434" y="125"/>
                    <a:pt x="434" y="134"/>
                  </a:cubicBezTo>
                  <a:cubicBezTo>
                    <a:pt x="434" y="136"/>
                    <a:pt x="433" y="138"/>
                    <a:pt x="433" y="140"/>
                  </a:cubicBezTo>
                  <a:cubicBezTo>
                    <a:pt x="428" y="143"/>
                    <a:pt x="422" y="145"/>
                    <a:pt x="417" y="145"/>
                  </a:cubicBezTo>
                  <a:cubicBezTo>
                    <a:pt x="410" y="145"/>
                    <a:pt x="406" y="141"/>
                    <a:pt x="402" y="141"/>
                  </a:cubicBezTo>
                  <a:cubicBezTo>
                    <a:pt x="399" y="141"/>
                    <a:pt x="397" y="143"/>
                    <a:pt x="397" y="147"/>
                  </a:cubicBezTo>
                  <a:cubicBezTo>
                    <a:pt x="397" y="156"/>
                    <a:pt x="411" y="161"/>
                    <a:pt x="419" y="161"/>
                  </a:cubicBezTo>
                  <a:cubicBezTo>
                    <a:pt x="428" y="161"/>
                    <a:pt x="439" y="154"/>
                    <a:pt x="444" y="146"/>
                  </a:cubicBezTo>
                  <a:cubicBezTo>
                    <a:pt x="452" y="141"/>
                    <a:pt x="469" y="123"/>
                    <a:pt x="469" y="113"/>
                  </a:cubicBezTo>
                  <a:cubicBezTo>
                    <a:pt x="469" y="110"/>
                    <a:pt x="467" y="108"/>
                    <a:pt x="464" y="108"/>
                  </a:cubicBezTo>
                  <a:close/>
                  <a:moveTo>
                    <a:pt x="118" y="14"/>
                  </a:moveTo>
                  <a:lnTo>
                    <a:pt x="118" y="14"/>
                  </a:lnTo>
                  <a:cubicBezTo>
                    <a:pt x="119" y="17"/>
                    <a:pt x="119" y="21"/>
                    <a:pt x="119" y="24"/>
                  </a:cubicBezTo>
                  <a:cubicBezTo>
                    <a:pt x="119" y="46"/>
                    <a:pt x="107" y="70"/>
                    <a:pt x="95" y="86"/>
                  </a:cubicBezTo>
                  <a:cubicBezTo>
                    <a:pt x="97" y="69"/>
                    <a:pt x="106" y="25"/>
                    <a:pt x="118" y="14"/>
                  </a:cubicBezTo>
                  <a:close/>
                  <a:moveTo>
                    <a:pt x="191" y="147"/>
                  </a:moveTo>
                  <a:lnTo>
                    <a:pt x="191" y="147"/>
                  </a:lnTo>
                  <a:cubicBezTo>
                    <a:pt x="180" y="147"/>
                    <a:pt x="173" y="137"/>
                    <a:pt x="173" y="127"/>
                  </a:cubicBezTo>
                  <a:cubicBezTo>
                    <a:pt x="173" y="111"/>
                    <a:pt x="185" y="100"/>
                    <a:pt x="201" y="99"/>
                  </a:cubicBezTo>
                  <a:cubicBezTo>
                    <a:pt x="200" y="101"/>
                    <a:pt x="200" y="103"/>
                    <a:pt x="200" y="105"/>
                  </a:cubicBezTo>
                  <a:cubicBezTo>
                    <a:pt x="200" y="116"/>
                    <a:pt x="208" y="125"/>
                    <a:pt x="216" y="130"/>
                  </a:cubicBezTo>
                  <a:cubicBezTo>
                    <a:pt x="211" y="139"/>
                    <a:pt x="201" y="147"/>
                    <a:pt x="191" y="147"/>
                  </a:cubicBezTo>
                  <a:close/>
                  <a:moveTo>
                    <a:pt x="221" y="119"/>
                  </a:moveTo>
                  <a:lnTo>
                    <a:pt x="221" y="119"/>
                  </a:lnTo>
                  <a:cubicBezTo>
                    <a:pt x="216" y="116"/>
                    <a:pt x="212" y="111"/>
                    <a:pt x="212" y="105"/>
                  </a:cubicBezTo>
                  <a:cubicBezTo>
                    <a:pt x="212" y="103"/>
                    <a:pt x="212" y="100"/>
                    <a:pt x="213" y="100"/>
                  </a:cubicBezTo>
                  <a:cubicBezTo>
                    <a:pt x="218" y="100"/>
                    <a:pt x="222" y="111"/>
                    <a:pt x="222" y="114"/>
                  </a:cubicBezTo>
                  <a:cubicBezTo>
                    <a:pt x="222" y="116"/>
                    <a:pt x="222" y="117"/>
                    <a:pt x="221" y="119"/>
                  </a:cubicBezTo>
                  <a:close/>
                  <a:moveTo>
                    <a:pt x="282" y="147"/>
                  </a:moveTo>
                  <a:lnTo>
                    <a:pt x="282" y="147"/>
                  </a:lnTo>
                  <a:cubicBezTo>
                    <a:pt x="271" y="147"/>
                    <a:pt x="264" y="137"/>
                    <a:pt x="264" y="127"/>
                  </a:cubicBezTo>
                  <a:cubicBezTo>
                    <a:pt x="264" y="111"/>
                    <a:pt x="276" y="100"/>
                    <a:pt x="291" y="99"/>
                  </a:cubicBezTo>
                  <a:cubicBezTo>
                    <a:pt x="291" y="101"/>
                    <a:pt x="290" y="103"/>
                    <a:pt x="290" y="105"/>
                  </a:cubicBezTo>
                  <a:cubicBezTo>
                    <a:pt x="290" y="116"/>
                    <a:pt x="298" y="125"/>
                    <a:pt x="307" y="130"/>
                  </a:cubicBezTo>
                  <a:cubicBezTo>
                    <a:pt x="302" y="139"/>
                    <a:pt x="292" y="147"/>
                    <a:pt x="282" y="147"/>
                  </a:cubicBezTo>
                  <a:close/>
                  <a:moveTo>
                    <a:pt x="312" y="119"/>
                  </a:moveTo>
                  <a:lnTo>
                    <a:pt x="312" y="119"/>
                  </a:lnTo>
                  <a:cubicBezTo>
                    <a:pt x="307" y="116"/>
                    <a:pt x="302" y="111"/>
                    <a:pt x="302" y="105"/>
                  </a:cubicBezTo>
                  <a:cubicBezTo>
                    <a:pt x="302" y="103"/>
                    <a:pt x="302" y="100"/>
                    <a:pt x="304" y="100"/>
                  </a:cubicBezTo>
                  <a:cubicBezTo>
                    <a:pt x="309" y="100"/>
                    <a:pt x="312" y="111"/>
                    <a:pt x="312" y="114"/>
                  </a:cubicBezTo>
                  <a:cubicBezTo>
                    <a:pt x="312" y="116"/>
                    <a:pt x="312" y="117"/>
                    <a:pt x="312" y="119"/>
                  </a:cubicBezTo>
                  <a:close/>
                  <a:moveTo>
                    <a:pt x="374" y="28"/>
                  </a:moveTo>
                  <a:lnTo>
                    <a:pt x="374" y="28"/>
                  </a:lnTo>
                  <a:cubicBezTo>
                    <a:pt x="375" y="28"/>
                    <a:pt x="376" y="27"/>
                    <a:pt x="377" y="27"/>
                  </a:cubicBezTo>
                  <a:cubicBezTo>
                    <a:pt x="379" y="29"/>
                    <a:pt x="379" y="32"/>
                    <a:pt x="379" y="35"/>
                  </a:cubicBezTo>
                  <a:cubicBezTo>
                    <a:pt x="379" y="53"/>
                    <a:pt x="365" y="80"/>
                    <a:pt x="356" y="94"/>
                  </a:cubicBezTo>
                  <a:cubicBezTo>
                    <a:pt x="357" y="78"/>
                    <a:pt x="361" y="40"/>
                    <a:pt x="374" y="2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"/>
          <p:cNvSpPr>
            <a:spLocks noChangeArrowheads="1"/>
          </p:cNvSpPr>
          <p:nvPr/>
        </p:nvSpPr>
        <p:spPr bwMode="auto">
          <a:xfrm>
            <a:off x="323850" y="5364163"/>
            <a:ext cx="8496300" cy="971550"/>
          </a:xfrm>
          <a:prstGeom prst="rect">
            <a:avLst/>
          </a:prstGeom>
          <a:solidFill>
            <a:srgbClr val="394A58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0" tIns="108000" rIns="180000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300" smtClean="0">
              <a:solidFill>
                <a:srgbClr val="41596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850" y="323850"/>
            <a:ext cx="6673850" cy="49323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2052" name="Picture 5" descr="425x6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304800"/>
            <a:ext cx="1728787" cy="3484563"/>
          </a:xfrm>
          <a:prstGeom prst="rect">
            <a:avLst/>
          </a:prstGeom>
          <a:solidFill>
            <a:srgbClr val="009A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097713" y="3890963"/>
            <a:ext cx="1728787" cy="13652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/>
                <a:gridCol w="1730052"/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057" name="Group 3"/>
          <p:cNvGrpSpPr>
            <a:grpSpLocks noChangeAspect="1"/>
          </p:cNvGrpSpPr>
          <p:nvPr userDrawn="1"/>
        </p:nvGrpSpPr>
        <p:grpSpPr bwMode="auto">
          <a:xfrm>
            <a:off x="301625" y="292100"/>
            <a:ext cx="2532063" cy="1465263"/>
            <a:chOff x="552" y="567"/>
            <a:chExt cx="3401" cy="1969"/>
          </a:xfrm>
        </p:grpSpPr>
        <p:sp>
          <p:nvSpPr>
            <p:cNvPr id="2058" name="AutoShape 2"/>
            <p:cNvSpPr>
              <a:spLocks noChangeAspect="1" noChangeArrowheads="1" noTextEdit="1"/>
            </p:cNvSpPr>
            <p:nvPr/>
          </p:nvSpPr>
          <p:spPr bwMode="auto">
            <a:xfrm>
              <a:off x="552" y="567"/>
              <a:ext cx="3401" cy="1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9" name="Freeform 13"/>
            <p:cNvSpPr>
              <a:spLocks/>
            </p:cNvSpPr>
            <p:nvPr/>
          </p:nvSpPr>
          <p:spPr bwMode="auto">
            <a:xfrm>
              <a:off x="1718" y="912"/>
              <a:ext cx="15" cy="783"/>
            </a:xfrm>
            <a:custGeom>
              <a:avLst/>
              <a:gdLst>
                <a:gd name="T0" fmla="*/ 41 w 10"/>
                <a:gd name="T1" fmla="*/ 0 h 514"/>
                <a:gd name="T2" fmla="*/ 41 w 10"/>
                <a:gd name="T3" fmla="*/ 0 h 514"/>
                <a:gd name="T4" fmla="*/ 0 w 10"/>
                <a:gd name="T5" fmla="*/ 41 h 514"/>
                <a:gd name="T6" fmla="*/ 0 w 10"/>
                <a:gd name="T7" fmla="*/ 4175 h 514"/>
                <a:gd name="T8" fmla="*/ 41 w 10"/>
                <a:gd name="T9" fmla="*/ 4217 h 514"/>
                <a:gd name="T10" fmla="*/ 80 w 10"/>
                <a:gd name="T11" fmla="*/ 4175 h 514"/>
                <a:gd name="T12" fmla="*/ 80 w 10"/>
                <a:gd name="T13" fmla="*/ 41 h 514"/>
                <a:gd name="T14" fmla="*/ 41 w 10"/>
                <a:gd name="T15" fmla="*/ 0 h 5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514">
                  <a:moveTo>
                    <a:pt x="5" y="0"/>
                  </a:moveTo>
                  <a:lnTo>
                    <a:pt x="5" y="0"/>
                  </a:lnTo>
                  <a:cubicBezTo>
                    <a:pt x="2" y="0"/>
                    <a:pt x="0" y="2"/>
                    <a:pt x="0" y="5"/>
                  </a:cubicBezTo>
                  <a:lnTo>
                    <a:pt x="0" y="509"/>
                  </a:lnTo>
                  <a:cubicBezTo>
                    <a:pt x="0" y="512"/>
                    <a:pt x="2" y="514"/>
                    <a:pt x="5" y="514"/>
                  </a:cubicBezTo>
                  <a:cubicBezTo>
                    <a:pt x="8" y="514"/>
                    <a:pt x="10" y="512"/>
                    <a:pt x="10" y="509"/>
                  </a:cubicBezTo>
                  <a:lnTo>
                    <a:pt x="10" y="5"/>
                  </a:ln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0" name="Freeform 4"/>
            <p:cNvSpPr>
              <a:spLocks/>
            </p:cNvSpPr>
            <p:nvPr/>
          </p:nvSpPr>
          <p:spPr bwMode="auto">
            <a:xfrm>
              <a:off x="1840" y="1195"/>
              <a:ext cx="156" cy="211"/>
            </a:xfrm>
            <a:custGeom>
              <a:avLst/>
              <a:gdLst>
                <a:gd name="T0" fmla="*/ 819 w 103"/>
                <a:gd name="T1" fmla="*/ 980 h 138"/>
                <a:gd name="T2" fmla="*/ 819 w 103"/>
                <a:gd name="T3" fmla="*/ 980 h 138"/>
                <a:gd name="T4" fmla="*/ 191 w 103"/>
                <a:gd name="T5" fmla="*/ 980 h 138"/>
                <a:gd name="T6" fmla="*/ 191 w 103"/>
                <a:gd name="T7" fmla="*/ 668 h 138"/>
                <a:gd name="T8" fmla="*/ 744 w 103"/>
                <a:gd name="T9" fmla="*/ 668 h 138"/>
                <a:gd name="T10" fmla="*/ 744 w 103"/>
                <a:gd name="T11" fmla="*/ 486 h 138"/>
                <a:gd name="T12" fmla="*/ 191 w 103"/>
                <a:gd name="T13" fmla="*/ 486 h 138"/>
                <a:gd name="T14" fmla="*/ 191 w 103"/>
                <a:gd name="T15" fmla="*/ 187 h 138"/>
                <a:gd name="T16" fmla="*/ 810 w 103"/>
                <a:gd name="T17" fmla="*/ 187 h 138"/>
                <a:gd name="T18" fmla="*/ 810 w 103"/>
                <a:gd name="T19" fmla="*/ 0 h 138"/>
                <a:gd name="T20" fmla="*/ 0 w 103"/>
                <a:gd name="T21" fmla="*/ 0 h 138"/>
                <a:gd name="T22" fmla="*/ 0 w 103"/>
                <a:gd name="T23" fmla="*/ 1154 h 138"/>
                <a:gd name="T24" fmla="*/ 819 w 103"/>
                <a:gd name="T25" fmla="*/ 1154 h 138"/>
                <a:gd name="T26" fmla="*/ 819 w 103"/>
                <a:gd name="T27" fmla="*/ 980 h 1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3" h="138">
                  <a:moveTo>
                    <a:pt x="103" y="117"/>
                  </a:moveTo>
                  <a:lnTo>
                    <a:pt x="103" y="117"/>
                  </a:lnTo>
                  <a:lnTo>
                    <a:pt x="24" y="117"/>
                  </a:lnTo>
                  <a:lnTo>
                    <a:pt x="24" y="80"/>
                  </a:lnTo>
                  <a:lnTo>
                    <a:pt x="93" y="80"/>
                  </a:lnTo>
                  <a:lnTo>
                    <a:pt x="93" y="58"/>
                  </a:lnTo>
                  <a:lnTo>
                    <a:pt x="24" y="58"/>
                  </a:lnTo>
                  <a:lnTo>
                    <a:pt x="24" y="22"/>
                  </a:lnTo>
                  <a:lnTo>
                    <a:pt x="102" y="22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138"/>
                  </a:lnTo>
                  <a:lnTo>
                    <a:pt x="103" y="138"/>
                  </a:lnTo>
                  <a:lnTo>
                    <a:pt x="103" y="11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1" name="Freeform 5"/>
            <p:cNvSpPr>
              <a:spLocks noEditPoints="1"/>
            </p:cNvSpPr>
            <p:nvPr/>
          </p:nvSpPr>
          <p:spPr bwMode="auto">
            <a:xfrm>
              <a:off x="2014" y="1186"/>
              <a:ext cx="161" cy="224"/>
            </a:xfrm>
            <a:custGeom>
              <a:avLst/>
              <a:gdLst>
                <a:gd name="T0" fmla="*/ 369 w 107"/>
                <a:gd name="T1" fmla="*/ 1207 h 147"/>
                <a:gd name="T2" fmla="*/ 369 w 107"/>
                <a:gd name="T3" fmla="*/ 1207 h 147"/>
                <a:gd name="T4" fmla="*/ 647 w 107"/>
                <a:gd name="T5" fmla="*/ 1047 h 147"/>
                <a:gd name="T6" fmla="*/ 647 w 107"/>
                <a:gd name="T7" fmla="*/ 1182 h 147"/>
                <a:gd name="T8" fmla="*/ 825 w 107"/>
                <a:gd name="T9" fmla="*/ 1182 h 147"/>
                <a:gd name="T10" fmla="*/ 825 w 107"/>
                <a:gd name="T11" fmla="*/ 0 h 147"/>
                <a:gd name="T12" fmla="*/ 647 w 107"/>
                <a:gd name="T13" fmla="*/ 0 h 147"/>
                <a:gd name="T14" fmla="*/ 647 w 107"/>
                <a:gd name="T15" fmla="*/ 460 h 147"/>
                <a:gd name="T16" fmla="*/ 369 w 107"/>
                <a:gd name="T17" fmla="*/ 311 h 147"/>
                <a:gd name="T18" fmla="*/ 0 w 107"/>
                <a:gd name="T19" fmla="*/ 754 h 147"/>
                <a:gd name="T20" fmla="*/ 0 w 107"/>
                <a:gd name="T21" fmla="*/ 763 h 147"/>
                <a:gd name="T22" fmla="*/ 369 w 107"/>
                <a:gd name="T23" fmla="*/ 1207 h 147"/>
                <a:gd name="T24" fmla="*/ 184 w 107"/>
                <a:gd name="T25" fmla="*/ 754 h 147"/>
                <a:gd name="T26" fmla="*/ 184 w 107"/>
                <a:gd name="T27" fmla="*/ 754 h 147"/>
                <a:gd name="T28" fmla="*/ 417 w 107"/>
                <a:gd name="T29" fmla="*/ 485 h 147"/>
                <a:gd name="T30" fmla="*/ 647 w 107"/>
                <a:gd name="T31" fmla="*/ 754 h 147"/>
                <a:gd name="T32" fmla="*/ 647 w 107"/>
                <a:gd name="T33" fmla="*/ 763 h 147"/>
                <a:gd name="T34" fmla="*/ 417 w 107"/>
                <a:gd name="T35" fmla="*/ 1036 h 147"/>
                <a:gd name="T36" fmla="*/ 184 w 107"/>
                <a:gd name="T37" fmla="*/ 763 h 147"/>
                <a:gd name="T38" fmla="*/ 184 w 107"/>
                <a:gd name="T39" fmla="*/ 754 h 14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7" h="147">
                  <a:moveTo>
                    <a:pt x="48" y="147"/>
                  </a:moveTo>
                  <a:lnTo>
                    <a:pt x="48" y="147"/>
                  </a:lnTo>
                  <a:cubicBezTo>
                    <a:pt x="65" y="147"/>
                    <a:pt x="76" y="138"/>
                    <a:pt x="84" y="127"/>
                  </a:cubicBezTo>
                  <a:lnTo>
                    <a:pt x="84" y="144"/>
                  </a:lnTo>
                  <a:lnTo>
                    <a:pt x="107" y="144"/>
                  </a:lnTo>
                  <a:lnTo>
                    <a:pt x="107" y="0"/>
                  </a:lnTo>
                  <a:lnTo>
                    <a:pt x="84" y="0"/>
                  </a:lnTo>
                  <a:lnTo>
                    <a:pt x="84" y="56"/>
                  </a:lnTo>
                  <a:cubicBezTo>
                    <a:pt x="76" y="47"/>
                    <a:pt x="65" y="38"/>
                    <a:pt x="48" y="38"/>
                  </a:cubicBezTo>
                  <a:cubicBezTo>
                    <a:pt x="23" y="38"/>
                    <a:pt x="0" y="58"/>
                    <a:pt x="0" y="92"/>
                  </a:cubicBezTo>
                  <a:lnTo>
                    <a:pt x="0" y="93"/>
                  </a:lnTo>
                  <a:cubicBezTo>
                    <a:pt x="0" y="127"/>
                    <a:pt x="24" y="147"/>
                    <a:pt x="48" y="147"/>
                  </a:cubicBezTo>
                  <a:close/>
                  <a:moveTo>
                    <a:pt x="24" y="92"/>
                  </a:moveTo>
                  <a:lnTo>
                    <a:pt x="24" y="92"/>
                  </a:lnTo>
                  <a:cubicBezTo>
                    <a:pt x="24" y="71"/>
                    <a:pt x="37" y="59"/>
                    <a:pt x="54" y="59"/>
                  </a:cubicBezTo>
                  <a:cubicBezTo>
                    <a:pt x="70" y="59"/>
                    <a:pt x="84" y="72"/>
                    <a:pt x="84" y="92"/>
                  </a:cubicBezTo>
                  <a:lnTo>
                    <a:pt x="84" y="93"/>
                  </a:lnTo>
                  <a:cubicBezTo>
                    <a:pt x="84" y="113"/>
                    <a:pt x="70" y="126"/>
                    <a:pt x="54" y="126"/>
                  </a:cubicBezTo>
                  <a:cubicBezTo>
                    <a:pt x="38" y="126"/>
                    <a:pt x="24" y="113"/>
                    <a:pt x="24" y="93"/>
                  </a:cubicBezTo>
                  <a:lnTo>
                    <a:pt x="24" y="9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2" name="Freeform 6"/>
            <p:cNvSpPr>
              <a:spLocks/>
            </p:cNvSpPr>
            <p:nvPr/>
          </p:nvSpPr>
          <p:spPr bwMode="auto">
            <a:xfrm>
              <a:off x="2208" y="1247"/>
              <a:ext cx="142" cy="163"/>
            </a:xfrm>
            <a:custGeom>
              <a:avLst/>
              <a:gdLst>
                <a:gd name="T0" fmla="*/ 292 w 94"/>
                <a:gd name="T1" fmla="*/ 877 h 107"/>
                <a:gd name="T2" fmla="*/ 292 w 94"/>
                <a:gd name="T3" fmla="*/ 877 h 107"/>
                <a:gd name="T4" fmla="*/ 553 w 94"/>
                <a:gd name="T5" fmla="*/ 722 h 107"/>
                <a:gd name="T6" fmla="*/ 553 w 94"/>
                <a:gd name="T7" fmla="*/ 852 h 107"/>
                <a:gd name="T8" fmla="*/ 742 w 94"/>
                <a:gd name="T9" fmla="*/ 852 h 107"/>
                <a:gd name="T10" fmla="*/ 742 w 94"/>
                <a:gd name="T11" fmla="*/ 0 h 107"/>
                <a:gd name="T12" fmla="*/ 553 w 94"/>
                <a:gd name="T13" fmla="*/ 0 h 107"/>
                <a:gd name="T14" fmla="*/ 553 w 94"/>
                <a:gd name="T15" fmla="*/ 484 h 107"/>
                <a:gd name="T16" fmla="*/ 358 w 94"/>
                <a:gd name="T17" fmla="*/ 696 h 107"/>
                <a:gd name="T18" fmla="*/ 187 w 94"/>
                <a:gd name="T19" fmla="*/ 484 h 107"/>
                <a:gd name="T20" fmla="*/ 187 w 94"/>
                <a:gd name="T21" fmla="*/ 0 h 107"/>
                <a:gd name="T22" fmla="*/ 0 w 94"/>
                <a:gd name="T23" fmla="*/ 0 h 107"/>
                <a:gd name="T24" fmla="*/ 0 w 94"/>
                <a:gd name="T25" fmla="*/ 548 h 107"/>
                <a:gd name="T26" fmla="*/ 292 w 94"/>
                <a:gd name="T27" fmla="*/ 877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7">
                  <a:moveTo>
                    <a:pt x="37" y="107"/>
                  </a:moveTo>
                  <a:lnTo>
                    <a:pt x="37" y="107"/>
                  </a:lnTo>
                  <a:cubicBezTo>
                    <a:pt x="53" y="107"/>
                    <a:pt x="63" y="98"/>
                    <a:pt x="70" y="88"/>
                  </a:cubicBezTo>
                  <a:lnTo>
                    <a:pt x="70" y="104"/>
                  </a:lnTo>
                  <a:lnTo>
                    <a:pt x="94" y="104"/>
                  </a:lnTo>
                  <a:lnTo>
                    <a:pt x="94" y="0"/>
                  </a:lnTo>
                  <a:lnTo>
                    <a:pt x="70" y="0"/>
                  </a:lnTo>
                  <a:lnTo>
                    <a:pt x="70" y="59"/>
                  </a:lnTo>
                  <a:cubicBezTo>
                    <a:pt x="70" y="75"/>
                    <a:pt x="60" y="85"/>
                    <a:pt x="46" y="85"/>
                  </a:cubicBezTo>
                  <a:cubicBezTo>
                    <a:pt x="32" y="85"/>
                    <a:pt x="24" y="76"/>
                    <a:pt x="24" y="59"/>
                  </a:cubicBezTo>
                  <a:lnTo>
                    <a:pt x="24" y="0"/>
                  </a:lnTo>
                  <a:lnTo>
                    <a:pt x="0" y="0"/>
                  </a:lnTo>
                  <a:lnTo>
                    <a:pt x="0" y="67"/>
                  </a:lnTo>
                  <a:cubicBezTo>
                    <a:pt x="0" y="91"/>
                    <a:pt x="14" y="107"/>
                    <a:pt x="37" y="10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3" name="Freeform 7"/>
            <p:cNvSpPr>
              <a:spLocks/>
            </p:cNvSpPr>
            <p:nvPr/>
          </p:nvSpPr>
          <p:spPr bwMode="auto">
            <a:xfrm>
              <a:off x="2376" y="1244"/>
              <a:ext cx="144" cy="166"/>
            </a:xfrm>
            <a:custGeom>
              <a:avLst/>
              <a:gdLst>
                <a:gd name="T0" fmla="*/ 405 w 96"/>
                <a:gd name="T1" fmla="*/ 892 h 109"/>
                <a:gd name="T2" fmla="*/ 405 w 96"/>
                <a:gd name="T3" fmla="*/ 892 h 109"/>
                <a:gd name="T4" fmla="*/ 729 w 96"/>
                <a:gd name="T5" fmla="*/ 731 h 109"/>
                <a:gd name="T6" fmla="*/ 626 w 96"/>
                <a:gd name="T7" fmla="*/ 615 h 109"/>
                <a:gd name="T8" fmla="*/ 423 w 96"/>
                <a:gd name="T9" fmla="*/ 722 h 109"/>
                <a:gd name="T10" fmla="*/ 180 w 96"/>
                <a:gd name="T11" fmla="*/ 452 h 109"/>
                <a:gd name="T12" fmla="*/ 180 w 96"/>
                <a:gd name="T13" fmla="*/ 440 h 109"/>
                <a:gd name="T14" fmla="*/ 413 w 96"/>
                <a:gd name="T15" fmla="*/ 174 h 109"/>
                <a:gd name="T16" fmla="*/ 620 w 96"/>
                <a:gd name="T17" fmla="*/ 279 h 109"/>
                <a:gd name="T18" fmla="*/ 729 w 96"/>
                <a:gd name="T19" fmla="*/ 143 h 109"/>
                <a:gd name="T20" fmla="*/ 413 w 96"/>
                <a:gd name="T21" fmla="*/ 0 h 109"/>
                <a:gd name="T22" fmla="*/ 0 w 96"/>
                <a:gd name="T23" fmla="*/ 452 h 109"/>
                <a:gd name="T24" fmla="*/ 0 w 96"/>
                <a:gd name="T25" fmla="*/ 452 h 109"/>
                <a:gd name="T26" fmla="*/ 405 w 96"/>
                <a:gd name="T27" fmla="*/ 892 h 1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6" h="109">
                  <a:moveTo>
                    <a:pt x="53" y="109"/>
                  </a:moveTo>
                  <a:lnTo>
                    <a:pt x="53" y="109"/>
                  </a:lnTo>
                  <a:cubicBezTo>
                    <a:pt x="74" y="109"/>
                    <a:pt x="86" y="101"/>
                    <a:pt x="96" y="89"/>
                  </a:cubicBezTo>
                  <a:lnTo>
                    <a:pt x="82" y="75"/>
                  </a:lnTo>
                  <a:cubicBezTo>
                    <a:pt x="74" y="83"/>
                    <a:pt x="66" y="88"/>
                    <a:pt x="55" y="88"/>
                  </a:cubicBezTo>
                  <a:cubicBezTo>
                    <a:pt x="36" y="88"/>
                    <a:pt x="23" y="73"/>
                    <a:pt x="23" y="55"/>
                  </a:cubicBezTo>
                  <a:lnTo>
                    <a:pt x="23" y="54"/>
                  </a:lnTo>
                  <a:cubicBezTo>
                    <a:pt x="23" y="36"/>
                    <a:pt x="36" y="21"/>
                    <a:pt x="54" y="21"/>
                  </a:cubicBezTo>
                  <a:cubicBezTo>
                    <a:pt x="65" y="21"/>
                    <a:pt x="73" y="26"/>
                    <a:pt x="81" y="34"/>
                  </a:cubicBezTo>
                  <a:lnTo>
                    <a:pt x="96" y="18"/>
                  </a:lnTo>
                  <a:cubicBezTo>
                    <a:pt x="86" y="7"/>
                    <a:pt x="73" y="0"/>
                    <a:pt x="54" y="0"/>
                  </a:cubicBezTo>
                  <a:cubicBezTo>
                    <a:pt x="22" y="0"/>
                    <a:pt x="0" y="25"/>
                    <a:pt x="0" y="55"/>
                  </a:cubicBezTo>
                  <a:cubicBezTo>
                    <a:pt x="0" y="85"/>
                    <a:pt x="22" y="109"/>
                    <a:pt x="53" y="10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4" name="Freeform 8"/>
            <p:cNvSpPr>
              <a:spLocks noEditPoints="1"/>
            </p:cNvSpPr>
            <p:nvPr/>
          </p:nvSpPr>
          <p:spPr bwMode="auto">
            <a:xfrm>
              <a:off x="2532" y="1246"/>
              <a:ext cx="142" cy="164"/>
            </a:xfrm>
            <a:custGeom>
              <a:avLst/>
              <a:gdLst>
                <a:gd name="T0" fmla="*/ 292 w 94"/>
                <a:gd name="T1" fmla="*/ 872 h 108"/>
                <a:gd name="T2" fmla="*/ 292 w 94"/>
                <a:gd name="T3" fmla="*/ 872 h 108"/>
                <a:gd name="T4" fmla="*/ 559 w 94"/>
                <a:gd name="T5" fmla="*/ 744 h 108"/>
                <a:gd name="T6" fmla="*/ 559 w 94"/>
                <a:gd name="T7" fmla="*/ 844 h 108"/>
                <a:gd name="T8" fmla="*/ 742 w 94"/>
                <a:gd name="T9" fmla="*/ 844 h 108"/>
                <a:gd name="T10" fmla="*/ 742 w 94"/>
                <a:gd name="T11" fmla="*/ 357 h 108"/>
                <a:gd name="T12" fmla="*/ 653 w 94"/>
                <a:gd name="T13" fmla="*/ 90 h 108"/>
                <a:gd name="T14" fmla="*/ 379 w 94"/>
                <a:gd name="T15" fmla="*/ 0 h 108"/>
                <a:gd name="T16" fmla="*/ 73 w 94"/>
                <a:gd name="T17" fmla="*/ 62 h 108"/>
                <a:gd name="T18" fmla="*/ 121 w 94"/>
                <a:gd name="T19" fmla="*/ 217 h 108"/>
                <a:gd name="T20" fmla="*/ 357 w 94"/>
                <a:gd name="T21" fmla="*/ 170 h 108"/>
                <a:gd name="T22" fmla="*/ 559 w 94"/>
                <a:gd name="T23" fmla="*/ 346 h 108"/>
                <a:gd name="T24" fmla="*/ 559 w 94"/>
                <a:gd name="T25" fmla="*/ 371 h 108"/>
                <a:gd name="T26" fmla="*/ 338 w 94"/>
                <a:gd name="T27" fmla="*/ 330 h 108"/>
                <a:gd name="T28" fmla="*/ 0 w 94"/>
                <a:gd name="T29" fmla="*/ 606 h 108"/>
                <a:gd name="T30" fmla="*/ 0 w 94"/>
                <a:gd name="T31" fmla="*/ 606 h 108"/>
                <a:gd name="T32" fmla="*/ 292 w 94"/>
                <a:gd name="T33" fmla="*/ 872 h 108"/>
                <a:gd name="T34" fmla="*/ 183 w 94"/>
                <a:gd name="T35" fmla="*/ 595 h 108"/>
                <a:gd name="T36" fmla="*/ 183 w 94"/>
                <a:gd name="T37" fmla="*/ 595 h 108"/>
                <a:gd name="T38" fmla="*/ 379 w 94"/>
                <a:gd name="T39" fmla="*/ 462 h 108"/>
                <a:gd name="T40" fmla="*/ 559 w 94"/>
                <a:gd name="T41" fmla="*/ 494 h 108"/>
                <a:gd name="T42" fmla="*/ 559 w 94"/>
                <a:gd name="T43" fmla="*/ 547 h 108"/>
                <a:gd name="T44" fmla="*/ 338 w 94"/>
                <a:gd name="T45" fmla="*/ 729 h 108"/>
                <a:gd name="T46" fmla="*/ 183 w 94"/>
                <a:gd name="T47" fmla="*/ 595 h 108"/>
                <a:gd name="T48" fmla="*/ 183 w 94"/>
                <a:gd name="T49" fmla="*/ 595 h 1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4" h="108">
                  <a:moveTo>
                    <a:pt x="37" y="108"/>
                  </a:moveTo>
                  <a:lnTo>
                    <a:pt x="37" y="108"/>
                  </a:lnTo>
                  <a:cubicBezTo>
                    <a:pt x="53" y="108"/>
                    <a:pt x="64" y="101"/>
                    <a:pt x="71" y="92"/>
                  </a:cubicBezTo>
                  <a:lnTo>
                    <a:pt x="71" y="105"/>
                  </a:lnTo>
                  <a:lnTo>
                    <a:pt x="94" y="105"/>
                  </a:lnTo>
                  <a:lnTo>
                    <a:pt x="94" y="44"/>
                  </a:lnTo>
                  <a:cubicBezTo>
                    <a:pt x="94" y="30"/>
                    <a:pt x="90" y="19"/>
                    <a:pt x="83" y="11"/>
                  </a:cubicBezTo>
                  <a:cubicBezTo>
                    <a:pt x="75" y="4"/>
                    <a:pt x="64" y="0"/>
                    <a:pt x="48" y="0"/>
                  </a:cubicBezTo>
                  <a:cubicBezTo>
                    <a:pt x="32" y="0"/>
                    <a:pt x="20" y="3"/>
                    <a:pt x="9" y="8"/>
                  </a:cubicBezTo>
                  <a:lnTo>
                    <a:pt x="15" y="27"/>
                  </a:lnTo>
                  <a:cubicBezTo>
                    <a:pt x="25" y="23"/>
                    <a:pt x="33" y="21"/>
                    <a:pt x="45" y="21"/>
                  </a:cubicBezTo>
                  <a:cubicBezTo>
                    <a:pt x="62" y="21"/>
                    <a:pt x="71" y="28"/>
                    <a:pt x="71" y="43"/>
                  </a:cubicBezTo>
                  <a:lnTo>
                    <a:pt x="71" y="46"/>
                  </a:lnTo>
                  <a:cubicBezTo>
                    <a:pt x="63" y="43"/>
                    <a:pt x="55" y="41"/>
                    <a:pt x="43" y="41"/>
                  </a:cubicBezTo>
                  <a:cubicBezTo>
                    <a:pt x="17" y="41"/>
                    <a:pt x="0" y="53"/>
                    <a:pt x="0" y="75"/>
                  </a:cubicBezTo>
                  <a:cubicBezTo>
                    <a:pt x="0" y="96"/>
                    <a:pt x="17" y="108"/>
                    <a:pt x="37" y="108"/>
                  </a:cubicBezTo>
                  <a:close/>
                  <a:moveTo>
                    <a:pt x="23" y="74"/>
                  </a:moveTo>
                  <a:lnTo>
                    <a:pt x="23" y="74"/>
                  </a:lnTo>
                  <a:cubicBezTo>
                    <a:pt x="23" y="63"/>
                    <a:pt x="32" y="57"/>
                    <a:pt x="48" y="57"/>
                  </a:cubicBezTo>
                  <a:cubicBezTo>
                    <a:pt x="57" y="57"/>
                    <a:pt x="65" y="58"/>
                    <a:pt x="71" y="61"/>
                  </a:cubicBezTo>
                  <a:lnTo>
                    <a:pt x="71" y="68"/>
                  </a:lnTo>
                  <a:cubicBezTo>
                    <a:pt x="71" y="81"/>
                    <a:pt x="59" y="90"/>
                    <a:pt x="43" y="90"/>
                  </a:cubicBezTo>
                  <a:cubicBezTo>
                    <a:pt x="32" y="90"/>
                    <a:pt x="23" y="85"/>
                    <a:pt x="23" y="7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5" name="Freeform 9"/>
            <p:cNvSpPr>
              <a:spLocks/>
            </p:cNvSpPr>
            <p:nvPr/>
          </p:nvSpPr>
          <p:spPr bwMode="auto">
            <a:xfrm>
              <a:off x="2692" y="1204"/>
              <a:ext cx="98" cy="205"/>
            </a:xfrm>
            <a:custGeom>
              <a:avLst/>
              <a:gdLst>
                <a:gd name="T0" fmla="*/ 507 w 65"/>
                <a:gd name="T1" fmla="*/ 913 h 134"/>
                <a:gd name="T2" fmla="*/ 507 w 65"/>
                <a:gd name="T3" fmla="*/ 913 h 134"/>
                <a:gd name="T4" fmla="*/ 386 w 65"/>
                <a:gd name="T5" fmla="*/ 949 h 134"/>
                <a:gd name="T6" fmla="*/ 288 w 65"/>
                <a:gd name="T7" fmla="*/ 838 h 134"/>
                <a:gd name="T8" fmla="*/ 288 w 65"/>
                <a:gd name="T9" fmla="*/ 412 h 134"/>
                <a:gd name="T10" fmla="*/ 507 w 65"/>
                <a:gd name="T11" fmla="*/ 412 h 134"/>
                <a:gd name="T12" fmla="*/ 507 w 65"/>
                <a:gd name="T13" fmla="*/ 237 h 134"/>
                <a:gd name="T14" fmla="*/ 288 w 65"/>
                <a:gd name="T15" fmla="*/ 237 h 134"/>
                <a:gd name="T16" fmla="*/ 288 w 65"/>
                <a:gd name="T17" fmla="*/ 0 h 134"/>
                <a:gd name="T18" fmla="*/ 103 w 65"/>
                <a:gd name="T19" fmla="*/ 0 h 134"/>
                <a:gd name="T20" fmla="*/ 103 w 65"/>
                <a:gd name="T21" fmla="*/ 237 h 134"/>
                <a:gd name="T22" fmla="*/ 0 w 65"/>
                <a:gd name="T23" fmla="*/ 237 h 134"/>
                <a:gd name="T24" fmla="*/ 0 w 65"/>
                <a:gd name="T25" fmla="*/ 412 h 134"/>
                <a:gd name="T26" fmla="*/ 103 w 65"/>
                <a:gd name="T27" fmla="*/ 412 h 134"/>
                <a:gd name="T28" fmla="*/ 103 w 65"/>
                <a:gd name="T29" fmla="*/ 870 h 134"/>
                <a:gd name="T30" fmla="*/ 336 w 65"/>
                <a:gd name="T31" fmla="*/ 1123 h 134"/>
                <a:gd name="T32" fmla="*/ 507 w 65"/>
                <a:gd name="T33" fmla="*/ 1077 h 134"/>
                <a:gd name="T34" fmla="*/ 507 w 65"/>
                <a:gd name="T35" fmla="*/ 913 h 1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5" h="134">
                  <a:moveTo>
                    <a:pt x="65" y="109"/>
                  </a:moveTo>
                  <a:lnTo>
                    <a:pt x="65" y="109"/>
                  </a:lnTo>
                  <a:cubicBezTo>
                    <a:pt x="60" y="112"/>
                    <a:pt x="55" y="113"/>
                    <a:pt x="50" y="113"/>
                  </a:cubicBezTo>
                  <a:cubicBezTo>
                    <a:pt x="42" y="113"/>
                    <a:pt x="37" y="109"/>
                    <a:pt x="37" y="100"/>
                  </a:cubicBezTo>
                  <a:lnTo>
                    <a:pt x="37" y="49"/>
                  </a:lnTo>
                  <a:lnTo>
                    <a:pt x="65" y="49"/>
                  </a:lnTo>
                  <a:lnTo>
                    <a:pt x="65" y="28"/>
                  </a:lnTo>
                  <a:lnTo>
                    <a:pt x="37" y="28"/>
                  </a:lnTo>
                  <a:lnTo>
                    <a:pt x="37" y="0"/>
                  </a:lnTo>
                  <a:lnTo>
                    <a:pt x="13" y="0"/>
                  </a:lnTo>
                  <a:lnTo>
                    <a:pt x="13" y="28"/>
                  </a:lnTo>
                  <a:lnTo>
                    <a:pt x="0" y="28"/>
                  </a:lnTo>
                  <a:lnTo>
                    <a:pt x="0" y="49"/>
                  </a:lnTo>
                  <a:lnTo>
                    <a:pt x="13" y="49"/>
                  </a:lnTo>
                  <a:lnTo>
                    <a:pt x="13" y="104"/>
                  </a:lnTo>
                  <a:cubicBezTo>
                    <a:pt x="13" y="127"/>
                    <a:pt x="26" y="134"/>
                    <a:pt x="43" y="134"/>
                  </a:cubicBezTo>
                  <a:cubicBezTo>
                    <a:pt x="52" y="134"/>
                    <a:pt x="59" y="132"/>
                    <a:pt x="65" y="129"/>
                  </a:cubicBezTo>
                  <a:lnTo>
                    <a:pt x="65" y="10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6" name="Freeform 10"/>
            <p:cNvSpPr>
              <a:spLocks/>
            </p:cNvSpPr>
            <p:nvPr/>
          </p:nvSpPr>
          <p:spPr bwMode="auto">
            <a:xfrm>
              <a:off x="2819" y="1247"/>
              <a:ext cx="34" cy="159"/>
            </a:xfrm>
            <a:custGeom>
              <a:avLst/>
              <a:gdLst>
                <a:gd name="T0" fmla="*/ 161 w 23"/>
                <a:gd name="T1" fmla="*/ 0 h 104"/>
                <a:gd name="T2" fmla="*/ 161 w 23"/>
                <a:gd name="T3" fmla="*/ 0 h 104"/>
                <a:gd name="T4" fmla="*/ 0 w 23"/>
                <a:gd name="T5" fmla="*/ 0 h 104"/>
                <a:gd name="T6" fmla="*/ 0 w 23"/>
                <a:gd name="T7" fmla="*/ 870 h 104"/>
                <a:gd name="T8" fmla="*/ 161 w 23"/>
                <a:gd name="T9" fmla="*/ 870 h 104"/>
                <a:gd name="T10" fmla="*/ 161 w 23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04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3" y="10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7" name="Freeform 11"/>
            <p:cNvSpPr>
              <a:spLocks/>
            </p:cNvSpPr>
            <p:nvPr/>
          </p:nvSpPr>
          <p:spPr bwMode="auto">
            <a:xfrm>
              <a:off x="2817" y="1189"/>
              <a:ext cx="38" cy="34"/>
            </a:xfrm>
            <a:custGeom>
              <a:avLst/>
              <a:gdLst>
                <a:gd name="T0" fmla="*/ 204 w 25"/>
                <a:gd name="T1" fmla="*/ 0 h 22"/>
                <a:gd name="T2" fmla="*/ 204 w 25"/>
                <a:gd name="T3" fmla="*/ 0 h 22"/>
                <a:gd name="T4" fmla="*/ 0 w 25"/>
                <a:gd name="T5" fmla="*/ 0 h 22"/>
                <a:gd name="T6" fmla="*/ 0 w 25"/>
                <a:gd name="T7" fmla="*/ 196 h 22"/>
                <a:gd name="T8" fmla="*/ 204 w 25"/>
                <a:gd name="T9" fmla="*/ 196 h 22"/>
                <a:gd name="T10" fmla="*/ 204 w 25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22">
                  <a:moveTo>
                    <a:pt x="25" y="0"/>
                  </a:moveTo>
                  <a:lnTo>
                    <a:pt x="2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25" y="2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8" name="Freeform 12"/>
            <p:cNvSpPr>
              <a:spLocks noEditPoints="1"/>
            </p:cNvSpPr>
            <p:nvPr/>
          </p:nvSpPr>
          <p:spPr bwMode="auto">
            <a:xfrm>
              <a:off x="2882" y="1244"/>
              <a:ext cx="167" cy="166"/>
            </a:xfrm>
            <a:custGeom>
              <a:avLst/>
              <a:gdLst>
                <a:gd name="T0" fmla="*/ 426 w 111"/>
                <a:gd name="T1" fmla="*/ 892 h 109"/>
                <a:gd name="T2" fmla="*/ 426 w 111"/>
                <a:gd name="T3" fmla="*/ 892 h 109"/>
                <a:gd name="T4" fmla="*/ 856 w 111"/>
                <a:gd name="T5" fmla="*/ 452 h 109"/>
                <a:gd name="T6" fmla="*/ 856 w 111"/>
                <a:gd name="T7" fmla="*/ 440 h 109"/>
                <a:gd name="T8" fmla="*/ 426 w 111"/>
                <a:gd name="T9" fmla="*/ 0 h 109"/>
                <a:gd name="T10" fmla="*/ 0 w 111"/>
                <a:gd name="T11" fmla="*/ 452 h 109"/>
                <a:gd name="T12" fmla="*/ 0 w 111"/>
                <a:gd name="T13" fmla="*/ 452 h 109"/>
                <a:gd name="T14" fmla="*/ 426 w 111"/>
                <a:gd name="T15" fmla="*/ 892 h 109"/>
                <a:gd name="T16" fmla="*/ 181 w 111"/>
                <a:gd name="T17" fmla="*/ 440 h 109"/>
                <a:gd name="T18" fmla="*/ 181 w 111"/>
                <a:gd name="T19" fmla="*/ 440 h 109"/>
                <a:gd name="T20" fmla="*/ 426 w 111"/>
                <a:gd name="T21" fmla="*/ 174 h 109"/>
                <a:gd name="T22" fmla="*/ 670 w 111"/>
                <a:gd name="T23" fmla="*/ 452 h 109"/>
                <a:gd name="T24" fmla="*/ 670 w 111"/>
                <a:gd name="T25" fmla="*/ 452 h 109"/>
                <a:gd name="T26" fmla="*/ 426 w 111"/>
                <a:gd name="T27" fmla="*/ 722 h 109"/>
                <a:gd name="T28" fmla="*/ 181 w 111"/>
                <a:gd name="T29" fmla="*/ 452 h 109"/>
                <a:gd name="T30" fmla="*/ 181 w 111"/>
                <a:gd name="T31" fmla="*/ 44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lnTo>
                    <a:pt x="55" y="109"/>
                  </a:lnTo>
                  <a:cubicBezTo>
                    <a:pt x="87" y="109"/>
                    <a:pt x="111" y="84"/>
                    <a:pt x="111" y="55"/>
                  </a:cubicBezTo>
                  <a:lnTo>
                    <a:pt x="111" y="54"/>
                  </a:lnTo>
                  <a:cubicBezTo>
                    <a:pt x="111" y="24"/>
                    <a:pt x="87" y="0"/>
                    <a:pt x="55" y="0"/>
                  </a:cubicBezTo>
                  <a:cubicBezTo>
                    <a:pt x="23" y="0"/>
                    <a:pt x="0" y="25"/>
                    <a:pt x="0" y="55"/>
                  </a:cubicBezTo>
                  <a:cubicBezTo>
                    <a:pt x="0" y="85"/>
                    <a:pt x="23" y="109"/>
                    <a:pt x="55" y="109"/>
                  </a:cubicBezTo>
                  <a:close/>
                  <a:moveTo>
                    <a:pt x="23" y="54"/>
                  </a:moveTo>
                  <a:lnTo>
                    <a:pt x="23" y="54"/>
                  </a:lnTo>
                  <a:cubicBezTo>
                    <a:pt x="23" y="36"/>
                    <a:pt x="36" y="21"/>
                    <a:pt x="55" y="21"/>
                  </a:cubicBezTo>
                  <a:cubicBezTo>
                    <a:pt x="74" y="21"/>
                    <a:pt x="87" y="36"/>
                    <a:pt x="87" y="55"/>
                  </a:cubicBezTo>
                  <a:cubicBezTo>
                    <a:pt x="87" y="73"/>
                    <a:pt x="75" y="88"/>
                    <a:pt x="55" y="88"/>
                  </a:cubicBezTo>
                  <a:cubicBezTo>
                    <a:pt x="37" y="88"/>
                    <a:pt x="23" y="73"/>
                    <a:pt x="23" y="55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9" name="Freeform 13"/>
            <p:cNvSpPr>
              <a:spLocks/>
            </p:cNvSpPr>
            <p:nvPr/>
          </p:nvSpPr>
          <p:spPr bwMode="auto">
            <a:xfrm>
              <a:off x="3075" y="1244"/>
              <a:ext cx="140" cy="162"/>
            </a:xfrm>
            <a:custGeom>
              <a:avLst/>
              <a:gdLst>
                <a:gd name="T0" fmla="*/ 184 w 93"/>
                <a:gd name="T1" fmla="*/ 399 h 106"/>
                <a:gd name="T2" fmla="*/ 184 w 93"/>
                <a:gd name="T3" fmla="*/ 399 h 106"/>
                <a:gd name="T4" fmla="*/ 364 w 93"/>
                <a:gd name="T5" fmla="*/ 185 h 106"/>
                <a:gd name="T6" fmla="*/ 534 w 93"/>
                <a:gd name="T7" fmla="*/ 393 h 106"/>
                <a:gd name="T8" fmla="*/ 534 w 93"/>
                <a:gd name="T9" fmla="*/ 885 h 106"/>
                <a:gd name="T10" fmla="*/ 721 w 93"/>
                <a:gd name="T11" fmla="*/ 885 h 106"/>
                <a:gd name="T12" fmla="*/ 721 w 93"/>
                <a:gd name="T13" fmla="*/ 332 h 106"/>
                <a:gd name="T14" fmla="*/ 431 w 93"/>
                <a:gd name="T15" fmla="*/ 0 h 106"/>
                <a:gd name="T16" fmla="*/ 184 w 93"/>
                <a:gd name="T17" fmla="*/ 154 h 106"/>
                <a:gd name="T18" fmla="*/ 184 w 93"/>
                <a:gd name="T19" fmla="*/ 18 h 106"/>
                <a:gd name="T20" fmla="*/ 0 w 93"/>
                <a:gd name="T21" fmla="*/ 18 h 106"/>
                <a:gd name="T22" fmla="*/ 0 w 93"/>
                <a:gd name="T23" fmla="*/ 885 h 106"/>
                <a:gd name="T24" fmla="*/ 184 w 93"/>
                <a:gd name="T25" fmla="*/ 885 h 106"/>
                <a:gd name="T26" fmla="*/ 184 w 93"/>
                <a:gd name="T27" fmla="*/ 399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06">
                  <a:moveTo>
                    <a:pt x="24" y="48"/>
                  </a:moveTo>
                  <a:lnTo>
                    <a:pt x="24" y="48"/>
                  </a:lnTo>
                  <a:cubicBezTo>
                    <a:pt x="24" y="31"/>
                    <a:pt x="33" y="22"/>
                    <a:pt x="47" y="22"/>
                  </a:cubicBezTo>
                  <a:cubicBezTo>
                    <a:pt x="61" y="22"/>
                    <a:pt x="69" y="31"/>
                    <a:pt x="69" y="47"/>
                  </a:cubicBezTo>
                  <a:lnTo>
                    <a:pt x="69" y="106"/>
                  </a:lnTo>
                  <a:lnTo>
                    <a:pt x="93" y="106"/>
                  </a:lnTo>
                  <a:lnTo>
                    <a:pt x="93" y="40"/>
                  </a:lnTo>
                  <a:cubicBezTo>
                    <a:pt x="93" y="16"/>
                    <a:pt x="80" y="0"/>
                    <a:pt x="56" y="0"/>
                  </a:cubicBezTo>
                  <a:cubicBezTo>
                    <a:pt x="40" y="0"/>
                    <a:pt x="30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0" name="Freeform 14"/>
            <p:cNvSpPr>
              <a:spLocks noEditPoints="1"/>
            </p:cNvSpPr>
            <p:nvPr/>
          </p:nvSpPr>
          <p:spPr bwMode="auto">
            <a:xfrm>
              <a:off x="3318" y="1192"/>
              <a:ext cx="184" cy="218"/>
            </a:xfrm>
            <a:custGeom>
              <a:avLst/>
              <a:gdLst>
                <a:gd name="T0" fmla="*/ 336 w 122"/>
                <a:gd name="T1" fmla="*/ 1166 h 143"/>
                <a:gd name="T2" fmla="*/ 336 w 122"/>
                <a:gd name="T3" fmla="*/ 1166 h 143"/>
                <a:gd name="T4" fmla="*/ 703 w 122"/>
                <a:gd name="T5" fmla="*/ 979 h 143"/>
                <a:gd name="T6" fmla="*/ 890 w 122"/>
                <a:gd name="T7" fmla="*/ 1175 h 143"/>
                <a:gd name="T8" fmla="*/ 953 w 122"/>
                <a:gd name="T9" fmla="*/ 1130 h 143"/>
                <a:gd name="T10" fmla="*/ 751 w 122"/>
                <a:gd name="T11" fmla="*/ 907 h 143"/>
                <a:gd name="T12" fmla="*/ 909 w 122"/>
                <a:gd name="T13" fmla="*/ 608 h 143"/>
                <a:gd name="T14" fmla="*/ 833 w 122"/>
                <a:gd name="T15" fmla="*/ 576 h 143"/>
                <a:gd name="T16" fmla="*/ 703 w 122"/>
                <a:gd name="T17" fmla="*/ 846 h 143"/>
                <a:gd name="T18" fmla="*/ 413 w 122"/>
                <a:gd name="T19" fmla="*/ 546 h 143"/>
                <a:gd name="T20" fmla="*/ 680 w 122"/>
                <a:gd name="T21" fmla="*/ 248 h 143"/>
                <a:gd name="T22" fmla="*/ 680 w 122"/>
                <a:gd name="T23" fmla="*/ 248 h 143"/>
                <a:gd name="T24" fmla="*/ 430 w 122"/>
                <a:gd name="T25" fmla="*/ 0 h 143"/>
                <a:gd name="T26" fmla="*/ 164 w 122"/>
                <a:gd name="T27" fmla="*/ 256 h 143"/>
                <a:gd name="T28" fmla="*/ 164 w 122"/>
                <a:gd name="T29" fmla="*/ 265 h 143"/>
                <a:gd name="T30" fmla="*/ 278 w 122"/>
                <a:gd name="T31" fmla="*/ 518 h 143"/>
                <a:gd name="T32" fmla="*/ 0 w 122"/>
                <a:gd name="T33" fmla="*/ 858 h 143"/>
                <a:gd name="T34" fmla="*/ 0 w 122"/>
                <a:gd name="T35" fmla="*/ 858 h 143"/>
                <a:gd name="T36" fmla="*/ 336 w 122"/>
                <a:gd name="T37" fmla="*/ 1166 h 143"/>
                <a:gd name="T38" fmla="*/ 243 w 122"/>
                <a:gd name="T39" fmla="*/ 256 h 143"/>
                <a:gd name="T40" fmla="*/ 243 w 122"/>
                <a:gd name="T41" fmla="*/ 256 h 143"/>
                <a:gd name="T42" fmla="*/ 243 w 122"/>
                <a:gd name="T43" fmla="*/ 256 h 143"/>
                <a:gd name="T44" fmla="*/ 430 w 122"/>
                <a:gd name="T45" fmla="*/ 75 h 143"/>
                <a:gd name="T46" fmla="*/ 600 w 122"/>
                <a:gd name="T47" fmla="*/ 248 h 143"/>
                <a:gd name="T48" fmla="*/ 600 w 122"/>
                <a:gd name="T49" fmla="*/ 256 h 143"/>
                <a:gd name="T50" fmla="*/ 366 w 122"/>
                <a:gd name="T51" fmla="*/ 492 h 143"/>
                <a:gd name="T52" fmla="*/ 243 w 122"/>
                <a:gd name="T53" fmla="*/ 256 h 143"/>
                <a:gd name="T54" fmla="*/ 89 w 122"/>
                <a:gd name="T55" fmla="*/ 846 h 143"/>
                <a:gd name="T56" fmla="*/ 89 w 122"/>
                <a:gd name="T57" fmla="*/ 846 h 143"/>
                <a:gd name="T58" fmla="*/ 326 w 122"/>
                <a:gd name="T59" fmla="*/ 576 h 143"/>
                <a:gd name="T60" fmla="*/ 649 w 122"/>
                <a:gd name="T61" fmla="*/ 925 h 143"/>
                <a:gd name="T62" fmla="*/ 336 w 122"/>
                <a:gd name="T63" fmla="*/ 1102 h 143"/>
                <a:gd name="T64" fmla="*/ 89 w 122"/>
                <a:gd name="T65" fmla="*/ 858 h 143"/>
                <a:gd name="T66" fmla="*/ 89 w 122"/>
                <a:gd name="T67" fmla="*/ 846 h 1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143">
                  <a:moveTo>
                    <a:pt x="43" y="142"/>
                  </a:moveTo>
                  <a:lnTo>
                    <a:pt x="43" y="142"/>
                  </a:lnTo>
                  <a:cubicBezTo>
                    <a:pt x="61" y="142"/>
                    <a:pt x="77" y="134"/>
                    <a:pt x="90" y="119"/>
                  </a:cubicBezTo>
                  <a:lnTo>
                    <a:pt x="114" y="143"/>
                  </a:lnTo>
                  <a:lnTo>
                    <a:pt x="122" y="137"/>
                  </a:lnTo>
                  <a:lnTo>
                    <a:pt x="96" y="110"/>
                  </a:lnTo>
                  <a:cubicBezTo>
                    <a:pt x="104" y="100"/>
                    <a:pt x="110" y="88"/>
                    <a:pt x="117" y="74"/>
                  </a:cubicBezTo>
                  <a:lnTo>
                    <a:pt x="107" y="70"/>
                  </a:lnTo>
                  <a:cubicBezTo>
                    <a:pt x="102" y="82"/>
                    <a:pt x="96" y="94"/>
                    <a:pt x="90" y="103"/>
                  </a:cubicBezTo>
                  <a:lnTo>
                    <a:pt x="53" y="66"/>
                  </a:lnTo>
                  <a:cubicBezTo>
                    <a:pt x="74" y="59"/>
                    <a:pt x="87" y="47"/>
                    <a:pt x="87" y="30"/>
                  </a:cubicBezTo>
                  <a:cubicBezTo>
                    <a:pt x="87" y="13"/>
                    <a:pt x="73" y="0"/>
                    <a:pt x="55" y="0"/>
                  </a:cubicBezTo>
                  <a:cubicBezTo>
                    <a:pt x="35" y="0"/>
                    <a:pt x="21" y="14"/>
                    <a:pt x="21" y="31"/>
                  </a:cubicBezTo>
                  <a:lnTo>
                    <a:pt x="21" y="32"/>
                  </a:lnTo>
                  <a:cubicBezTo>
                    <a:pt x="21" y="43"/>
                    <a:pt x="26" y="52"/>
                    <a:pt x="36" y="63"/>
                  </a:cubicBezTo>
                  <a:cubicBezTo>
                    <a:pt x="14" y="72"/>
                    <a:pt x="0" y="85"/>
                    <a:pt x="0" y="104"/>
                  </a:cubicBezTo>
                  <a:cubicBezTo>
                    <a:pt x="0" y="127"/>
                    <a:pt x="19" y="142"/>
                    <a:pt x="43" y="142"/>
                  </a:cubicBezTo>
                  <a:close/>
                  <a:moveTo>
                    <a:pt x="31" y="31"/>
                  </a:moveTo>
                  <a:lnTo>
                    <a:pt x="31" y="31"/>
                  </a:lnTo>
                  <a:cubicBezTo>
                    <a:pt x="31" y="18"/>
                    <a:pt x="41" y="9"/>
                    <a:pt x="55" y="9"/>
                  </a:cubicBezTo>
                  <a:cubicBezTo>
                    <a:pt x="67" y="9"/>
                    <a:pt x="77" y="18"/>
                    <a:pt x="77" y="30"/>
                  </a:cubicBezTo>
                  <a:lnTo>
                    <a:pt x="77" y="31"/>
                  </a:lnTo>
                  <a:cubicBezTo>
                    <a:pt x="77" y="44"/>
                    <a:pt x="67" y="53"/>
                    <a:pt x="47" y="60"/>
                  </a:cubicBezTo>
                  <a:cubicBezTo>
                    <a:pt x="35" y="47"/>
                    <a:pt x="31" y="40"/>
                    <a:pt x="31" y="31"/>
                  </a:cubicBezTo>
                  <a:close/>
                  <a:moveTo>
                    <a:pt x="11" y="103"/>
                  </a:moveTo>
                  <a:lnTo>
                    <a:pt x="11" y="103"/>
                  </a:lnTo>
                  <a:cubicBezTo>
                    <a:pt x="11" y="90"/>
                    <a:pt x="20" y="77"/>
                    <a:pt x="42" y="70"/>
                  </a:cubicBezTo>
                  <a:lnTo>
                    <a:pt x="83" y="112"/>
                  </a:lnTo>
                  <a:cubicBezTo>
                    <a:pt x="72" y="125"/>
                    <a:pt x="59" y="134"/>
                    <a:pt x="43" y="134"/>
                  </a:cubicBezTo>
                  <a:cubicBezTo>
                    <a:pt x="24" y="134"/>
                    <a:pt x="11" y="121"/>
                    <a:pt x="11" y="104"/>
                  </a:cubicBezTo>
                  <a:lnTo>
                    <a:pt x="11" y="10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1" name="Freeform 15"/>
            <p:cNvSpPr>
              <a:spLocks/>
            </p:cNvSpPr>
            <p:nvPr/>
          </p:nvSpPr>
          <p:spPr bwMode="auto">
            <a:xfrm>
              <a:off x="1831" y="1482"/>
              <a:ext cx="190" cy="218"/>
            </a:xfrm>
            <a:custGeom>
              <a:avLst/>
              <a:gdLst>
                <a:gd name="T0" fmla="*/ 547 w 126"/>
                <a:gd name="T1" fmla="*/ 1175 h 143"/>
                <a:gd name="T2" fmla="*/ 547 w 126"/>
                <a:gd name="T3" fmla="*/ 1175 h 143"/>
                <a:gd name="T4" fmla="*/ 985 w 126"/>
                <a:gd name="T5" fmla="*/ 971 h 143"/>
                <a:gd name="T6" fmla="*/ 857 w 126"/>
                <a:gd name="T7" fmla="*/ 837 h 143"/>
                <a:gd name="T8" fmla="*/ 552 w 126"/>
                <a:gd name="T9" fmla="*/ 988 h 143"/>
                <a:gd name="T10" fmla="*/ 196 w 126"/>
                <a:gd name="T11" fmla="*/ 585 h 143"/>
                <a:gd name="T12" fmla="*/ 196 w 126"/>
                <a:gd name="T13" fmla="*/ 585 h 143"/>
                <a:gd name="T14" fmla="*/ 552 w 126"/>
                <a:gd name="T15" fmla="*/ 183 h 143"/>
                <a:gd name="T16" fmla="*/ 846 w 126"/>
                <a:gd name="T17" fmla="*/ 319 h 143"/>
                <a:gd name="T18" fmla="*/ 971 w 126"/>
                <a:gd name="T19" fmla="*/ 174 h 143"/>
                <a:gd name="T20" fmla="*/ 552 w 126"/>
                <a:gd name="T21" fmla="*/ 0 h 143"/>
                <a:gd name="T22" fmla="*/ 0 w 126"/>
                <a:gd name="T23" fmla="*/ 585 h 143"/>
                <a:gd name="T24" fmla="*/ 0 w 126"/>
                <a:gd name="T25" fmla="*/ 595 h 143"/>
                <a:gd name="T26" fmla="*/ 547 w 126"/>
                <a:gd name="T27" fmla="*/ 1175 h 1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6" h="143">
                  <a:moveTo>
                    <a:pt x="70" y="143"/>
                  </a:moveTo>
                  <a:lnTo>
                    <a:pt x="70" y="143"/>
                  </a:lnTo>
                  <a:cubicBezTo>
                    <a:pt x="96" y="143"/>
                    <a:pt x="112" y="133"/>
                    <a:pt x="126" y="118"/>
                  </a:cubicBezTo>
                  <a:lnTo>
                    <a:pt x="110" y="102"/>
                  </a:lnTo>
                  <a:cubicBezTo>
                    <a:pt x="99" y="113"/>
                    <a:pt x="88" y="120"/>
                    <a:pt x="71" y="120"/>
                  </a:cubicBezTo>
                  <a:cubicBezTo>
                    <a:pt x="44" y="120"/>
                    <a:pt x="25" y="98"/>
                    <a:pt x="25" y="71"/>
                  </a:cubicBezTo>
                  <a:cubicBezTo>
                    <a:pt x="25" y="44"/>
                    <a:pt x="44" y="22"/>
                    <a:pt x="71" y="22"/>
                  </a:cubicBezTo>
                  <a:cubicBezTo>
                    <a:pt x="86" y="22"/>
                    <a:pt x="98" y="29"/>
                    <a:pt x="109" y="39"/>
                  </a:cubicBezTo>
                  <a:lnTo>
                    <a:pt x="125" y="21"/>
                  </a:lnTo>
                  <a:cubicBezTo>
                    <a:pt x="112" y="9"/>
                    <a:pt x="96" y="0"/>
                    <a:pt x="71" y="0"/>
                  </a:cubicBezTo>
                  <a:cubicBezTo>
                    <a:pt x="29" y="0"/>
                    <a:pt x="0" y="32"/>
                    <a:pt x="0" y="71"/>
                  </a:cubicBezTo>
                  <a:lnTo>
                    <a:pt x="0" y="72"/>
                  </a:lnTo>
                  <a:cubicBezTo>
                    <a:pt x="0" y="111"/>
                    <a:pt x="30" y="143"/>
                    <a:pt x="70" y="14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2" name="Freeform 16"/>
            <p:cNvSpPr>
              <a:spLocks noEditPoints="1"/>
            </p:cNvSpPr>
            <p:nvPr/>
          </p:nvSpPr>
          <p:spPr bwMode="auto">
            <a:xfrm>
              <a:off x="2033" y="1533"/>
              <a:ext cx="168" cy="167"/>
            </a:xfrm>
            <a:custGeom>
              <a:avLst/>
              <a:gdLst>
                <a:gd name="T0" fmla="*/ 0 w 111"/>
                <a:gd name="T1" fmla="*/ 458 h 109"/>
                <a:gd name="T2" fmla="*/ 0 w 111"/>
                <a:gd name="T3" fmla="*/ 458 h 109"/>
                <a:gd name="T4" fmla="*/ 0 w 111"/>
                <a:gd name="T5" fmla="*/ 464 h 109"/>
                <a:gd name="T6" fmla="*/ 437 w 111"/>
                <a:gd name="T7" fmla="*/ 921 h 109"/>
                <a:gd name="T8" fmla="*/ 879 w 111"/>
                <a:gd name="T9" fmla="*/ 458 h 109"/>
                <a:gd name="T10" fmla="*/ 879 w 111"/>
                <a:gd name="T11" fmla="*/ 458 h 109"/>
                <a:gd name="T12" fmla="*/ 437 w 111"/>
                <a:gd name="T13" fmla="*/ 0 h 109"/>
                <a:gd name="T14" fmla="*/ 0 w 111"/>
                <a:gd name="T15" fmla="*/ 458 h 109"/>
                <a:gd name="T16" fmla="*/ 695 w 111"/>
                <a:gd name="T17" fmla="*/ 458 h 109"/>
                <a:gd name="T18" fmla="*/ 695 w 111"/>
                <a:gd name="T19" fmla="*/ 458 h 109"/>
                <a:gd name="T20" fmla="*/ 695 w 111"/>
                <a:gd name="T21" fmla="*/ 464 h 109"/>
                <a:gd name="T22" fmla="*/ 437 w 111"/>
                <a:gd name="T23" fmla="*/ 745 h 109"/>
                <a:gd name="T24" fmla="*/ 188 w 111"/>
                <a:gd name="T25" fmla="*/ 458 h 109"/>
                <a:gd name="T26" fmla="*/ 188 w 111"/>
                <a:gd name="T27" fmla="*/ 458 h 109"/>
                <a:gd name="T28" fmla="*/ 437 w 111"/>
                <a:gd name="T29" fmla="*/ 176 h 109"/>
                <a:gd name="T30" fmla="*/ 695 w 111"/>
                <a:gd name="T31" fmla="*/ 458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" h="109">
                  <a:moveTo>
                    <a:pt x="0" y="54"/>
                  </a:moveTo>
                  <a:lnTo>
                    <a:pt x="0" y="54"/>
                  </a:lnTo>
                  <a:lnTo>
                    <a:pt x="0" y="55"/>
                  </a:lnTo>
                  <a:cubicBezTo>
                    <a:pt x="0" y="84"/>
                    <a:pt x="23" y="109"/>
                    <a:pt x="55" y="109"/>
                  </a:cubicBezTo>
                  <a:cubicBezTo>
                    <a:pt x="87" y="109"/>
                    <a:pt x="111" y="84"/>
                    <a:pt x="111" y="54"/>
                  </a:cubicBezTo>
                  <a:cubicBezTo>
                    <a:pt x="111" y="24"/>
                    <a:pt x="87" y="0"/>
                    <a:pt x="55" y="0"/>
                  </a:cubicBezTo>
                  <a:cubicBezTo>
                    <a:pt x="23" y="0"/>
                    <a:pt x="0" y="25"/>
                    <a:pt x="0" y="54"/>
                  </a:cubicBezTo>
                  <a:close/>
                  <a:moveTo>
                    <a:pt x="87" y="54"/>
                  </a:moveTo>
                  <a:lnTo>
                    <a:pt x="87" y="54"/>
                  </a:lnTo>
                  <a:lnTo>
                    <a:pt x="87" y="55"/>
                  </a:lnTo>
                  <a:cubicBezTo>
                    <a:pt x="87" y="73"/>
                    <a:pt x="75" y="88"/>
                    <a:pt x="55" y="88"/>
                  </a:cubicBezTo>
                  <a:cubicBezTo>
                    <a:pt x="37" y="88"/>
                    <a:pt x="24" y="73"/>
                    <a:pt x="24" y="54"/>
                  </a:cubicBezTo>
                  <a:cubicBezTo>
                    <a:pt x="24" y="36"/>
                    <a:pt x="36" y="21"/>
                    <a:pt x="55" y="21"/>
                  </a:cubicBezTo>
                  <a:cubicBezTo>
                    <a:pt x="74" y="21"/>
                    <a:pt x="87" y="36"/>
                    <a:pt x="87" y="5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3" name="Freeform 17"/>
            <p:cNvSpPr>
              <a:spLocks/>
            </p:cNvSpPr>
            <p:nvPr/>
          </p:nvSpPr>
          <p:spPr bwMode="auto">
            <a:xfrm>
              <a:off x="2226" y="1533"/>
              <a:ext cx="239" cy="162"/>
            </a:xfrm>
            <a:custGeom>
              <a:avLst/>
              <a:gdLst>
                <a:gd name="T0" fmla="*/ 446 w 158"/>
                <a:gd name="T1" fmla="*/ 0 h 106"/>
                <a:gd name="T2" fmla="*/ 446 w 158"/>
                <a:gd name="T3" fmla="*/ 0 h 106"/>
                <a:gd name="T4" fmla="*/ 188 w 158"/>
                <a:gd name="T5" fmla="*/ 154 h 106"/>
                <a:gd name="T6" fmla="*/ 188 w 158"/>
                <a:gd name="T7" fmla="*/ 18 h 106"/>
                <a:gd name="T8" fmla="*/ 0 w 158"/>
                <a:gd name="T9" fmla="*/ 18 h 106"/>
                <a:gd name="T10" fmla="*/ 0 w 158"/>
                <a:gd name="T11" fmla="*/ 885 h 106"/>
                <a:gd name="T12" fmla="*/ 188 w 158"/>
                <a:gd name="T13" fmla="*/ 885 h 106"/>
                <a:gd name="T14" fmla="*/ 188 w 158"/>
                <a:gd name="T15" fmla="*/ 393 h 106"/>
                <a:gd name="T16" fmla="*/ 366 w 158"/>
                <a:gd name="T17" fmla="*/ 185 h 106"/>
                <a:gd name="T18" fmla="*/ 528 w 158"/>
                <a:gd name="T19" fmla="*/ 393 h 106"/>
                <a:gd name="T20" fmla="*/ 528 w 158"/>
                <a:gd name="T21" fmla="*/ 885 h 106"/>
                <a:gd name="T22" fmla="*/ 723 w 158"/>
                <a:gd name="T23" fmla="*/ 885 h 106"/>
                <a:gd name="T24" fmla="*/ 723 w 158"/>
                <a:gd name="T25" fmla="*/ 393 h 106"/>
                <a:gd name="T26" fmla="*/ 897 w 158"/>
                <a:gd name="T27" fmla="*/ 185 h 106"/>
                <a:gd name="T28" fmla="*/ 1062 w 158"/>
                <a:gd name="T29" fmla="*/ 393 h 106"/>
                <a:gd name="T30" fmla="*/ 1062 w 158"/>
                <a:gd name="T31" fmla="*/ 885 h 106"/>
                <a:gd name="T32" fmla="*/ 1254 w 158"/>
                <a:gd name="T33" fmla="*/ 885 h 106"/>
                <a:gd name="T34" fmla="*/ 1254 w 158"/>
                <a:gd name="T35" fmla="*/ 332 h 106"/>
                <a:gd name="T36" fmla="*/ 970 w 158"/>
                <a:gd name="T37" fmla="*/ 0 h 106"/>
                <a:gd name="T38" fmla="*/ 693 w 158"/>
                <a:gd name="T39" fmla="*/ 154 h 106"/>
                <a:gd name="T40" fmla="*/ 446 w 158"/>
                <a:gd name="T41" fmla="*/ 0 h 1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8" h="106">
                  <a:moveTo>
                    <a:pt x="56" y="0"/>
                  </a:moveTo>
                  <a:lnTo>
                    <a:pt x="56" y="0"/>
                  </a:lnTo>
                  <a:cubicBezTo>
                    <a:pt x="40" y="0"/>
                    <a:pt x="30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3" y="22"/>
                    <a:pt x="46" y="22"/>
                  </a:cubicBezTo>
                  <a:cubicBezTo>
                    <a:pt x="59" y="22"/>
                    <a:pt x="67" y="31"/>
                    <a:pt x="67" y="47"/>
                  </a:cubicBezTo>
                  <a:lnTo>
                    <a:pt x="67" y="106"/>
                  </a:lnTo>
                  <a:lnTo>
                    <a:pt x="91" y="106"/>
                  </a:lnTo>
                  <a:lnTo>
                    <a:pt x="91" y="47"/>
                  </a:lnTo>
                  <a:cubicBezTo>
                    <a:pt x="91" y="31"/>
                    <a:pt x="100" y="22"/>
                    <a:pt x="113" y="22"/>
                  </a:cubicBezTo>
                  <a:cubicBezTo>
                    <a:pt x="127" y="22"/>
                    <a:pt x="134" y="31"/>
                    <a:pt x="134" y="47"/>
                  </a:cubicBezTo>
                  <a:lnTo>
                    <a:pt x="134" y="106"/>
                  </a:lnTo>
                  <a:lnTo>
                    <a:pt x="158" y="106"/>
                  </a:lnTo>
                  <a:lnTo>
                    <a:pt x="158" y="40"/>
                  </a:lnTo>
                  <a:cubicBezTo>
                    <a:pt x="158" y="14"/>
                    <a:pt x="145" y="0"/>
                    <a:pt x="122" y="0"/>
                  </a:cubicBezTo>
                  <a:cubicBezTo>
                    <a:pt x="106" y="0"/>
                    <a:pt x="95" y="7"/>
                    <a:pt x="87" y="18"/>
                  </a:cubicBezTo>
                  <a:cubicBezTo>
                    <a:pt x="81" y="7"/>
                    <a:pt x="71" y="0"/>
                    <a:pt x="5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4" name="Freeform 18"/>
            <p:cNvSpPr>
              <a:spLocks/>
            </p:cNvSpPr>
            <p:nvPr/>
          </p:nvSpPr>
          <p:spPr bwMode="auto">
            <a:xfrm>
              <a:off x="2498" y="1533"/>
              <a:ext cx="239" cy="162"/>
            </a:xfrm>
            <a:custGeom>
              <a:avLst/>
              <a:gdLst>
                <a:gd name="T0" fmla="*/ 1221 w 159"/>
                <a:gd name="T1" fmla="*/ 885 h 106"/>
                <a:gd name="T2" fmla="*/ 1221 w 159"/>
                <a:gd name="T3" fmla="*/ 885 h 106"/>
                <a:gd name="T4" fmla="*/ 1221 w 159"/>
                <a:gd name="T5" fmla="*/ 332 h 106"/>
                <a:gd name="T6" fmla="*/ 933 w 159"/>
                <a:gd name="T7" fmla="*/ 0 h 106"/>
                <a:gd name="T8" fmla="*/ 669 w 159"/>
                <a:gd name="T9" fmla="*/ 154 h 106"/>
                <a:gd name="T10" fmla="*/ 427 w 159"/>
                <a:gd name="T11" fmla="*/ 0 h 106"/>
                <a:gd name="T12" fmla="*/ 183 w 159"/>
                <a:gd name="T13" fmla="*/ 154 h 106"/>
                <a:gd name="T14" fmla="*/ 183 w 159"/>
                <a:gd name="T15" fmla="*/ 18 h 106"/>
                <a:gd name="T16" fmla="*/ 0 w 159"/>
                <a:gd name="T17" fmla="*/ 18 h 106"/>
                <a:gd name="T18" fmla="*/ 0 w 159"/>
                <a:gd name="T19" fmla="*/ 885 h 106"/>
                <a:gd name="T20" fmla="*/ 183 w 159"/>
                <a:gd name="T21" fmla="*/ 885 h 106"/>
                <a:gd name="T22" fmla="*/ 183 w 159"/>
                <a:gd name="T23" fmla="*/ 393 h 106"/>
                <a:gd name="T24" fmla="*/ 352 w 159"/>
                <a:gd name="T25" fmla="*/ 185 h 106"/>
                <a:gd name="T26" fmla="*/ 516 w 159"/>
                <a:gd name="T27" fmla="*/ 393 h 106"/>
                <a:gd name="T28" fmla="*/ 516 w 159"/>
                <a:gd name="T29" fmla="*/ 885 h 106"/>
                <a:gd name="T30" fmla="*/ 700 w 159"/>
                <a:gd name="T31" fmla="*/ 885 h 106"/>
                <a:gd name="T32" fmla="*/ 700 w 159"/>
                <a:gd name="T33" fmla="*/ 393 h 106"/>
                <a:gd name="T34" fmla="*/ 872 w 159"/>
                <a:gd name="T35" fmla="*/ 185 h 106"/>
                <a:gd name="T36" fmla="*/ 1034 w 159"/>
                <a:gd name="T37" fmla="*/ 393 h 106"/>
                <a:gd name="T38" fmla="*/ 1034 w 159"/>
                <a:gd name="T39" fmla="*/ 885 h 106"/>
                <a:gd name="T40" fmla="*/ 1221 w 159"/>
                <a:gd name="T41" fmla="*/ 885 h 1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9" h="106">
                  <a:moveTo>
                    <a:pt x="159" y="106"/>
                  </a:moveTo>
                  <a:lnTo>
                    <a:pt x="159" y="106"/>
                  </a:lnTo>
                  <a:lnTo>
                    <a:pt x="159" y="40"/>
                  </a:lnTo>
                  <a:cubicBezTo>
                    <a:pt x="159" y="14"/>
                    <a:pt x="145" y="0"/>
                    <a:pt x="122" y="0"/>
                  </a:cubicBezTo>
                  <a:cubicBezTo>
                    <a:pt x="106" y="0"/>
                    <a:pt x="95" y="7"/>
                    <a:pt x="87" y="18"/>
                  </a:cubicBezTo>
                  <a:cubicBezTo>
                    <a:pt x="81" y="7"/>
                    <a:pt x="71" y="0"/>
                    <a:pt x="56" y="0"/>
                  </a:cubicBezTo>
                  <a:cubicBezTo>
                    <a:pt x="40" y="0"/>
                    <a:pt x="31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3" y="22"/>
                    <a:pt x="46" y="22"/>
                  </a:cubicBezTo>
                  <a:cubicBezTo>
                    <a:pt x="60" y="22"/>
                    <a:pt x="67" y="31"/>
                    <a:pt x="67" y="47"/>
                  </a:cubicBezTo>
                  <a:lnTo>
                    <a:pt x="67" y="106"/>
                  </a:lnTo>
                  <a:lnTo>
                    <a:pt x="91" y="106"/>
                  </a:lnTo>
                  <a:lnTo>
                    <a:pt x="91" y="47"/>
                  </a:lnTo>
                  <a:cubicBezTo>
                    <a:pt x="91" y="31"/>
                    <a:pt x="101" y="22"/>
                    <a:pt x="114" y="22"/>
                  </a:cubicBezTo>
                  <a:cubicBezTo>
                    <a:pt x="127" y="22"/>
                    <a:pt x="135" y="31"/>
                    <a:pt x="135" y="47"/>
                  </a:cubicBezTo>
                  <a:lnTo>
                    <a:pt x="135" y="106"/>
                  </a:lnTo>
                  <a:lnTo>
                    <a:pt x="159" y="10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5" name="Freeform 19"/>
            <p:cNvSpPr>
              <a:spLocks/>
            </p:cNvSpPr>
            <p:nvPr/>
          </p:nvSpPr>
          <p:spPr bwMode="auto">
            <a:xfrm>
              <a:off x="2768" y="1537"/>
              <a:ext cx="141" cy="163"/>
            </a:xfrm>
            <a:custGeom>
              <a:avLst/>
              <a:gdLst>
                <a:gd name="T0" fmla="*/ 534 w 94"/>
                <a:gd name="T1" fmla="*/ 722 h 107"/>
                <a:gd name="T2" fmla="*/ 534 w 94"/>
                <a:gd name="T3" fmla="*/ 722 h 107"/>
                <a:gd name="T4" fmla="*/ 534 w 94"/>
                <a:gd name="T5" fmla="*/ 852 h 107"/>
                <a:gd name="T6" fmla="*/ 716 w 94"/>
                <a:gd name="T7" fmla="*/ 852 h 107"/>
                <a:gd name="T8" fmla="*/ 716 w 94"/>
                <a:gd name="T9" fmla="*/ 0 h 107"/>
                <a:gd name="T10" fmla="*/ 534 w 94"/>
                <a:gd name="T11" fmla="*/ 0 h 107"/>
                <a:gd name="T12" fmla="*/ 534 w 94"/>
                <a:gd name="T13" fmla="*/ 484 h 107"/>
                <a:gd name="T14" fmla="*/ 351 w 94"/>
                <a:gd name="T15" fmla="*/ 696 h 107"/>
                <a:gd name="T16" fmla="*/ 183 w 94"/>
                <a:gd name="T17" fmla="*/ 484 h 107"/>
                <a:gd name="T18" fmla="*/ 183 w 94"/>
                <a:gd name="T19" fmla="*/ 0 h 107"/>
                <a:gd name="T20" fmla="*/ 0 w 94"/>
                <a:gd name="T21" fmla="*/ 0 h 107"/>
                <a:gd name="T22" fmla="*/ 0 w 94"/>
                <a:gd name="T23" fmla="*/ 545 h 107"/>
                <a:gd name="T24" fmla="*/ 284 w 94"/>
                <a:gd name="T25" fmla="*/ 877 h 107"/>
                <a:gd name="T26" fmla="*/ 534 w 94"/>
                <a:gd name="T27" fmla="*/ 722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7">
                  <a:moveTo>
                    <a:pt x="70" y="88"/>
                  </a:moveTo>
                  <a:lnTo>
                    <a:pt x="70" y="88"/>
                  </a:lnTo>
                  <a:lnTo>
                    <a:pt x="70" y="104"/>
                  </a:lnTo>
                  <a:lnTo>
                    <a:pt x="94" y="104"/>
                  </a:lnTo>
                  <a:lnTo>
                    <a:pt x="94" y="0"/>
                  </a:lnTo>
                  <a:lnTo>
                    <a:pt x="70" y="0"/>
                  </a:lnTo>
                  <a:lnTo>
                    <a:pt x="70" y="59"/>
                  </a:lnTo>
                  <a:cubicBezTo>
                    <a:pt x="70" y="75"/>
                    <a:pt x="60" y="85"/>
                    <a:pt x="46" y="85"/>
                  </a:cubicBezTo>
                  <a:cubicBezTo>
                    <a:pt x="32" y="85"/>
                    <a:pt x="24" y="76"/>
                    <a:pt x="24" y="59"/>
                  </a:cubicBezTo>
                  <a:lnTo>
                    <a:pt x="24" y="0"/>
                  </a:lnTo>
                  <a:lnTo>
                    <a:pt x="0" y="0"/>
                  </a:lnTo>
                  <a:lnTo>
                    <a:pt x="0" y="66"/>
                  </a:lnTo>
                  <a:cubicBezTo>
                    <a:pt x="0" y="91"/>
                    <a:pt x="14" y="107"/>
                    <a:pt x="37" y="107"/>
                  </a:cubicBezTo>
                  <a:cubicBezTo>
                    <a:pt x="54" y="107"/>
                    <a:pt x="63" y="98"/>
                    <a:pt x="70" y="8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6" name="Freeform 20"/>
            <p:cNvSpPr>
              <a:spLocks/>
            </p:cNvSpPr>
            <p:nvPr/>
          </p:nvSpPr>
          <p:spPr bwMode="auto">
            <a:xfrm>
              <a:off x="2942" y="1533"/>
              <a:ext cx="142" cy="162"/>
            </a:xfrm>
            <a:custGeom>
              <a:avLst/>
              <a:gdLst>
                <a:gd name="T0" fmla="*/ 187 w 94"/>
                <a:gd name="T1" fmla="*/ 154 h 106"/>
                <a:gd name="T2" fmla="*/ 187 w 94"/>
                <a:gd name="T3" fmla="*/ 154 h 106"/>
                <a:gd name="T4" fmla="*/ 187 w 94"/>
                <a:gd name="T5" fmla="*/ 18 h 106"/>
                <a:gd name="T6" fmla="*/ 0 w 94"/>
                <a:gd name="T7" fmla="*/ 18 h 106"/>
                <a:gd name="T8" fmla="*/ 0 w 94"/>
                <a:gd name="T9" fmla="*/ 885 h 106"/>
                <a:gd name="T10" fmla="*/ 187 w 94"/>
                <a:gd name="T11" fmla="*/ 885 h 106"/>
                <a:gd name="T12" fmla="*/ 187 w 94"/>
                <a:gd name="T13" fmla="*/ 393 h 106"/>
                <a:gd name="T14" fmla="*/ 379 w 94"/>
                <a:gd name="T15" fmla="*/ 185 h 106"/>
                <a:gd name="T16" fmla="*/ 553 w 94"/>
                <a:gd name="T17" fmla="*/ 393 h 106"/>
                <a:gd name="T18" fmla="*/ 553 w 94"/>
                <a:gd name="T19" fmla="*/ 885 h 106"/>
                <a:gd name="T20" fmla="*/ 742 w 94"/>
                <a:gd name="T21" fmla="*/ 885 h 106"/>
                <a:gd name="T22" fmla="*/ 742 w 94"/>
                <a:gd name="T23" fmla="*/ 332 h 106"/>
                <a:gd name="T24" fmla="*/ 447 w 94"/>
                <a:gd name="T25" fmla="*/ 0 h 106"/>
                <a:gd name="T26" fmla="*/ 187 w 94"/>
                <a:gd name="T27" fmla="*/ 154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6">
                  <a:moveTo>
                    <a:pt x="24" y="18"/>
                  </a:moveTo>
                  <a:lnTo>
                    <a:pt x="24" y="18"/>
                  </a:ln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4" y="22"/>
                    <a:pt x="48" y="22"/>
                  </a:cubicBezTo>
                  <a:cubicBezTo>
                    <a:pt x="62" y="22"/>
                    <a:pt x="70" y="31"/>
                    <a:pt x="70" y="47"/>
                  </a:cubicBezTo>
                  <a:lnTo>
                    <a:pt x="70" y="106"/>
                  </a:lnTo>
                  <a:lnTo>
                    <a:pt x="94" y="106"/>
                  </a:lnTo>
                  <a:lnTo>
                    <a:pt x="94" y="40"/>
                  </a:lnTo>
                  <a:cubicBezTo>
                    <a:pt x="94" y="16"/>
                    <a:pt x="80" y="0"/>
                    <a:pt x="57" y="0"/>
                  </a:cubicBezTo>
                  <a:cubicBezTo>
                    <a:pt x="41" y="0"/>
                    <a:pt x="31" y="8"/>
                    <a:pt x="24" y="1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7" name="Freeform 21"/>
            <p:cNvSpPr>
              <a:spLocks/>
            </p:cNvSpPr>
            <p:nvPr/>
          </p:nvSpPr>
          <p:spPr bwMode="auto">
            <a:xfrm>
              <a:off x="3119" y="1537"/>
              <a:ext cx="36" cy="158"/>
            </a:xfrm>
            <a:custGeom>
              <a:avLst/>
              <a:gdLst>
                <a:gd name="T0" fmla="*/ 183 w 24"/>
                <a:gd name="T1" fmla="*/ 0 h 104"/>
                <a:gd name="T2" fmla="*/ 183 w 24"/>
                <a:gd name="T3" fmla="*/ 0 h 104"/>
                <a:gd name="T4" fmla="*/ 0 w 24"/>
                <a:gd name="T5" fmla="*/ 0 h 104"/>
                <a:gd name="T6" fmla="*/ 0 w 24"/>
                <a:gd name="T7" fmla="*/ 843 h 104"/>
                <a:gd name="T8" fmla="*/ 183 w 24"/>
                <a:gd name="T9" fmla="*/ 843 h 104"/>
                <a:gd name="T10" fmla="*/ 183 w 24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04">
                  <a:moveTo>
                    <a:pt x="24" y="0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4" y="10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8" name="Freeform 22"/>
            <p:cNvSpPr>
              <a:spLocks/>
            </p:cNvSpPr>
            <p:nvPr/>
          </p:nvSpPr>
          <p:spPr bwMode="auto">
            <a:xfrm>
              <a:off x="3117" y="1477"/>
              <a:ext cx="39" cy="35"/>
            </a:xfrm>
            <a:custGeom>
              <a:avLst/>
              <a:gdLst>
                <a:gd name="T0" fmla="*/ 201 w 26"/>
                <a:gd name="T1" fmla="*/ 0 h 23"/>
                <a:gd name="T2" fmla="*/ 201 w 26"/>
                <a:gd name="T3" fmla="*/ 0 h 23"/>
                <a:gd name="T4" fmla="*/ 0 w 26"/>
                <a:gd name="T5" fmla="*/ 0 h 23"/>
                <a:gd name="T6" fmla="*/ 0 w 26"/>
                <a:gd name="T7" fmla="*/ 187 h 23"/>
                <a:gd name="T8" fmla="*/ 201 w 26"/>
                <a:gd name="T9" fmla="*/ 187 h 23"/>
                <a:gd name="T10" fmla="*/ 201 w 26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3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26" y="2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9" name="Freeform 23"/>
            <p:cNvSpPr>
              <a:spLocks/>
            </p:cNvSpPr>
            <p:nvPr/>
          </p:nvSpPr>
          <p:spPr bwMode="auto">
            <a:xfrm>
              <a:off x="3178" y="1492"/>
              <a:ext cx="99" cy="206"/>
            </a:xfrm>
            <a:custGeom>
              <a:avLst/>
              <a:gdLst>
                <a:gd name="T0" fmla="*/ 108 w 66"/>
                <a:gd name="T1" fmla="*/ 0 h 135"/>
                <a:gd name="T2" fmla="*/ 108 w 66"/>
                <a:gd name="T3" fmla="*/ 0 h 135"/>
                <a:gd name="T4" fmla="*/ 108 w 66"/>
                <a:gd name="T5" fmla="*/ 238 h 135"/>
                <a:gd name="T6" fmla="*/ 0 w 66"/>
                <a:gd name="T7" fmla="*/ 238 h 135"/>
                <a:gd name="T8" fmla="*/ 0 w 66"/>
                <a:gd name="T9" fmla="*/ 412 h 135"/>
                <a:gd name="T10" fmla="*/ 108 w 66"/>
                <a:gd name="T11" fmla="*/ 412 h 135"/>
                <a:gd name="T12" fmla="*/ 108 w 66"/>
                <a:gd name="T13" fmla="*/ 867 h 135"/>
                <a:gd name="T14" fmla="*/ 336 w 66"/>
                <a:gd name="T15" fmla="*/ 1115 h 135"/>
                <a:gd name="T16" fmla="*/ 498 w 66"/>
                <a:gd name="T17" fmla="*/ 1073 h 135"/>
                <a:gd name="T18" fmla="*/ 498 w 66"/>
                <a:gd name="T19" fmla="*/ 911 h 135"/>
                <a:gd name="T20" fmla="*/ 383 w 66"/>
                <a:gd name="T21" fmla="*/ 946 h 135"/>
                <a:gd name="T22" fmla="*/ 291 w 66"/>
                <a:gd name="T23" fmla="*/ 836 h 135"/>
                <a:gd name="T24" fmla="*/ 291 w 66"/>
                <a:gd name="T25" fmla="*/ 412 h 135"/>
                <a:gd name="T26" fmla="*/ 504 w 66"/>
                <a:gd name="T27" fmla="*/ 412 h 135"/>
                <a:gd name="T28" fmla="*/ 504 w 66"/>
                <a:gd name="T29" fmla="*/ 238 h 135"/>
                <a:gd name="T30" fmla="*/ 291 w 66"/>
                <a:gd name="T31" fmla="*/ 238 h 135"/>
                <a:gd name="T32" fmla="*/ 291 w 66"/>
                <a:gd name="T33" fmla="*/ 0 h 135"/>
                <a:gd name="T34" fmla="*/ 108 w 66"/>
                <a:gd name="T35" fmla="*/ 0 h 13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6" h="135">
                  <a:moveTo>
                    <a:pt x="14" y="0"/>
                  </a:moveTo>
                  <a:lnTo>
                    <a:pt x="14" y="0"/>
                  </a:lnTo>
                  <a:lnTo>
                    <a:pt x="14" y="29"/>
                  </a:lnTo>
                  <a:lnTo>
                    <a:pt x="0" y="29"/>
                  </a:lnTo>
                  <a:lnTo>
                    <a:pt x="0" y="50"/>
                  </a:lnTo>
                  <a:lnTo>
                    <a:pt x="14" y="50"/>
                  </a:lnTo>
                  <a:lnTo>
                    <a:pt x="14" y="105"/>
                  </a:lnTo>
                  <a:cubicBezTo>
                    <a:pt x="14" y="127"/>
                    <a:pt x="26" y="135"/>
                    <a:pt x="44" y="135"/>
                  </a:cubicBezTo>
                  <a:cubicBezTo>
                    <a:pt x="53" y="135"/>
                    <a:pt x="59" y="133"/>
                    <a:pt x="65" y="130"/>
                  </a:cubicBezTo>
                  <a:lnTo>
                    <a:pt x="65" y="110"/>
                  </a:lnTo>
                  <a:cubicBezTo>
                    <a:pt x="61" y="113"/>
                    <a:pt x="56" y="114"/>
                    <a:pt x="50" y="114"/>
                  </a:cubicBezTo>
                  <a:cubicBezTo>
                    <a:pt x="42" y="114"/>
                    <a:pt x="38" y="110"/>
                    <a:pt x="38" y="101"/>
                  </a:cubicBezTo>
                  <a:lnTo>
                    <a:pt x="38" y="50"/>
                  </a:lnTo>
                  <a:lnTo>
                    <a:pt x="66" y="50"/>
                  </a:lnTo>
                  <a:lnTo>
                    <a:pt x="66" y="29"/>
                  </a:lnTo>
                  <a:lnTo>
                    <a:pt x="38" y="29"/>
                  </a:lnTo>
                  <a:lnTo>
                    <a:pt x="3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0" name="Freeform 24"/>
            <p:cNvSpPr>
              <a:spLocks/>
            </p:cNvSpPr>
            <p:nvPr/>
          </p:nvSpPr>
          <p:spPr bwMode="auto">
            <a:xfrm>
              <a:off x="3303" y="1477"/>
              <a:ext cx="39" cy="35"/>
            </a:xfrm>
            <a:custGeom>
              <a:avLst/>
              <a:gdLst>
                <a:gd name="T0" fmla="*/ 201 w 26"/>
                <a:gd name="T1" fmla="*/ 0 h 23"/>
                <a:gd name="T2" fmla="*/ 201 w 26"/>
                <a:gd name="T3" fmla="*/ 0 h 23"/>
                <a:gd name="T4" fmla="*/ 0 w 26"/>
                <a:gd name="T5" fmla="*/ 0 h 23"/>
                <a:gd name="T6" fmla="*/ 0 w 26"/>
                <a:gd name="T7" fmla="*/ 187 h 23"/>
                <a:gd name="T8" fmla="*/ 201 w 26"/>
                <a:gd name="T9" fmla="*/ 187 h 23"/>
                <a:gd name="T10" fmla="*/ 201 w 26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3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26" y="2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1" name="Freeform 25"/>
            <p:cNvSpPr>
              <a:spLocks/>
            </p:cNvSpPr>
            <p:nvPr/>
          </p:nvSpPr>
          <p:spPr bwMode="auto">
            <a:xfrm>
              <a:off x="3304" y="1537"/>
              <a:ext cx="36" cy="158"/>
            </a:xfrm>
            <a:custGeom>
              <a:avLst/>
              <a:gdLst>
                <a:gd name="T0" fmla="*/ 183 w 24"/>
                <a:gd name="T1" fmla="*/ 0 h 104"/>
                <a:gd name="T2" fmla="*/ 183 w 24"/>
                <a:gd name="T3" fmla="*/ 0 h 104"/>
                <a:gd name="T4" fmla="*/ 0 w 24"/>
                <a:gd name="T5" fmla="*/ 0 h 104"/>
                <a:gd name="T6" fmla="*/ 0 w 24"/>
                <a:gd name="T7" fmla="*/ 843 h 104"/>
                <a:gd name="T8" fmla="*/ 183 w 24"/>
                <a:gd name="T9" fmla="*/ 843 h 104"/>
                <a:gd name="T10" fmla="*/ 183 w 24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04">
                  <a:moveTo>
                    <a:pt x="24" y="0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4" y="10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2" name="Freeform 26"/>
            <p:cNvSpPr>
              <a:spLocks noEditPoints="1"/>
            </p:cNvSpPr>
            <p:nvPr/>
          </p:nvSpPr>
          <p:spPr bwMode="auto">
            <a:xfrm>
              <a:off x="3367" y="1533"/>
              <a:ext cx="153" cy="167"/>
            </a:xfrm>
            <a:custGeom>
              <a:avLst/>
              <a:gdLst>
                <a:gd name="T0" fmla="*/ 806 w 101"/>
                <a:gd name="T1" fmla="*/ 473 h 109"/>
                <a:gd name="T2" fmla="*/ 806 w 101"/>
                <a:gd name="T3" fmla="*/ 473 h 109"/>
                <a:gd name="T4" fmla="*/ 406 w 101"/>
                <a:gd name="T5" fmla="*/ 0 h 109"/>
                <a:gd name="T6" fmla="*/ 0 w 101"/>
                <a:gd name="T7" fmla="*/ 458 h 109"/>
                <a:gd name="T8" fmla="*/ 0 w 101"/>
                <a:gd name="T9" fmla="*/ 464 h 109"/>
                <a:gd name="T10" fmla="*/ 432 w 101"/>
                <a:gd name="T11" fmla="*/ 921 h 109"/>
                <a:gd name="T12" fmla="*/ 763 w 101"/>
                <a:gd name="T13" fmla="*/ 749 h 109"/>
                <a:gd name="T14" fmla="*/ 654 w 101"/>
                <a:gd name="T15" fmla="*/ 650 h 109"/>
                <a:gd name="T16" fmla="*/ 432 w 101"/>
                <a:gd name="T17" fmla="*/ 749 h 109"/>
                <a:gd name="T18" fmla="*/ 191 w 101"/>
                <a:gd name="T19" fmla="*/ 535 h 109"/>
                <a:gd name="T20" fmla="*/ 806 w 101"/>
                <a:gd name="T21" fmla="*/ 535 h 109"/>
                <a:gd name="T22" fmla="*/ 806 w 101"/>
                <a:gd name="T23" fmla="*/ 473 h 109"/>
                <a:gd name="T24" fmla="*/ 191 w 101"/>
                <a:gd name="T25" fmla="*/ 397 h 109"/>
                <a:gd name="T26" fmla="*/ 191 w 101"/>
                <a:gd name="T27" fmla="*/ 397 h 109"/>
                <a:gd name="T28" fmla="*/ 406 w 101"/>
                <a:gd name="T29" fmla="*/ 158 h 109"/>
                <a:gd name="T30" fmla="*/ 615 w 101"/>
                <a:gd name="T31" fmla="*/ 397 h 109"/>
                <a:gd name="T32" fmla="*/ 191 w 101"/>
                <a:gd name="T33" fmla="*/ 397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1" h="109">
                  <a:moveTo>
                    <a:pt x="101" y="56"/>
                  </a:moveTo>
                  <a:lnTo>
                    <a:pt x="101" y="56"/>
                  </a:lnTo>
                  <a:cubicBezTo>
                    <a:pt x="101" y="26"/>
                    <a:pt x="84" y="0"/>
                    <a:pt x="51" y="0"/>
                  </a:cubicBezTo>
                  <a:cubicBezTo>
                    <a:pt x="21" y="0"/>
                    <a:pt x="0" y="24"/>
                    <a:pt x="0" y="54"/>
                  </a:cubicBezTo>
                  <a:lnTo>
                    <a:pt x="0" y="55"/>
                  </a:lnTo>
                  <a:cubicBezTo>
                    <a:pt x="0" y="87"/>
                    <a:pt x="23" y="109"/>
                    <a:pt x="54" y="109"/>
                  </a:cubicBezTo>
                  <a:cubicBezTo>
                    <a:pt x="73" y="109"/>
                    <a:pt x="86" y="101"/>
                    <a:pt x="96" y="89"/>
                  </a:cubicBezTo>
                  <a:lnTo>
                    <a:pt x="82" y="77"/>
                  </a:lnTo>
                  <a:cubicBezTo>
                    <a:pt x="74" y="85"/>
                    <a:pt x="66" y="89"/>
                    <a:pt x="54" y="89"/>
                  </a:cubicBezTo>
                  <a:cubicBezTo>
                    <a:pt x="39" y="89"/>
                    <a:pt x="27" y="80"/>
                    <a:pt x="24" y="63"/>
                  </a:cubicBezTo>
                  <a:lnTo>
                    <a:pt x="101" y="63"/>
                  </a:lnTo>
                  <a:cubicBezTo>
                    <a:pt x="101" y="60"/>
                    <a:pt x="101" y="58"/>
                    <a:pt x="101" y="56"/>
                  </a:cubicBezTo>
                  <a:close/>
                  <a:moveTo>
                    <a:pt x="24" y="47"/>
                  </a:moveTo>
                  <a:lnTo>
                    <a:pt x="24" y="47"/>
                  </a:lnTo>
                  <a:cubicBezTo>
                    <a:pt x="26" y="31"/>
                    <a:pt x="36" y="19"/>
                    <a:pt x="51" y="19"/>
                  </a:cubicBezTo>
                  <a:cubicBezTo>
                    <a:pt x="67" y="19"/>
                    <a:pt x="76" y="31"/>
                    <a:pt x="77" y="47"/>
                  </a:cubicBezTo>
                  <a:lnTo>
                    <a:pt x="24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3" name="Freeform 27"/>
            <p:cNvSpPr>
              <a:spLocks/>
            </p:cNvSpPr>
            <p:nvPr/>
          </p:nvSpPr>
          <p:spPr bwMode="auto">
            <a:xfrm>
              <a:off x="3532" y="1533"/>
              <a:ext cx="125" cy="165"/>
            </a:xfrm>
            <a:custGeom>
              <a:avLst/>
              <a:gdLst>
                <a:gd name="T0" fmla="*/ 349 w 83"/>
                <a:gd name="T1" fmla="*/ 743 h 108"/>
                <a:gd name="T2" fmla="*/ 349 w 83"/>
                <a:gd name="T3" fmla="*/ 743 h 108"/>
                <a:gd name="T4" fmla="*/ 89 w 83"/>
                <a:gd name="T5" fmla="*/ 642 h 108"/>
                <a:gd name="T6" fmla="*/ 0 w 83"/>
                <a:gd name="T7" fmla="*/ 775 h 108"/>
                <a:gd name="T8" fmla="*/ 337 w 83"/>
                <a:gd name="T9" fmla="*/ 898 h 108"/>
                <a:gd name="T10" fmla="*/ 642 w 83"/>
                <a:gd name="T11" fmla="*/ 631 h 108"/>
                <a:gd name="T12" fmla="*/ 642 w 83"/>
                <a:gd name="T13" fmla="*/ 628 h 108"/>
                <a:gd name="T14" fmla="*/ 398 w 83"/>
                <a:gd name="T15" fmla="*/ 373 h 108"/>
                <a:gd name="T16" fmla="*/ 211 w 83"/>
                <a:gd name="T17" fmla="*/ 249 h 108"/>
                <a:gd name="T18" fmla="*/ 211 w 83"/>
                <a:gd name="T19" fmla="*/ 249 h 108"/>
                <a:gd name="T20" fmla="*/ 324 w 83"/>
                <a:gd name="T21" fmla="*/ 156 h 108"/>
                <a:gd name="T22" fmla="*/ 548 w 83"/>
                <a:gd name="T23" fmla="*/ 238 h 108"/>
                <a:gd name="T24" fmla="*/ 628 w 83"/>
                <a:gd name="T25" fmla="*/ 101 h 108"/>
                <a:gd name="T26" fmla="*/ 336 w 83"/>
                <a:gd name="T27" fmla="*/ 0 h 108"/>
                <a:gd name="T28" fmla="*/ 41 w 83"/>
                <a:gd name="T29" fmla="*/ 269 h 108"/>
                <a:gd name="T30" fmla="*/ 41 w 83"/>
                <a:gd name="T31" fmla="*/ 269 h 108"/>
                <a:gd name="T32" fmla="*/ 295 w 83"/>
                <a:gd name="T33" fmla="*/ 526 h 108"/>
                <a:gd name="T34" fmla="*/ 474 w 83"/>
                <a:gd name="T35" fmla="*/ 649 h 108"/>
                <a:gd name="T36" fmla="*/ 474 w 83"/>
                <a:gd name="T37" fmla="*/ 649 h 108"/>
                <a:gd name="T38" fmla="*/ 349 w 83"/>
                <a:gd name="T39" fmla="*/ 743 h 1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3" h="108">
                  <a:moveTo>
                    <a:pt x="45" y="89"/>
                  </a:moveTo>
                  <a:lnTo>
                    <a:pt x="45" y="89"/>
                  </a:lnTo>
                  <a:cubicBezTo>
                    <a:pt x="34" y="89"/>
                    <a:pt x="22" y="85"/>
                    <a:pt x="11" y="77"/>
                  </a:cubicBezTo>
                  <a:lnTo>
                    <a:pt x="0" y="93"/>
                  </a:lnTo>
                  <a:cubicBezTo>
                    <a:pt x="13" y="103"/>
                    <a:pt x="30" y="108"/>
                    <a:pt x="44" y="108"/>
                  </a:cubicBezTo>
                  <a:cubicBezTo>
                    <a:pt x="66" y="108"/>
                    <a:pt x="83" y="97"/>
                    <a:pt x="83" y="76"/>
                  </a:cubicBezTo>
                  <a:lnTo>
                    <a:pt x="83" y="75"/>
                  </a:lnTo>
                  <a:cubicBezTo>
                    <a:pt x="83" y="56"/>
                    <a:pt x="66" y="49"/>
                    <a:pt x="51" y="45"/>
                  </a:cubicBezTo>
                  <a:cubicBezTo>
                    <a:pt x="39" y="41"/>
                    <a:pt x="27" y="38"/>
                    <a:pt x="27" y="30"/>
                  </a:cubicBezTo>
                  <a:cubicBezTo>
                    <a:pt x="27" y="24"/>
                    <a:pt x="33" y="19"/>
                    <a:pt x="42" y="19"/>
                  </a:cubicBezTo>
                  <a:cubicBezTo>
                    <a:pt x="51" y="19"/>
                    <a:pt x="61" y="23"/>
                    <a:pt x="71" y="29"/>
                  </a:cubicBezTo>
                  <a:lnTo>
                    <a:pt x="81" y="12"/>
                  </a:lnTo>
                  <a:cubicBezTo>
                    <a:pt x="70" y="5"/>
                    <a:pt x="56" y="0"/>
                    <a:pt x="43" y="0"/>
                  </a:cubicBezTo>
                  <a:cubicBezTo>
                    <a:pt x="22" y="0"/>
                    <a:pt x="5" y="12"/>
                    <a:pt x="5" y="32"/>
                  </a:cubicBezTo>
                  <a:cubicBezTo>
                    <a:pt x="5" y="52"/>
                    <a:pt x="23" y="59"/>
                    <a:pt x="38" y="63"/>
                  </a:cubicBezTo>
                  <a:cubicBezTo>
                    <a:pt x="50" y="67"/>
                    <a:pt x="61" y="70"/>
                    <a:pt x="61" y="78"/>
                  </a:cubicBezTo>
                  <a:cubicBezTo>
                    <a:pt x="61" y="85"/>
                    <a:pt x="55" y="89"/>
                    <a:pt x="45" y="8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4" name="Freeform 28"/>
            <p:cNvSpPr>
              <a:spLocks/>
            </p:cNvSpPr>
            <p:nvPr/>
          </p:nvSpPr>
          <p:spPr bwMode="auto">
            <a:xfrm>
              <a:off x="1296" y="1351"/>
              <a:ext cx="297" cy="233"/>
            </a:xfrm>
            <a:custGeom>
              <a:avLst/>
              <a:gdLst>
                <a:gd name="T0" fmla="*/ 1254 w 197"/>
                <a:gd name="T1" fmla="*/ 0 h 153"/>
                <a:gd name="T2" fmla="*/ 1254 w 197"/>
                <a:gd name="T3" fmla="*/ 0 h 153"/>
                <a:gd name="T4" fmla="*/ 1075 w 197"/>
                <a:gd name="T5" fmla="*/ 803 h 153"/>
                <a:gd name="T6" fmla="*/ 893 w 197"/>
                <a:gd name="T7" fmla="*/ 0 h 153"/>
                <a:gd name="T8" fmla="*/ 641 w 197"/>
                <a:gd name="T9" fmla="*/ 0 h 153"/>
                <a:gd name="T10" fmla="*/ 448 w 197"/>
                <a:gd name="T11" fmla="*/ 795 h 153"/>
                <a:gd name="T12" fmla="*/ 274 w 197"/>
                <a:gd name="T13" fmla="*/ 0 h 153"/>
                <a:gd name="T14" fmla="*/ 0 w 197"/>
                <a:gd name="T15" fmla="*/ 0 h 153"/>
                <a:gd name="T16" fmla="*/ 305 w 197"/>
                <a:gd name="T17" fmla="*/ 1255 h 153"/>
                <a:gd name="T18" fmla="*/ 582 w 197"/>
                <a:gd name="T19" fmla="*/ 1255 h 153"/>
                <a:gd name="T20" fmla="*/ 764 w 197"/>
                <a:gd name="T21" fmla="*/ 454 h 153"/>
                <a:gd name="T22" fmla="*/ 950 w 197"/>
                <a:gd name="T23" fmla="*/ 1255 h 153"/>
                <a:gd name="T24" fmla="*/ 1214 w 197"/>
                <a:gd name="T25" fmla="*/ 1255 h 153"/>
                <a:gd name="T26" fmla="*/ 1223 w 197"/>
                <a:gd name="T27" fmla="*/ 1237 h 153"/>
                <a:gd name="T28" fmla="*/ 1535 w 197"/>
                <a:gd name="T29" fmla="*/ 0 h 153"/>
                <a:gd name="T30" fmla="*/ 1254 w 197"/>
                <a:gd name="T31" fmla="*/ 0 h 1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97" h="153">
                  <a:moveTo>
                    <a:pt x="161" y="0"/>
                  </a:moveTo>
                  <a:lnTo>
                    <a:pt x="161" y="0"/>
                  </a:lnTo>
                  <a:lnTo>
                    <a:pt x="138" y="98"/>
                  </a:lnTo>
                  <a:lnTo>
                    <a:pt x="115" y="0"/>
                  </a:lnTo>
                  <a:lnTo>
                    <a:pt x="82" y="0"/>
                  </a:lnTo>
                  <a:lnTo>
                    <a:pt x="58" y="9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39" y="153"/>
                  </a:lnTo>
                  <a:lnTo>
                    <a:pt x="75" y="153"/>
                  </a:lnTo>
                  <a:lnTo>
                    <a:pt x="98" y="56"/>
                  </a:lnTo>
                  <a:lnTo>
                    <a:pt x="122" y="153"/>
                  </a:lnTo>
                  <a:lnTo>
                    <a:pt x="156" y="153"/>
                  </a:lnTo>
                  <a:lnTo>
                    <a:pt x="157" y="151"/>
                  </a:lnTo>
                  <a:lnTo>
                    <a:pt x="197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5" name="Freeform 29"/>
            <p:cNvSpPr>
              <a:spLocks/>
            </p:cNvSpPr>
            <p:nvPr/>
          </p:nvSpPr>
          <p:spPr bwMode="auto">
            <a:xfrm>
              <a:off x="865" y="1351"/>
              <a:ext cx="229" cy="233"/>
            </a:xfrm>
            <a:custGeom>
              <a:avLst/>
              <a:gdLst>
                <a:gd name="T0" fmla="*/ 1180 w 152"/>
                <a:gd name="T1" fmla="*/ 0 h 153"/>
                <a:gd name="T2" fmla="*/ 1180 w 152"/>
                <a:gd name="T3" fmla="*/ 0 h 153"/>
                <a:gd name="T4" fmla="*/ 918 w 152"/>
                <a:gd name="T5" fmla="*/ 0 h 153"/>
                <a:gd name="T6" fmla="*/ 918 w 152"/>
                <a:gd name="T7" fmla="*/ 803 h 153"/>
                <a:gd name="T8" fmla="*/ 274 w 152"/>
                <a:gd name="T9" fmla="*/ 0 h 153"/>
                <a:gd name="T10" fmla="*/ 0 w 152"/>
                <a:gd name="T11" fmla="*/ 0 h 153"/>
                <a:gd name="T12" fmla="*/ 0 w 152"/>
                <a:gd name="T13" fmla="*/ 1255 h 153"/>
                <a:gd name="T14" fmla="*/ 264 w 152"/>
                <a:gd name="T15" fmla="*/ 1255 h 153"/>
                <a:gd name="T16" fmla="*/ 264 w 152"/>
                <a:gd name="T17" fmla="*/ 452 h 153"/>
                <a:gd name="T18" fmla="*/ 905 w 152"/>
                <a:gd name="T19" fmla="*/ 1255 h 153"/>
                <a:gd name="T20" fmla="*/ 1180 w 152"/>
                <a:gd name="T21" fmla="*/ 1255 h 153"/>
                <a:gd name="T22" fmla="*/ 1180 w 152"/>
                <a:gd name="T23" fmla="*/ 0 h 1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2" h="153">
                  <a:moveTo>
                    <a:pt x="152" y="0"/>
                  </a:moveTo>
                  <a:lnTo>
                    <a:pt x="152" y="0"/>
                  </a:lnTo>
                  <a:lnTo>
                    <a:pt x="118" y="0"/>
                  </a:lnTo>
                  <a:lnTo>
                    <a:pt x="118" y="98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34" y="153"/>
                  </a:lnTo>
                  <a:lnTo>
                    <a:pt x="34" y="55"/>
                  </a:lnTo>
                  <a:lnTo>
                    <a:pt x="117" y="153"/>
                  </a:lnTo>
                  <a:lnTo>
                    <a:pt x="152" y="153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6" name="Freeform 30"/>
            <p:cNvSpPr>
              <a:spLocks/>
            </p:cNvSpPr>
            <p:nvPr/>
          </p:nvSpPr>
          <p:spPr bwMode="auto">
            <a:xfrm>
              <a:off x="859" y="1617"/>
              <a:ext cx="68" cy="75"/>
            </a:xfrm>
            <a:custGeom>
              <a:avLst/>
              <a:gdLst>
                <a:gd name="T0" fmla="*/ 187 w 45"/>
                <a:gd name="T1" fmla="*/ 66 h 49"/>
                <a:gd name="T2" fmla="*/ 187 w 45"/>
                <a:gd name="T3" fmla="*/ 66 h 49"/>
                <a:gd name="T4" fmla="*/ 296 w 45"/>
                <a:gd name="T5" fmla="*/ 110 h 49"/>
                <a:gd name="T6" fmla="*/ 338 w 45"/>
                <a:gd name="T7" fmla="*/ 49 h 49"/>
                <a:gd name="T8" fmla="*/ 196 w 45"/>
                <a:gd name="T9" fmla="*/ 0 h 49"/>
                <a:gd name="T10" fmla="*/ 0 w 45"/>
                <a:gd name="T11" fmla="*/ 204 h 49"/>
                <a:gd name="T12" fmla="*/ 0 w 45"/>
                <a:gd name="T13" fmla="*/ 204 h 49"/>
                <a:gd name="T14" fmla="*/ 196 w 45"/>
                <a:gd name="T15" fmla="*/ 412 h 49"/>
                <a:gd name="T16" fmla="*/ 357 w 45"/>
                <a:gd name="T17" fmla="*/ 344 h 49"/>
                <a:gd name="T18" fmla="*/ 357 w 45"/>
                <a:gd name="T19" fmla="*/ 187 h 49"/>
                <a:gd name="T20" fmla="*/ 187 w 45"/>
                <a:gd name="T21" fmla="*/ 187 h 49"/>
                <a:gd name="T22" fmla="*/ 187 w 45"/>
                <a:gd name="T23" fmla="*/ 242 h 49"/>
                <a:gd name="T24" fmla="*/ 292 w 45"/>
                <a:gd name="T25" fmla="*/ 242 h 49"/>
                <a:gd name="T26" fmla="*/ 292 w 45"/>
                <a:gd name="T27" fmla="*/ 318 h 49"/>
                <a:gd name="T28" fmla="*/ 196 w 45"/>
                <a:gd name="T29" fmla="*/ 344 h 49"/>
                <a:gd name="T30" fmla="*/ 73 w 45"/>
                <a:gd name="T31" fmla="*/ 204 h 49"/>
                <a:gd name="T32" fmla="*/ 73 w 45"/>
                <a:gd name="T33" fmla="*/ 204 h 49"/>
                <a:gd name="T34" fmla="*/ 187 w 45"/>
                <a:gd name="T35" fmla="*/ 66 h 4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5" h="49">
                  <a:moveTo>
                    <a:pt x="24" y="8"/>
                  </a:moveTo>
                  <a:lnTo>
                    <a:pt x="24" y="8"/>
                  </a:lnTo>
                  <a:cubicBezTo>
                    <a:pt x="30" y="8"/>
                    <a:pt x="34" y="10"/>
                    <a:pt x="38" y="13"/>
                  </a:cubicBezTo>
                  <a:lnTo>
                    <a:pt x="43" y="6"/>
                  </a:lnTo>
                  <a:cubicBezTo>
                    <a:pt x="38" y="2"/>
                    <a:pt x="33" y="0"/>
                    <a:pt x="25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38"/>
                    <a:pt x="10" y="49"/>
                    <a:pt x="25" y="49"/>
                  </a:cubicBezTo>
                  <a:cubicBezTo>
                    <a:pt x="33" y="49"/>
                    <a:pt x="40" y="45"/>
                    <a:pt x="45" y="41"/>
                  </a:cubicBezTo>
                  <a:lnTo>
                    <a:pt x="45" y="22"/>
                  </a:lnTo>
                  <a:lnTo>
                    <a:pt x="24" y="22"/>
                  </a:lnTo>
                  <a:lnTo>
                    <a:pt x="24" y="29"/>
                  </a:lnTo>
                  <a:lnTo>
                    <a:pt x="37" y="29"/>
                  </a:lnTo>
                  <a:lnTo>
                    <a:pt x="37" y="38"/>
                  </a:lnTo>
                  <a:cubicBezTo>
                    <a:pt x="34" y="40"/>
                    <a:pt x="30" y="41"/>
                    <a:pt x="25" y="41"/>
                  </a:cubicBezTo>
                  <a:cubicBezTo>
                    <a:pt x="15" y="41"/>
                    <a:pt x="9" y="34"/>
                    <a:pt x="9" y="24"/>
                  </a:cubicBezTo>
                  <a:cubicBezTo>
                    <a:pt x="9" y="15"/>
                    <a:pt x="16" y="8"/>
                    <a:pt x="24" y="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7" name="Freeform 31"/>
            <p:cNvSpPr>
              <a:spLocks noEditPoints="1"/>
            </p:cNvSpPr>
            <p:nvPr/>
          </p:nvSpPr>
          <p:spPr bwMode="auto">
            <a:xfrm>
              <a:off x="934" y="1617"/>
              <a:ext cx="74" cy="75"/>
            </a:xfrm>
            <a:custGeom>
              <a:avLst/>
              <a:gdLst>
                <a:gd name="T0" fmla="*/ 187 w 49"/>
                <a:gd name="T1" fmla="*/ 0 h 49"/>
                <a:gd name="T2" fmla="*/ 187 w 49"/>
                <a:gd name="T3" fmla="*/ 0 h 49"/>
                <a:gd name="T4" fmla="*/ 0 w 49"/>
                <a:gd name="T5" fmla="*/ 204 h 49"/>
                <a:gd name="T6" fmla="*/ 0 w 49"/>
                <a:gd name="T7" fmla="*/ 204 h 49"/>
                <a:gd name="T8" fmla="*/ 187 w 49"/>
                <a:gd name="T9" fmla="*/ 412 h 49"/>
                <a:gd name="T10" fmla="*/ 385 w 49"/>
                <a:gd name="T11" fmla="*/ 204 h 49"/>
                <a:gd name="T12" fmla="*/ 385 w 49"/>
                <a:gd name="T13" fmla="*/ 204 h 49"/>
                <a:gd name="T14" fmla="*/ 187 w 49"/>
                <a:gd name="T15" fmla="*/ 0 h 49"/>
                <a:gd name="T16" fmla="*/ 313 w 49"/>
                <a:gd name="T17" fmla="*/ 204 h 49"/>
                <a:gd name="T18" fmla="*/ 313 w 49"/>
                <a:gd name="T19" fmla="*/ 204 h 49"/>
                <a:gd name="T20" fmla="*/ 187 w 49"/>
                <a:gd name="T21" fmla="*/ 344 h 49"/>
                <a:gd name="T22" fmla="*/ 62 w 49"/>
                <a:gd name="T23" fmla="*/ 204 h 49"/>
                <a:gd name="T24" fmla="*/ 62 w 49"/>
                <a:gd name="T25" fmla="*/ 204 h 49"/>
                <a:gd name="T26" fmla="*/ 187 w 49"/>
                <a:gd name="T27" fmla="*/ 66 h 49"/>
                <a:gd name="T28" fmla="*/ 313 w 49"/>
                <a:gd name="T29" fmla="*/ 204 h 49"/>
                <a:gd name="T30" fmla="*/ 313 w 49"/>
                <a:gd name="T31" fmla="*/ 204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" h="49">
                  <a:moveTo>
                    <a:pt x="24" y="0"/>
                  </a:moveTo>
                  <a:lnTo>
                    <a:pt x="24" y="0"/>
                  </a:lnTo>
                  <a:cubicBezTo>
                    <a:pt x="10" y="0"/>
                    <a:pt x="0" y="11"/>
                    <a:pt x="0" y="24"/>
                  </a:cubicBezTo>
                  <a:cubicBezTo>
                    <a:pt x="0" y="38"/>
                    <a:pt x="10" y="49"/>
                    <a:pt x="24" y="49"/>
                  </a:cubicBezTo>
                  <a:cubicBezTo>
                    <a:pt x="39" y="49"/>
                    <a:pt x="49" y="38"/>
                    <a:pt x="49" y="24"/>
                  </a:cubicBezTo>
                  <a:cubicBezTo>
                    <a:pt x="49" y="11"/>
                    <a:pt x="39" y="0"/>
                    <a:pt x="24" y="0"/>
                  </a:cubicBezTo>
                  <a:close/>
                  <a:moveTo>
                    <a:pt x="40" y="24"/>
                  </a:moveTo>
                  <a:lnTo>
                    <a:pt x="40" y="24"/>
                  </a:lnTo>
                  <a:cubicBezTo>
                    <a:pt x="40" y="34"/>
                    <a:pt x="34" y="41"/>
                    <a:pt x="24" y="41"/>
                  </a:cubicBezTo>
                  <a:cubicBezTo>
                    <a:pt x="15" y="41"/>
                    <a:pt x="8" y="34"/>
                    <a:pt x="8" y="24"/>
                  </a:cubicBezTo>
                  <a:cubicBezTo>
                    <a:pt x="8" y="15"/>
                    <a:pt x="15" y="8"/>
                    <a:pt x="24" y="8"/>
                  </a:cubicBezTo>
                  <a:cubicBezTo>
                    <a:pt x="34" y="8"/>
                    <a:pt x="40" y="15"/>
                    <a:pt x="40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8" name="Freeform 32"/>
            <p:cNvSpPr>
              <a:spLocks/>
            </p:cNvSpPr>
            <p:nvPr/>
          </p:nvSpPr>
          <p:spPr bwMode="auto">
            <a:xfrm>
              <a:off x="1007" y="1619"/>
              <a:ext cx="71" cy="71"/>
            </a:xfrm>
            <a:custGeom>
              <a:avLst/>
              <a:gdLst>
                <a:gd name="T0" fmla="*/ 215 w 47"/>
                <a:gd name="T1" fmla="*/ 370 h 47"/>
                <a:gd name="T2" fmla="*/ 215 w 47"/>
                <a:gd name="T3" fmla="*/ 370 h 47"/>
                <a:gd name="T4" fmla="*/ 370 w 47"/>
                <a:gd name="T5" fmla="*/ 0 h 47"/>
                <a:gd name="T6" fmla="*/ 296 w 47"/>
                <a:gd name="T7" fmla="*/ 0 h 47"/>
                <a:gd name="T8" fmla="*/ 187 w 47"/>
                <a:gd name="T9" fmla="*/ 282 h 47"/>
                <a:gd name="T10" fmla="*/ 80 w 47"/>
                <a:gd name="T11" fmla="*/ 0 h 47"/>
                <a:gd name="T12" fmla="*/ 0 w 47"/>
                <a:gd name="T13" fmla="*/ 0 h 47"/>
                <a:gd name="T14" fmla="*/ 156 w 47"/>
                <a:gd name="T15" fmla="*/ 370 h 47"/>
                <a:gd name="T16" fmla="*/ 215 w 47"/>
                <a:gd name="T17" fmla="*/ 370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47">
                  <a:moveTo>
                    <a:pt x="27" y="47"/>
                  </a:moveTo>
                  <a:lnTo>
                    <a:pt x="27" y="47"/>
                  </a:lnTo>
                  <a:lnTo>
                    <a:pt x="47" y="0"/>
                  </a:lnTo>
                  <a:lnTo>
                    <a:pt x="38" y="0"/>
                  </a:lnTo>
                  <a:lnTo>
                    <a:pt x="24" y="3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20" y="47"/>
                  </a:lnTo>
                  <a:lnTo>
                    <a:pt x="27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89" name="Freeform 33"/>
            <p:cNvSpPr>
              <a:spLocks/>
            </p:cNvSpPr>
            <p:nvPr/>
          </p:nvSpPr>
          <p:spPr bwMode="auto">
            <a:xfrm>
              <a:off x="1087" y="1619"/>
              <a:ext cx="52" cy="71"/>
            </a:xfrm>
            <a:custGeom>
              <a:avLst/>
              <a:gdLst>
                <a:gd name="T0" fmla="*/ 251 w 35"/>
                <a:gd name="T1" fmla="*/ 313 h 47"/>
                <a:gd name="T2" fmla="*/ 251 w 35"/>
                <a:gd name="T3" fmla="*/ 313 h 47"/>
                <a:gd name="T4" fmla="*/ 59 w 35"/>
                <a:gd name="T5" fmla="*/ 313 h 47"/>
                <a:gd name="T6" fmla="*/ 59 w 35"/>
                <a:gd name="T7" fmla="*/ 215 h 47"/>
                <a:gd name="T8" fmla="*/ 232 w 35"/>
                <a:gd name="T9" fmla="*/ 215 h 47"/>
                <a:gd name="T10" fmla="*/ 232 w 35"/>
                <a:gd name="T11" fmla="*/ 151 h 47"/>
                <a:gd name="T12" fmla="*/ 59 w 35"/>
                <a:gd name="T13" fmla="*/ 151 h 47"/>
                <a:gd name="T14" fmla="*/ 59 w 35"/>
                <a:gd name="T15" fmla="*/ 59 h 47"/>
                <a:gd name="T16" fmla="*/ 251 w 35"/>
                <a:gd name="T17" fmla="*/ 59 h 47"/>
                <a:gd name="T18" fmla="*/ 251 w 35"/>
                <a:gd name="T19" fmla="*/ 0 h 47"/>
                <a:gd name="T20" fmla="*/ 0 w 35"/>
                <a:gd name="T21" fmla="*/ 0 h 47"/>
                <a:gd name="T22" fmla="*/ 0 w 35"/>
                <a:gd name="T23" fmla="*/ 370 h 47"/>
                <a:gd name="T24" fmla="*/ 251 w 35"/>
                <a:gd name="T25" fmla="*/ 370 h 47"/>
                <a:gd name="T26" fmla="*/ 251 w 35"/>
                <a:gd name="T27" fmla="*/ 313 h 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47">
                  <a:moveTo>
                    <a:pt x="35" y="40"/>
                  </a:moveTo>
                  <a:lnTo>
                    <a:pt x="35" y="40"/>
                  </a:lnTo>
                  <a:lnTo>
                    <a:pt x="8" y="40"/>
                  </a:lnTo>
                  <a:lnTo>
                    <a:pt x="8" y="27"/>
                  </a:lnTo>
                  <a:lnTo>
                    <a:pt x="32" y="27"/>
                  </a:lnTo>
                  <a:lnTo>
                    <a:pt x="32" y="19"/>
                  </a:lnTo>
                  <a:lnTo>
                    <a:pt x="8" y="19"/>
                  </a:lnTo>
                  <a:lnTo>
                    <a:pt x="8" y="7"/>
                  </a:lnTo>
                  <a:lnTo>
                    <a:pt x="35" y="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35" y="47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0" name="Freeform 34"/>
            <p:cNvSpPr>
              <a:spLocks noEditPoints="1"/>
            </p:cNvSpPr>
            <p:nvPr/>
          </p:nvSpPr>
          <p:spPr bwMode="auto">
            <a:xfrm>
              <a:off x="1152" y="1619"/>
              <a:ext cx="60" cy="71"/>
            </a:xfrm>
            <a:custGeom>
              <a:avLst/>
              <a:gdLst>
                <a:gd name="T0" fmla="*/ 302 w 40"/>
                <a:gd name="T1" fmla="*/ 121 h 47"/>
                <a:gd name="T2" fmla="*/ 302 w 40"/>
                <a:gd name="T3" fmla="*/ 121 h 47"/>
                <a:gd name="T4" fmla="*/ 302 w 40"/>
                <a:gd name="T5" fmla="*/ 121 h 47"/>
                <a:gd name="T6" fmla="*/ 270 w 40"/>
                <a:gd name="T7" fmla="*/ 32 h 47"/>
                <a:gd name="T8" fmla="*/ 162 w 40"/>
                <a:gd name="T9" fmla="*/ 0 h 47"/>
                <a:gd name="T10" fmla="*/ 0 w 40"/>
                <a:gd name="T11" fmla="*/ 0 h 47"/>
                <a:gd name="T12" fmla="*/ 0 w 40"/>
                <a:gd name="T13" fmla="*/ 370 h 47"/>
                <a:gd name="T14" fmla="*/ 62 w 40"/>
                <a:gd name="T15" fmla="*/ 370 h 47"/>
                <a:gd name="T16" fmla="*/ 62 w 40"/>
                <a:gd name="T17" fmla="*/ 245 h 47"/>
                <a:gd name="T18" fmla="*/ 149 w 40"/>
                <a:gd name="T19" fmla="*/ 245 h 47"/>
                <a:gd name="T20" fmla="*/ 230 w 40"/>
                <a:gd name="T21" fmla="*/ 370 h 47"/>
                <a:gd name="T22" fmla="*/ 305 w 40"/>
                <a:gd name="T23" fmla="*/ 370 h 47"/>
                <a:gd name="T24" fmla="*/ 210 w 40"/>
                <a:gd name="T25" fmla="*/ 228 h 47"/>
                <a:gd name="T26" fmla="*/ 302 w 40"/>
                <a:gd name="T27" fmla="*/ 121 h 47"/>
                <a:gd name="T28" fmla="*/ 230 w 40"/>
                <a:gd name="T29" fmla="*/ 121 h 47"/>
                <a:gd name="T30" fmla="*/ 230 w 40"/>
                <a:gd name="T31" fmla="*/ 121 h 47"/>
                <a:gd name="T32" fmla="*/ 153 w 40"/>
                <a:gd name="T33" fmla="*/ 183 h 47"/>
                <a:gd name="T34" fmla="*/ 62 w 40"/>
                <a:gd name="T35" fmla="*/ 183 h 47"/>
                <a:gd name="T36" fmla="*/ 62 w 40"/>
                <a:gd name="T37" fmla="*/ 59 h 47"/>
                <a:gd name="T38" fmla="*/ 153 w 40"/>
                <a:gd name="T39" fmla="*/ 59 h 47"/>
                <a:gd name="T40" fmla="*/ 230 w 40"/>
                <a:gd name="T41" fmla="*/ 121 h 47"/>
                <a:gd name="T42" fmla="*/ 230 w 40"/>
                <a:gd name="T43" fmla="*/ 121 h 4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7">
                  <a:moveTo>
                    <a:pt x="39" y="15"/>
                  </a:moveTo>
                  <a:lnTo>
                    <a:pt x="39" y="15"/>
                  </a:lnTo>
                  <a:cubicBezTo>
                    <a:pt x="39" y="11"/>
                    <a:pt x="37" y="7"/>
                    <a:pt x="35" y="4"/>
                  </a:cubicBezTo>
                  <a:cubicBezTo>
                    <a:pt x="32" y="1"/>
                    <a:pt x="27" y="0"/>
                    <a:pt x="21" y="0"/>
                  </a:cubicBezTo>
                  <a:lnTo>
                    <a:pt x="0" y="0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8" y="31"/>
                  </a:lnTo>
                  <a:lnTo>
                    <a:pt x="19" y="31"/>
                  </a:lnTo>
                  <a:lnTo>
                    <a:pt x="30" y="47"/>
                  </a:lnTo>
                  <a:lnTo>
                    <a:pt x="40" y="47"/>
                  </a:lnTo>
                  <a:lnTo>
                    <a:pt x="27" y="29"/>
                  </a:lnTo>
                  <a:cubicBezTo>
                    <a:pt x="34" y="27"/>
                    <a:pt x="39" y="23"/>
                    <a:pt x="39" y="15"/>
                  </a:cubicBezTo>
                  <a:close/>
                  <a:moveTo>
                    <a:pt x="30" y="15"/>
                  </a:moveTo>
                  <a:lnTo>
                    <a:pt x="30" y="15"/>
                  </a:lnTo>
                  <a:cubicBezTo>
                    <a:pt x="30" y="20"/>
                    <a:pt x="26" y="23"/>
                    <a:pt x="20" y="23"/>
                  </a:cubicBezTo>
                  <a:lnTo>
                    <a:pt x="8" y="23"/>
                  </a:lnTo>
                  <a:lnTo>
                    <a:pt x="8" y="7"/>
                  </a:lnTo>
                  <a:lnTo>
                    <a:pt x="20" y="7"/>
                  </a:lnTo>
                  <a:cubicBezTo>
                    <a:pt x="26" y="7"/>
                    <a:pt x="30" y="10"/>
                    <a:pt x="30" y="15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1" name="Freeform 35"/>
            <p:cNvSpPr>
              <a:spLocks/>
            </p:cNvSpPr>
            <p:nvPr/>
          </p:nvSpPr>
          <p:spPr bwMode="auto">
            <a:xfrm>
              <a:off x="1221" y="1619"/>
              <a:ext cx="62" cy="71"/>
            </a:xfrm>
            <a:custGeom>
              <a:avLst/>
              <a:gdLst>
                <a:gd name="T0" fmla="*/ 62 w 41"/>
                <a:gd name="T1" fmla="*/ 0 h 47"/>
                <a:gd name="T2" fmla="*/ 62 w 41"/>
                <a:gd name="T3" fmla="*/ 0 h 47"/>
                <a:gd name="T4" fmla="*/ 0 w 41"/>
                <a:gd name="T5" fmla="*/ 0 h 47"/>
                <a:gd name="T6" fmla="*/ 0 w 41"/>
                <a:gd name="T7" fmla="*/ 370 h 47"/>
                <a:gd name="T8" fmla="*/ 62 w 41"/>
                <a:gd name="T9" fmla="*/ 370 h 47"/>
                <a:gd name="T10" fmla="*/ 62 w 41"/>
                <a:gd name="T11" fmla="*/ 103 h 47"/>
                <a:gd name="T12" fmla="*/ 265 w 41"/>
                <a:gd name="T13" fmla="*/ 370 h 47"/>
                <a:gd name="T14" fmla="*/ 325 w 41"/>
                <a:gd name="T15" fmla="*/ 370 h 47"/>
                <a:gd name="T16" fmla="*/ 325 w 41"/>
                <a:gd name="T17" fmla="*/ 0 h 47"/>
                <a:gd name="T18" fmla="*/ 263 w 41"/>
                <a:gd name="T19" fmla="*/ 0 h 47"/>
                <a:gd name="T20" fmla="*/ 263 w 41"/>
                <a:gd name="T21" fmla="*/ 251 h 47"/>
                <a:gd name="T22" fmla="*/ 62 w 41"/>
                <a:gd name="T23" fmla="*/ 0 h 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" h="47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8" y="13"/>
                  </a:lnTo>
                  <a:lnTo>
                    <a:pt x="34" y="47"/>
                  </a:lnTo>
                  <a:lnTo>
                    <a:pt x="41" y="47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33" y="3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2" name="Freeform 36"/>
            <p:cNvSpPr>
              <a:spLocks/>
            </p:cNvSpPr>
            <p:nvPr/>
          </p:nvSpPr>
          <p:spPr bwMode="auto">
            <a:xfrm>
              <a:off x="1295" y="1619"/>
              <a:ext cx="71" cy="71"/>
            </a:xfrm>
            <a:custGeom>
              <a:avLst/>
              <a:gdLst>
                <a:gd name="T0" fmla="*/ 370 w 47"/>
                <a:gd name="T1" fmla="*/ 370 h 47"/>
                <a:gd name="T2" fmla="*/ 370 w 47"/>
                <a:gd name="T3" fmla="*/ 370 h 47"/>
                <a:gd name="T4" fmla="*/ 370 w 47"/>
                <a:gd name="T5" fmla="*/ 0 h 47"/>
                <a:gd name="T6" fmla="*/ 296 w 47"/>
                <a:gd name="T7" fmla="*/ 0 h 47"/>
                <a:gd name="T8" fmla="*/ 187 w 47"/>
                <a:gd name="T9" fmla="*/ 174 h 47"/>
                <a:gd name="T10" fmla="*/ 73 w 47"/>
                <a:gd name="T11" fmla="*/ 0 h 47"/>
                <a:gd name="T12" fmla="*/ 0 w 47"/>
                <a:gd name="T13" fmla="*/ 0 h 47"/>
                <a:gd name="T14" fmla="*/ 0 w 47"/>
                <a:gd name="T15" fmla="*/ 370 h 47"/>
                <a:gd name="T16" fmla="*/ 73 w 47"/>
                <a:gd name="T17" fmla="*/ 370 h 47"/>
                <a:gd name="T18" fmla="*/ 73 w 47"/>
                <a:gd name="T19" fmla="*/ 103 h 47"/>
                <a:gd name="T20" fmla="*/ 183 w 47"/>
                <a:gd name="T21" fmla="*/ 276 h 47"/>
                <a:gd name="T22" fmla="*/ 187 w 47"/>
                <a:gd name="T23" fmla="*/ 276 h 47"/>
                <a:gd name="T24" fmla="*/ 305 w 47"/>
                <a:gd name="T25" fmla="*/ 103 h 47"/>
                <a:gd name="T26" fmla="*/ 305 w 47"/>
                <a:gd name="T27" fmla="*/ 370 h 47"/>
                <a:gd name="T28" fmla="*/ 370 w 47"/>
                <a:gd name="T29" fmla="*/ 370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7" h="47">
                  <a:moveTo>
                    <a:pt x="47" y="47"/>
                  </a:moveTo>
                  <a:lnTo>
                    <a:pt x="47" y="47"/>
                  </a:lnTo>
                  <a:lnTo>
                    <a:pt x="47" y="0"/>
                  </a:lnTo>
                  <a:lnTo>
                    <a:pt x="38" y="0"/>
                  </a:lnTo>
                  <a:lnTo>
                    <a:pt x="24" y="2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9" y="47"/>
                  </a:lnTo>
                  <a:lnTo>
                    <a:pt x="9" y="13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39" y="13"/>
                  </a:lnTo>
                  <a:lnTo>
                    <a:pt x="39" y="47"/>
                  </a:lnTo>
                  <a:lnTo>
                    <a:pt x="47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3" name="Freeform 37"/>
            <p:cNvSpPr>
              <a:spLocks/>
            </p:cNvSpPr>
            <p:nvPr/>
          </p:nvSpPr>
          <p:spPr bwMode="auto">
            <a:xfrm>
              <a:off x="1378" y="1619"/>
              <a:ext cx="52" cy="71"/>
            </a:xfrm>
            <a:custGeom>
              <a:avLst/>
              <a:gdLst>
                <a:gd name="T0" fmla="*/ 251 w 35"/>
                <a:gd name="T1" fmla="*/ 59 h 47"/>
                <a:gd name="T2" fmla="*/ 251 w 35"/>
                <a:gd name="T3" fmla="*/ 59 h 47"/>
                <a:gd name="T4" fmla="*/ 251 w 35"/>
                <a:gd name="T5" fmla="*/ 0 h 47"/>
                <a:gd name="T6" fmla="*/ 0 w 35"/>
                <a:gd name="T7" fmla="*/ 0 h 47"/>
                <a:gd name="T8" fmla="*/ 0 w 35"/>
                <a:gd name="T9" fmla="*/ 370 h 47"/>
                <a:gd name="T10" fmla="*/ 251 w 35"/>
                <a:gd name="T11" fmla="*/ 370 h 47"/>
                <a:gd name="T12" fmla="*/ 251 w 35"/>
                <a:gd name="T13" fmla="*/ 313 h 47"/>
                <a:gd name="T14" fmla="*/ 59 w 35"/>
                <a:gd name="T15" fmla="*/ 313 h 47"/>
                <a:gd name="T16" fmla="*/ 59 w 35"/>
                <a:gd name="T17" fmla="*/ 215 h 47"/>
                <a:gd name="T18" fmla="*/ 232 w 35"/>
                <a:gd name="T19" fmla="*/ 215 h 47"/>
                <a:gd name="T20" fmla="*/ 232 w 35"/>
                <a:gd name="T21" fmla="*/ 151 h 47"/>
                <a:gd name="T22" fmla="*/ 59 w 35"/>
                <a:gd name="T23" fmla="*/ 151 h 47"/>
                <a:gd name="T24" fmla="*/ 59 w 35"/>
                <a:gd name="T25" fmla="*/ 59 h 47"/>
                <a:gd name="T26" fmla="*/ 251 w 35"/>
                <a:gd name="T27" fmla="*/ 59 h 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47">
                  <a:moveTo>
                    <a:pt x="35" y="7"/>
                  </a:moveTo>
                  <a:lnTo>
                    <a:pt x="35" y="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35" y="47"/>
                  </a:lnTo>
                  <a:lnTo>
                    <a:pt x="35" y="40"/>
                  </a:lnTo>
                  <a:lnTo>
                    <a:pt x="8" y="40"/>
                  </a:lnTo>
                  <a:lnTo>
                    <a:pt x="8" y="27"/>
                  </a:lnTo>
                  <a:lnTo>
                    <a:pt x="32" y="27"/>
                  </a:lnTo>
                  <a:lnTo>
                    <a:pt x="32" y="19"/>
                  </a:lnTo>
                  <a:lnTo>
                    <a:pt x="8" y="19"/>
                  </a:lnTo>
                  <a:lnTo>
                    <a:pt x="8" y="7"/>
                  </a:lnTo>
                  <a:lnTo>
                    <a:pt x="35" y="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4" name="Freeform 38"/>
            <p:cNvSpPr>
              <a:spLocks/>
            </p:cNvSpPr>
            <p:nvPr/>
          </p:nvSpPr>
          <p:spPr bwMode="auto">
            <a:xfrm>
              <a:off x="1442" y="1619"/>
              <a:ext cx="64" cy="71"/>
            </a:xfrm>
            <a:custGeom>
              <a:avLst/>
              <a:gdLst>
                <a:gd name="T0" fmla="*/ 346 w 42"/>
                <a:gd name="T1" fmla="*/ 370 h 47"/>
                <a:gd name="T2" fmla="*/ 346 w 42"/>
                <a:gd name="T3" fmla="*/ 370 h 47"/>
                <a:gd name="T4" fmla="*/ 346 w 42"/>
                <a:gd name="T5" fmla="*/ 0 h 47"/>
                <a:gd name="T6" fmla="*/ 270 w 42"/>
                <a:gd name="T7" fmla="*/ 0 h 47"/>
                <a:gd name="T8" fmla="*/ 270 w 42"/>
                <a:gd name="T9" fmla="*/ 251 h 47"/>
                <a:gd name="T10" fmla="*/ 62 w 42"/>
                <a:gd name="T11" fmla="*/ 0 h 47"/>
                <a:gd name="T12" fmla="*/ 0 w 42"/>
                <a:gd name="T13" fmla="*/ 0 h 47"/>
                <a:gd name="T14" fmla="*/ 0 w 42"/>
                <a:gd name="T15" fmla="*/ 370 h 47"/>
                <a:gd name="T16" fmla="*/ 75 w 42"/>
                <a:gd name="T17" fmla="*/ 370 h 47"/>
                <a:gd name="T18" fmla="*/ 75 w 42"/>
                <a:gd name="T19" fmla="*/ 103 h 47"/>
                <a:gd name="T20" fmla="*/ 285 w 42"/>
                <a:gd name="T21" fmla="*/ 370 h 47"/>
                <a:gd name="T22" fmla="*/ 346 w 42"/>
                <a:gd name="T23" fmla="*/ 370 h 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" h="47">
                  <a:moveTo>
                    <a:pt x="42" y="47"/>
                  </a:moveTo>
                  <a:lnTo>
                    <a:pt x="42" y="47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33" y="3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9" y="47"/>
                  </a:lnTo>
                  <a:lnTo>
                    <a:pt x="9" y="13"/>
                  </a:lnTo>
                  <a:lnTo>
                    <a:pt x="35" y="47"/>
                  </a:lnTo>
                  <a:lnTo>
                    <a:pt x="42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5" name="Freeform 39"/>
            <p:cNvSpPr>
              <a:spLocks/>
            </p:cNvSpPr>
            <p:nvPr/>
          </p:nvSpPr>
          <p:spPr bwMode="auto">
            <a:xfrm>
              <a:off x="1515" y="1619"/>
              <a:ext cx="57" cy="71"/>
            </a:xfrm>
            <a:custGeom>
              <a:avLst/>
              <a:gdLst>
                <a:gd name="T0" fmla="*/ 180 w 38"/>
                <a:gd name="T1" fmla="*/ 370 h 47"/>
                <a:gd name="T2" fmla="*/ 180 w 38"/>
                <a:gd name="T3" fmla="*/ 370 h 47"/>
                <a:gd name="T4" fmla="*/ 180 w 38"/>
                <a:gd name="T5" fmla="*/ 59 h 47"/>
                <a:gd name="T6" fmla="*/ 291 w 38"/>
                <a:gd name="T7" fmla="*/ 59 h 47"/>
                <a:gd name="T8" fmla="*/ 291 w 38"/>
                <a:gd name="T9" fmla="*/ 0 h 47"/>
                <a:gd name="T10" fmla="*/ 0 w 38"/>
                <a:gd name="T11" fmla="*/ 0 h 47"/>
                <a:gd name="T12" fmla="*/ 0 w 38"/>
                <a:gd name="T13" fmla="*/ 59 h 47"/>
                <a:gd name="T14" fmla="*/ 120 w 38"/>
                <a:gd name="T15" fmla="*/ 59 h 47"/>
                <a:gd name="T16" fmla="*/ 120 w 38"/>
                <a:gd name="T17" fmla="*/ 370 h 47"/>
                <a:gd name="T18" fmla="*/ 180 w 38"/>
                <a:gd name="T19" fmla="*/ 370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47">
                  <a:moveTo>
                    <a:pt x="23" y="47"/>
                  </a:moveTo>
                  <a:lnTo>
                    <a:pt x="23" y="47"/>
                  </a:lnTo>
                  <a:lnTo>
                    <a:pt x="23" y="7"/>
                  </a:lnTo>
                  <a:lnTo>
                    <a:pt x="38" y="7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5" y="7"/>
                  </a:lnTo>
                  <a:lnTo>
                    <a:pt x="15" y="47"/>
                  </a:lnTo>
                  <a:lnTo>
                    <a:pt x="23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6" name="Freeform 40"/>
            <p:cNvSpPr>
              <a:spLocks/>
            </p:cNvSpPr>
            <p:nvPr/>
          </p:nvSpPr>
          <p:spPr bwMode="auto">
            <a:xfrm>
              <a:off x="1109" y="1346"/>
              <a:ext cx="186" cy="242"/>
            </a:xfrm>
            <a:custGeom>
              <a:avLst/>
              <a:gdLst>
                <a:gd name="T0" fmla="*/ 972 w 123"/>
                <a:gd name="T1" fmla="*/ 906 h 159"/>
                <a:gd name="T2" fmla="*/ 972 w 123"/>
                <a:gd name="T3" fmla="*/ 906 h 159"/>
                <a:gd name="T4" fmla="*/ 575 w 123"/>
                <a:gd name="T5" fmla="*/ 521 h 159"/>
                <a:gd name="T6" fmla="*/ 316 w 123"/>
                <a:gd name="T7" fmla="*/ 359 h 159"/>
                <a:gd name="T8" fmla="*/ 316 w 123"/>
                <a:gd name="T9" fmla="*/ 350 h 159"/>
                <a:gd name="T10" fmla="*/ 478 w 123"/>
                <a:gd name="T11" fmla="*/ 248 h 159"/>
                <a:gd name="T12" fmla="*/ 789 w 123"/>
                <a:gd name="T13" fmla="*/ 364 h 159"/>
                <a:gd name="T14" fmla="*/ 930 w 123"/>
                <a:gd name="T15" fmla="*/ 155 h 159"/>
                <a:gd name="T16" fmla="*/ 478 w 123"/>
                <a:gd name="T17" fmla="*/ 0 h 159"/>
                <a:gd name="T18" fmla="*/ 48 w 123"/>
                <a:gd name="T19" fmla="*/ 377 h 159"/>
                <a:gd name="T20" fmla="*/ 48 w 123"/>
                <a:gd name="T21" fmla="*/ 387 h 159"/>
                <a:gd name="T22" fmla="*/ 451 w 123"/>
                <a:gd name="T23" fmla="*/ 769 h 159"/>
                <a:gd name="T24" fmla="*/ 705 w 123"/>
                <a:gd name="T25" fmla="*/ 933 h 159"/>
                <a:gd name="T26" fmla="*/ 705 w 123"/>
                <a:gd name="T27" fmla="*/ 933 h 159"/>
                <a:gd name="T28" fmla="*/ 522 w 123"/>
                <a:gd name="T29" fmla="*/ 1052 h 159"/>
                <a:gd name="T30" fmla="*/ 156 w 123"/>
                <a:gd name="T31" fmla="*/ 896 h 159"/>
                <a:gd name="T32" fmla="*/ 0 w 123"/>
                <a:gd name="T33" fmla="*/ 1093 h 159"/>
                <a:gd name="T34" fmla="*/ 522 w 123"/>
                <a:gd name="T35" fmla="*/ 1297 h 159"/>
                <a:gd name="T36" fmla="*/ 972 w 123"/>
                <a:gd name="T37" fmla="*/ 906 h 159"/>
                <a:gd name="T38" fmla="*/ 972 w 123"/>
                <a:gd name="T39" fmla="*/ 906 h 1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3" h="159">
                  <a:moveTo>
                    <a:pt x="123" y="111"/>
                  </a:moveTo>
                  <a:lnTo>
                    <a:pt x="123" y="111"/>
                  </a:lnTo>
                  <a:cubicBezTo>
                    <a:pt x="123" y="84"/>
                    <a:pt x="105" y="72"/>
                    <a:pt x="73" y="64"/>
                  </a:cubicBezTo>
                  <a:cubicBezTo>
                    <a:pt x="47" y="57"/>
                    <a:pt x="40" y="54"/>
                    <a:pt x="40" y="44"/>
                  </a:cubicBezTo>
                  <a:lnTo>
                    <a:pt x="40" y="43"/>
                  </a:lnTo>
                  <a:cubicBezTo>
                    <a:pt x="40" y="36"/>
                    <a:pt x="47" y="30"/>
                    <a:pt x="60" y="30"/>
                  </a:cubicBezTo>
                  <a:cubicBezTo>
                    <a:pt x="73" y="30"/>
                    <a:pt x="87" y="36"/>
                    <a:pt x="100" y="45"/>
                  </a:cubicBezTo>
                  <a:lnTo>
                    <a:pt x="118" y="19"/>
                  </a:lnTo>
                  <a:cubicBezTo>
                    <a:pt x="102" y="7"/>
                    <a:pt x="83" y="0"/>
                    <a:pt x="60" y="0"/>
                  </a:cubicBezTo>
                  <a:cubicBezTo>
                    <a:pt x="29" y="0"/>
                    <a:pt x="6" y="18"/>
                    <a:pt x="6" y="46"/>
                  </a:cubicBezTo>
                  <a:lnTo>
                    <a:pt x="6" y="47"/>
                  </a:lnTo>
                  <a:cubicBezTo>
                    <a:pt x="6" y="78"/>
                    <a:pt x="26" y="86"/>
                    <a:pt x="57" y="94"/>
                  </a:cubicBezTo>
                  <a:cubicBezTo>
                    <a:pt x="83" y="101"/>
                    <a:pt x="89" y="105"/>
                    <a:pt x="89" y="114"/>
                  </a:cubicBezTo>
                  <a:cubicBezTo>
                    <a:pt x="89" y="124"/>
                    <a:pt x="80" y="129"/>
                    <a:pt x="66" y="129"/>
                  </a:cubicBezTo>
                  <a:cubicBezTo>
                    <a:pt x="49" y="129"/>
                    <a:pt x="34" y="122"/>
                    <a:pt x="20" y="110"/>
                  </a:cubicBezTo>
                  <a:lnTo>
                    <a:pt x="0" y="134"/>
                  </a:lnTo>
                  <a:cubicBezTo>
                    <a:pt x="18" y="151"/>
                    <a:pt x="42" y="159"/>
                    <a:pt x="66" y="159"/>
                  </a:cubicBezTo>
                  <a:cubicBezTo>
                    <a:pt x="99" y="159"/>
                    <a:pt x="123" y="142"/>
                    <a:pt x="123" y="11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7" name="Freeform 41"/>
            <p:cNvSpPr>
              <a:spLocks/>
            </p:cNvSpPr>
            <p:nvPr/>
          </p:nvSpPr>
          <p:spPr bwMode="auto">
            <a:xfrm>
              <a:off x="974" y="909"/>
              <a:ext cx="147" cy="361"/>
            </a:xfrm>
            <a:custGeom>
              <a:avLst/>
              <a:gdLst>
                <a:gd name="T0" fmla="*/ 747 w 98"/>
                <a:gd name="T1" fmla="*/ 1944 h 237"/>
                <a:gd name="T2" fmla="*/ 747 w 98"/>
                <a:gd name="T3" fmla="*/ 1944 h 237"/>
                <a:gd name="T4" fmla="*/ 518 w 98"/>
                <a:gd name="T5" fmla="*/ 1593 h 237"/>
                <a:gd name="T6" fmla="*/ 444 w 98"/>
                <a:gd name="T7" fmla="*/ 1007 h 237"/>
                <a:gd name="T8" fmla="*/ 504 w 98"/>
                <a:gd name="T9" fmla="*/ 372 h 237"/>
                <a:gd name="T10" fmla="*/ 504 w 98"/>
                <a:gd name="T11" fmla="*/ 372 h 237"/>
                <a:gd name="T12" fmla="*/ 566 w 98"/>
                <a:gd name="T13" fmla="*/ 279 h 237"/>
                <a:gd name="T14" fmla="*/ 134 w 98"/>
                <a:gd name="T15" fmla="*/ 27 h 237"/>
                <a:gd name="T16" fmla="*/ 102 w 98"/>
                <a:gd name="T17" fmla="*/ 12 h 237"/>
                <a:gd name="T18" fmla="*/ 102 w 98"/>
                <a:gd name="T19" fmla="*/ 12 h 237"/>
                <a:gd name="T20" fmla="*/ 102 w 98"/>
                <a:gd name="T21" fmla="*/ 12 h 237"/>
                <a:gd name="T22" fmla="*/ 80 w 98"/>
                <a:gd name="T23" fmla="*/ 0 h 237"/>
                <a:gd name="T24" fmla="*/ 32 w 98"/>
                <a:gd name="T25" fmla="*/ 49 h 237"/>
                <a:gd name="T26" fmla="*/ 18 w 98"/>
                <a:gd name="T27" fmla="*/ 174 h 237"/>
                <a:gd name="T28" fmla="*/ 0 w 98"/>
                <a:gd name="T29" fmla="*/ 492 h 237"/>
                <a:gd name="T30" fmla="*/ 215 w 98"/>
                <a:gd name="T31" fmla="*/ 1552 h 237"/>
                <a:gd name="T32" fmla="*/ 747 w 98"/>
                <a:gd name="T33" fmla="*/ 1944 h 2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8" h="237">
                  <a:moveTo>
                    <a:pt x="98" y="237"/>
                  </a:moveTo>
                  <a:lnTo>
                    <a:pt x="98" y="237"/>
                  </a:lnTo>
                  <a:cubicBezTo>
                    <a:pt x="87" y="229"/>
                    <a:pt x="74" y="215"/>
                    <a:pt x="68" y="194"/>
                  </a:cubicBezTo>
                  <a:cubicBezTo>
                    <a:pt x="61" y="174"/>
                    <a:pt x="58" y="150"/>
                    <a:pt x="58" y="123"/>
                  </a:cubicBezTo>
                  <a:cubicBezTo>
                    <a:pt x="58" y="86"/>
                    <a:pt x="64" y="54"/>
                    <a:pt x="66" y="45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67" y="40"/>
                    <a:pt x="70" y="36"/>
                    <a:pt x="74" y="34"/>
                  </a:cubicBezTo>
                  <a:cubicBezTo>
                    <a:pt x="46" y="16"/>
                    <a:pt x="22" y="5"/>
                    <a:pt x="17" y="3"/>
                  </a:cubicBezTo>
                  <a:cubicBezTo>
                    <a:pt x="14" y="2"/>
                    <a:pt x="13" y="1"/>
                    <a:pt x="13" y="1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6" y="0"/>
                    <a:pt x="4" y="2"/>
                    <a:pt x="4" y="6"/>
                  </a:cubicBezTo>
                  <a:cubicBezTo>
                    <a:pt x="4" y="6"/>
                    <a:pt x="3" y="12"/>
                    <a:pt x="2" y="21"/>
                  </a:cubicBezTo>
                  <a:cubicBezTo>
                    <a:pt x="1" y="30"/>
                    <a:pt x="0" y="44"/>
                    <a:pt x="0" y="60"/>
                  </a:cubicBezTo>
                  <a:cubicBezTo>
                    <a:pt x="0" y="97"/>
                    <a:pt x="5" y="149"/>
                    <a:pt x="28" y="189"/>
                  </a:cubicBezTo>
                  <a:cubicBezTo>
                    <a:pt x="46" y="219"/>
                    <a:pt x="70" y="236"/>
                    <a:pt x="98" y="23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8" name="Freeform 42"/>
            <p:cNvSpPr>
              <a:spLocks/>
            </p:cNvSpPr>
            <p:nvPr/>
          </p:nvSpPr>
          <p:spPr bwMode="auto">
            <a:xfrm>
              <a:off x="1213" y="974"/>
              <a:ext cx="154" cy="305"/>
            </a:xfrm>
            <a:custGeom>
              <a:avLst/>
              <a:gdLst>
                <a:gd name="T0" fmla="*/ 156 w 102"/>
                <a:gd name="T1" fmla="*/ 1635 h 200"/>
                <a:gd name="T2" fmla="*/ 156 w 102"/>
                <a:gd name="T3" fmla="*/ 1635 h 200"/>
                <a:gd name="T4" fmla="*/ 236 w 102"/>
                <a:gd name="T5" fmla="*/ 1649 h 200"/>
                <a:gd name="T6" fmla="*/ 236 w 102"/>
                <a:gd name="T7" fmla="*/ 1649 h 200"/>
                <a:gd name="T8" fmla="*/ 728 w 102"/>
                <a:gd name="T9" fmla="*/ 1223 h 200"/>
                <a:gd name="T10" fmla="*/ 802 w 102"/>
                <a:gd name="T11" fmla="*/ 660 h 200"/>
                <a:gd name="T12" fmla="*/ 743 w 102"/>
                <a:gd name="T13" fmla="*/ 81 h 200"/>
                <a:gd name="T14" fmla="*/ 737 w 102"/>
                <a:gd name="T15" fmla="*/ 32 h 200"/>
                <a:gd name="T16" fmla="*/ 714 w 102"/>
                <a:gd name="T17" fmla="*/ 0 h 200"/>
                <a:gd name="T18" fmla="*/ 690 w 102"/>
                <a:gd name="T19" fmla="*/ 12 h 200"/>
                <a:gd name="T20" fmla="*/ 675 w 102"/>
                <a:gd name="T21" fmla="*/ 27 h 200"/>
                <a:gd name="T22" fmla="*/ 621 w 102"/>
                <a:gd name="T23" fmla="*/ 75 h 200"/>
                <a:gd name="T24" fmla="*/ 439 w 102"/>
                <a:gd name="T25" fmla="*/ 265 h 200"/>
                <a:gd name="T26" fmla="*/ 72 w 102"/>
                <a:gd name="T27" fmla="*/ 907 h 200"/>
                <a:gd name="T28" fmla="*/ 12 w 102"/>
                <a:gd name="T29" fmla="*/ 1310 h 200"/>
                <a:gd name="T30" fmla="*/ 41 w 102"/>
                <a:gd name="T31" fmla="*/ 1520 h 200"/>
                <a:gd name="T32" fmla="*/ 156 w 102"/>
                <a:gd name="T33" fmla="*/ 1635 h 2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2" h="200">
                  <a:moveTo>
                    <a:pt x="20" y="198"/>
                  </a:moveTo>
                  <a:lnTo>
                    <a:pt x="20" y="198"/>
                  </a:lnTo>
                  <a:cubicBezTo>
                    <a:pt x="22" y="199"/>
                    <a:pt x="26" y="200"/>
                    <a:pt x="30" y="200"/>
                  </a:cubicBezTo>
                  <a:cubicBezTo>
                    <a:pt x="49" y="200"/>
                    <a:pt x="82" y="184"/>
                    <a:pt x="93" y="148"/>
                  </a:cubicBezTo>
                  <a:cubicBezTo>
                    <a:pt x="99" y="129"/>
                    <a:pt x="102" y="106"/>
                    <a:pt x="102" y="80"/>
                  </a:cubicBezTo>
                  <a:cubicBezTo>
                    <a:pt x="102" y="48"/>
                    <a:pt x="97" y="21"/>
                    <a:pt x="95" y="10"/>
                  </a:cubicBezTo>
                  <a:cubicBezTo>
                    <a:pt x="94" y="6"/>
                    <a:pt x="94" y="4"/>
                    <a:pt x="94" y="4"/>
                  </a:cubicBezTo>
                  <a:cubicBezTo>
                    <a:pt x="93" y="3"/>
                    <a:pt x="93" y="0"/>
                    <a:pt x="91" y="0"/>
                  </a:cubicBezTo>
                  <a:cubicBezTo>
                    <a:pt x="90" y="0"/>
                    <a:pt x="89" y="1"/>
                    <a:pt x="88" y="1"/>
                  </a:cubicBezTo>
                  <a:cubicBezTo>
                    <a:pt x="88" y="1"/>
                    <a:pt x="88" y="2"/>
                    <a:pt x="86" y="3"/>
                  </a:cubicBezTo>
                  <a:cubicBezTo>
                    <a:pt x="84" y="5"/>
                    <a:pt x="82" y="7"/>
                    <a:pt x="79" y="9"/>
                  </a:cubicBezTo>
                  <a:cubicBezTo>
                    <a:pt x="75" y="13"/>
                    <a:pt x="66" y="21"/>
                    <a:pt x="56" y="32"/>
                  </a:cubicBezTo>
                  <a:cubicBezTo>
                    <a:pt x="40" y="50"/>
                    <a:pt x="19" y="78"/>
                    <a:pt x="9" y="110"/>
                  </a:cubicBezTo>
                  <a:cubicBezTo>
                    <a:pt x="3" y="129"/>
                    <a:pt x="0" y="145"/>
                    <a:pt x="1" y="159"/>
                  </a:cubicBezTo>
                  <a:cubicBezTo>
                    <a:pt x="0" y="169"/>
                    <a:pt x="2" y="177"/>
                    <a:pt x="5" y="184"/>
                  </a:cubicBezTo>
                  <a:cubicBezTo>
                    <a:pt x="8" y="190"/>
                    <a:pt x="13" y="195"/>
                    <a:pt x="20" y="19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9" name="Freeform 43"/>
            <p:cNvSpPr>
              <a:spLocks/>
            </p:cNvSpPr>
            <p:nvPr/>
          </p:nvSpPr>
          <p:spPr bwMode="auto">
            <a:xfrm>
              <a:off x="1078" y="974"/>
              <a:ext cx="137" cy="305"/>
            </a:xfrm>
            <a:custGeom>
              <a:avLst/>
              <a:gdLst>
                <a:gd name="T0" fmla="*/ 122 w 91"/>
                <a:gd name="T1" fmla="*/ 27 h 200"/>
                <a:gd name="T2" fmla="*/ 122 w 91"/>
                <a:gd name="T3" fmla="*/ 27 h 200"/>
                <a:gd name="T4" fmla="*/ 108 w 91"/>
                <a:gd name="T5" fmla="*/ 12 h 200"/>
                <a:gd name="T6" fmla="*/ 89 w 91"/>
                <a:gd name="T7" fmla="*/ 0 h 200"/>
                <a:gd name="T8" fmla="*/ 62 w 91"/>
                <a:gd name="T9" fmla="*/ 32 h 200"/>
                <a:gd name="T10" fmla="*/ 59 w 91"/>
                <a:gd name="T11" fmla="*/ 81 h 200"/>
                <a:gd name="T12" fmla="*/ 32 w 91"/>
                <a:gd name="T13" fmla="*/ 223 h 200"/>
                <a:gd name="T14" fmla="*/ 0 w 91"/>
                <a:gd name="T15" fmla="*/ 660 h 200"/>
                <a:gd name="T16" fmla="*/ 72 w 91"/>
                <a:gd name="T17" fmla="*/ 1223 h 200"/>
                <a:gd name="T18" fmla="*/ 566 w 91"/>
                <a:gd name="T19" fmla="*/ 1649 h 200"/>
                <a:gd name="T20" fmla="*/ 566 w 91"/>
                <a:gd name="T21" fmla="*/ 1649 h 200"/>
                <a:gd name="T22" fmla="*/ 649 w 91"/>
                <a:gd name="T23" fmla="*/ 1635 h 200"/>
                <a:gd name="T24" fmla="*/ 690 w 91"/>
                <a:gd name="T25" fmla="*/ 1607 h 200"/>
                <a:gd name="T26" fmla="*/ 659 w 91"/>
                <a:gd name="T27" fmla="*/ 1556 h 200"/>
                <a:gd name="T28" fmla="*/ 610 w 91"/>
                <a:gd name="T29" fmla="*/ 1310 h 200"/>
                <a:gd name="T30" fmla="*/ 690 w 91"/>
                <a:gd name="T31" fmla="*/ 885 h 200"/>
                <a:gd name="T32" fmla="*/ 694 w 91"/>
                <a:gd name="T33" fmla="*/ 845 h 200"/>
                <a:gd name="T34" fmla="*/ 703 w 91"/>
                <a:gd name="T35" fmla="*/ 816 h 200"/>
                <a:gd name="T36" fmla="*/ 122 w 91"/>
                <a:gd name="T37" fmla="*/ 27 h 2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1" h="200">
                  <a:moveTo>
                    <a:pt x="16" y="3"/>
                  </a:moveTo>
                  <a:lnTo>
                    <a:pt x="16" y="3"/>
                  </a:lnTo>
                  <a:cubicBezTo>
                    <a:pt x="15" y="2"/>
                    <a:pt x="14" y="1"/>
                    <a:pt x="14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9" y="0"/>
                    <a:pt x="8" y="3"/>
                    <a:pt x="8" y="4"/>
                  </a:cubicBezTo>
                  <a:cubicBezTo>
                    <a:pt x="8" y="5"/>
                    <a:pt x="7" y="7"/>
                    <a:pt x="7" y="10"/>
                  </a:cubicBezTo>
                  <a:cubicBezTo>
                    <a:pt x="6" y="13"/>
                    <a:pt x="5" y="19"/>
                    <a:pt x="4" y="27"/>
                  </a:cubicBezTo>
                  <a:cubicBezTo>
                    <a:pt x="2" y="39"/>
                    <a:pt x="0" y="59"/>
                    <a:pt x="0" y="80"/>
                  </a:cubicBezTo>
                  <a:cubicBezTo>
                    <a:pt x="0" y="106"/>
                    <a:pt x="3" y="129"/>
                    <a:pt x="9" y="148"/>
                  </a:cubicBezTo>
                  <a:cubicBezTo>
                    <a:pt x="20" y="184"/>
                    <a:pt x="53" y="200"/>
                    <a:pt x="73" y="200"/>
                  </a:cubicBezTo>
                  <a:cubicBezTo>
                    <a:pt x="78" y="200"/>
                    <a:pt x="81" y="199"/>
                    <a:pt x="84" y="198"/>
                  </a:cubicBezTo>
                  <a:cubicBezTo>
                    <a:pt x="86" y="197"/>
                    <a:pt x="87" y="196"/>
                    <a:pt x="89" y="195"/>
                  </a:cubicBezTo>
                  <a:cubicBezTo>
                    <a:pt x="88" y="193"/>
                    <a:pt x="86" y="191"/>
                    <a:pt x="85" y="189"/>
                  </a:cubicBezTo>
                  <a:cubicBezTo>
                    <a:pt x="81" y="180"/>
                    <a:pt x="79" y="171"/>
                    <a:pt x="79" y="159"/>
                  </a:cubicBezTo>
                  <a:cubicBezTo>
                    <a:pt x="79" y="144"/>
                    <a:pt x="83" y="126"/>
                    <a:pt x="89" y="107"/>
                  </a:cubicBezTo>
                  <a:cubicBezTo>
                    <a:pt x="89" y="105"/>
                    <a:pt x="90" y="103"/>
                    <a:pt x="90" y="102"/>
                  </a:cubicBezTo>
                  <a:cubicBezTo>
                    <a:pt x="91" y="101"/>
                    <a:pt x="91" y="100"/>
                    <a:pt x="91" y="99"/>
                  </a:cubicBezTo>
                  <a:cubicBezTo>
                    <a:pt x="70" y="47"/>
                    <a:pt x="22" y="8"/>
                    <a:pt x="16" y="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0" name="Freeform 44"/>
            <p:cNvSpPr>
              <a:spLocks/>
            </p:cNvSpPr>
            <p:nvPr/>
          </p:nvSpPr>
          <p:spPr bwMode="auto">
            <a:xfrm>
              <a:off x="1147" y="846"/>
              <a:ext cx="151" cy="258"/>
            </a:xfrm>
            <a:custGeom>
              <a:avLst/>
              <a:gdLst>
                <a:gd name="T0" fmla="*/ 399 w 100"/>
                <a:gd name="T1" fmla="*/ 1401 h 169"/>
                <a:gd name="T2" fmla="*/ 399 w 100"/>
                <a:gd name="T3" fmla="*/ 1401 h 169"/>
                <a:gd name="T4" fmla="*/ 784 w 100"/>
                <a:gd name="T5" fmla="*/ 837 h 169"/>
                <a:gd name="T6" fmla="*/ 439 w 100"/>
                <a:gd name="T7" fmla="*/ 49 h 169"/>
                <a:gd name="T8" fmla="*/ 417 w 100"/>
                <a:gd name="T9" fmla="*/ 18 h 169"/>
                <a:gd name="T10" fmla="*/ 397 w 100"/>
                <a:gd name="T11" fmla="*/ 0 h 169"/>
                <a:gd name="T12" fmla="*/ 397 w 100"/>
                <a:gd name="T13" fmla="*/ 0 h 169"/>
                <a:gd name="T14" fmla="*/ 358 w 100"/>
                <a:gd name="T15" fmla="*/ 18 h 169"/>
                <a:gd name="T16" fmla="*/ 344 w 100"/>
                <a:gd name="T17" fmla="*/ 49 h 169"/>
                <a:gd name="T18" fmla="*/ 291 w 100"/>
                <a:gd name="T19" fmla="*/ 147 h 169"/>
                <a:gd name="T20" fmla="*/ 121 w 100"/>
                <a:gd name="T21" fmla="*/ 499 h 169"/>
                <a:gd name="T22" fmla="*/ 0 w 100"/>
                <a:gd name="T23" fmla="*/ 832 h 169"/>
                <a:gd name="T24" fmla="*/ 399 w 100"/>
                <a:gd name="T25" fmla="*/ 1401 h 1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" h="169">
                  <a:moveTo>
                    <a:pt x="51" y="169"/>
                  </a:moveTo>
                  <a:lnTo>
                    <a:pt x="51" y="169"/>
                  </a:lnTo>
                  <a:cubicBezTo>
                    <a:pt x="62" y="146"/>
                    <a:pt x="78" y="123"/>
                    <a:pt x="100" y="101"/>
                  </a:cubicBezTo>
                  <a:cubicBezTo>
                    <a:pt x="85" y="56"/>
                    <a:pt x="64" y="19"/>
                    <a:pt x="56" y="6"/>
                  </a:cubicBezTo>
                  <a:cubicBezTo>
                    <a:pt x="54" y="3"/>
                    <a:pt x="53" y="2"/>
                    <a:pt x="53" y="2"/>
                  </a:cubicBezTo>
                  <a:cubicBezTo>
                    <a:pt x="52" y="0"/>
                    <a:pt x="50" y="0"/>
                    <a:pt x="50" y="0"/>
                  </a:cubicBezTo>
                  <a:cubicBezTo>
                    <a:pt x="49" y="0"/>
                    <a:pt x="47" y="1"/>
                    <a:pt x="46" y="2"/>
                  </a:cubicBezTo>
                  <a:cubicBezTo>
                    <a:pt x="46" y="2"/>
                    <a:pt x="45" y="3"/>
                    <a:pt x="44" y="6"/>
                  </a:cubicBezTo>
                  <a:cubicBezTo>
                    <a:pt x="41" y="10"/>
                    <a:pt x="39" y="14"/>
                    <a:pt x="37" y="18"/>
                  </a:cubicBezTo>
                  <a:cubicBezTo>
                    <a:pt x="31" y="27"/>
                    <a:pt x="23" y="42"/>
                    <a:pt x="15" y="60"/>
                  </a:cubicBezTo>
                  <a:cubicBezTo>
                    <a:pt x="10" y="73"/>
                    <a:pt x="5" y="86"/>
                    <a:pt x="0" y="100"/>
                  </a:cubicBezTo>
                  <a:cubicBezTo>
                    <a:pt x="16" y="115"/>
                    <a:pt x="37" y="140"/>
                    <a:pt x="51" y="16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1" name="Freeform 45"/>
            <p:cNvSpPr>
              <a:spLocks/>
            </p:cNvSpPr>
            <p:nvPr/>
          </p:nvSpPr>
          <p:spPr bwMode="auto">
            <a:xfrm>
              <a:off x="1325" y="909"/>
              <a:ext cx="145" cy="361"/>
            </a:xfrm>
            <a:custGeom>
              <a:avLst/>
              <a:gdLst>
                <a:gd name="T0" fmla="*/ 183 w 96"/>
                <a:gd name="T1" fmla="*/ 279 h 237"/>
                <a:gd name="T2" fmla="*/ 183 w 96"/>
                <a:gd name="T3" fmla="*/ 279 h 237"/>
                <a:gd name="T4" fmla="*/ 245 w 96"/>
                <a:gd name="T5" fmla="*/ 372 h 237"/>
                <a:gd name="T6" fmla="*/ 245 w 96"/>
                <a:gd name="T7" fmla="*/ 372 h 237"/>
                <a:gd name="T8" fmla="*/ 305 w 96"/>
                <a:gd name="T9" fmla="*/ 1007 h 237"/>
                <a:gd name="T10" fmla="*/ 228 w 96"/>
                <a:gd name="T11" fmla="*/ 1593 h 237"/>
                <a:gd name="T12" fmla="*/ 0 w 96"/>
                <a:gd name="T13" fmla="*/ 1944 h 237"/>
                <a:gd name="T14" fmla="*/ 541 w 96"/>
                <a:gd name="T15" fmla="*/ 1552 h 237"/>
                <a:gd name="T16" fmla="*/ 755 w 96"/>
                <a:gd name="T17" fmla="*/ 492 h 237"/>
                <a:gd name="T18" fmla="*/ 737 w 96"/>
                <a:gd name="T19" fmla="*/ 174 h 237"/>
                <a:gd name="T20" fmla="*/ 728 w 96"/>
                <a:gd name="T21" fmla="*/ 49 h 237"/>
                <a:gd name="T22" fmla="*/ 683 w 96"/>
                <a:gd name="T23" fmla="*/ 0 h 237"/>
                <a:gd name="T24" fmla="*/ 662 w 96"/>
                <a:gd name="T25" fmla="*/ 12 h 237"/>
                <a:gd name="T26" fmla="*/ 662 w 96"/>
                <a:gd name="T27" fmla="*/ 12 h 237"/>
                <a:gd name="T28" fmla="*/ 662 w 96"/>
                <a:gd name="T29" fmla="*/ 12 h 237"/>
                <a:gd name="T30" fmla="*/ 630 w 96"/>
                <a:gd name="T31" fmla="*/ 27 h 237"/>
                <a:gd name="T32" fmla="*/ 541 w 96"/>
                <a:gd name="T33" fmla="*/ 62 h 237"/>
                <a:gd name="T34" fmla="*/ 527 w 96"/>
                <a:gd name="T35" fmla="*/ 75 h 237"/>
                <a:gd name="T36" fmla="*/ 214 w 96"/>
                <a:gd name="T37" fmla="*/ 256 h 237"/>
                <a:gd name="T38" fmla="*/ 183 w 96"/>
                <a:gd name="T39" fmla="*/ 279 h 23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6" h="237">
                  <a:moveTo>
                    <a:pt x="23" y="34"/>
                  </a:moveTo>
                  <a:lnTo>
                    <a:pt x="23" y="34"/>
                  </a:lnTo>
                  <a:cubicBezTo>
                    <a:pt x="26" y="36"/>
                    <a:pt x="30" y="40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3" y="54"/>
                    <a:pt x="39" y="86"/>
                    <a:pt x="39" y="123"/>
                  </a:cubicBezTo>
                  <a:cubicBezTo>
                    <a:pt x="39" y="150"/>
                    <a:pt x="36" y="174"/>
                    <a:pt x="29" y="194"/>
                  </a:cubicBezTo>
                  <a:cubicBezTo>
                    <a:pt x="23" y="216"/>
                    <a:pt x="10" y="229"/>
                    <a:pt x="0" y="237"/>
                  </a:cubicBezTo>
                  <a:cubicBezTo>
                    <a:pt x="27" y="236"/>
                    <a:pt x="51" y="219"/>
                    <a:pt x="69" y="189"/>
                  </a:cubicBezTo>
                  <a:cubicBezTo>
                    <a:pt x="91" y="149"/>
                    <a:pt x="96" y="97"/>
                    <a:pt x="96" y="60"/>
                  </a:cubicBezTo>
                  <a:cubicBezTo>
                    <a:pt x="96" y="47"/>
                    <a:pt x="96" y="34"/>
                    <a:pt x="94" y="21"/>
                  </a:cubicBezTo>
                  <a:cubicBezTo>
                    <a:pt x="94" y="12"/>
                    <a:pt x="93" y="6"/>
                    <a:pt x="93" y="6"/>
                  </a:cubicBezTo>
                  <a:cubicBezTo>
                    <a:pt x="92" y="2"/>
                    <a:pt x="90" y="0"/>
                    <a:pt x="87" y="0"/>
                  </a:cubicBezTo>
                  <a:cubicBezTo>
                    <a:pt x="86" y="0"/>
                    <a:pt x="85" y="1"/>
                    <a:pt x="84" y="1"/>
                  </a:cubicBezTo>
                  <a:cubicBezTo>
                    <a:pt x="84" y="1"/>
                    <a:pt x="82" y="2"/>
                    <a:pt x="80" y="3"/>
                  </a:cubicBezTo>
                  <a:cubicBezTo>
                    <a:pt x="77" y="4"/>
                    <a:pt x="73" y="6"/>
                    <a:pt x="69" y="8"/>
                  </a:cubicBezTo>
                  <a:lnTo>
                    <a:pt x="67" y="9"/>
                  </a:lnTo>
                  <a:cubicBezTo>
                    <a:pt x="53" y="15"/>
                    <a:pt x="40" y="23"/>
                    <a:pt x="27" y="31"/>
                  </a:cubicBezTo>
                  <a:cubicBezTo>
                    <a:pt x="25" y="32"/>
                    <a:pt x="24" y="33"/>
                    <a:pt x="23" y="3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2" name="Freeform 46"/>
            <p:cNvSpPr>
              <a:spLocks/>
            </p:cNvSpPr>
            <p:nvPr/>
          </p:nvSpPr>
          <p:spPr bwMode="auto">
            <a:xfrm>
              <a:off x="1278" y="862"/>
              <a:ext cx="89" cy="123"/>
            </a:xfrm>
            <a:custGeom>
              <a:avLst/>
              <a:gdLst>
                <a:gd name="T0" fmla="*/ 460 w 59"/>
                <a:gd name="T1" fmla="*/ 390 h 81"/>
                <a:gd name="T2" fmla="*/ 460 w 59"/>
                <a:gd name="T3" fmla="*/ 390 h 81"/>
                <a:gd name="T4" fmla="*/ 373 w 59"/>
                <a:gd name="T5" fmla="*/ 41 h 81"/>
                <a:gd name="T6" fmla="*/ 373 w 59"/>
                <a:gd name="T7" fmla="*/ 41 h 81"/>
                <a:gd name="T8" fmla="*/ 326 w 59"/>
                <a:gd name="T9" fmla="*/ 0 h 81"/>
                <a:gd name="T10" fmla="*/ 323 w 59"/>
                <a:gd name="T11" fmla="*/ 0 h 81"/>
                <a:gd name="T12" fmla="*/ 323 w 59"/>
                <a:gd name="T13" fmla="*/ 0 h 81"/>
                <a:gd name="T14" fmla="*/ 323 w 59"/>
                <a:gd name="T15" fmla="*/ 0 h 81"/>
                <a:gd name="T16" fmla="*/ 296 w 59"/>
                <a:gd name="T17" fmla="*/ 12 h 81"/>
                <a:gd name="T18" fmla="*/ 296 w 59"/>
                <a:gd name="T19" fmla="*/ 12 h 81"/>
                <a:gd name="T20" fmla="*/ 296 w 59"/>
                <a:gd name="T21" fmla="*/ 18 h 81"/>
                <a:gd name="T22" fmla="*/ 183 w 59"/>
                <a:gd name="T23" fmla="*/ 94 h 81"/>
                <a:gd name="T24" fmla="*/ 0 w 59"/>
                <a:gd name="T25" fmla="*/ 244 h 81"/>
                <a:gd name="T26" fmla="*/ 155 w 59"/>
                <a:gd name="T27" fmla="*/ 654 h 81"/>
                <a:gd name="T28" fmla="*/ 460 w 59"/>
                <a:gd name="T29" fmla="*/ 390 h 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" h="81">
                  <a:moveTo>
                    <a:pt x="59" y="48"/>
                  </a:moveTo>
                  <a:lnTo>
                    <a:pt x="59" y="48"/>
                  </a:lnTo>
                  <a:cubicBezTo>
                    <a:pt x="55" y="27"/>
                    <a:pt x="50" y="11"/>
                    <a:pt x="48" y="5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7" y="2"/>
                    <a:pt x="45" y="0"/>
                    <a:pt x="42" y="0"/>
                  </a:cubicBezTo>
                  <a:cubicBezTo>
                    <a:pt x="42" y="0"/>
                    <a:pt x="41" y="0"/>
                    <a:pt x="41" y="0"/>
                  </a:cubicBezTo>
                  <a:cubicBezTo>
                    <a:pt x="40" y="1"/>
                    <a:pt x="39" y="1"/>
                    <a:pt x="38" y="1"/>
                  </a:cubicBezTo>
                  <a:lnTo>
                    <a:pt x="38" y="2"/>
                  </a:lnTo>
                  <a:cubicBezTo>
                    <a:pt x="38" y="2"/>
                    <a:pt x="32" y="5"/>
                    <a:pt x="23" y="12"/>
                  </a:cubicBezTo>
                  <a:cubicBezTo>
                    <a:pt x="18" y="16"/>
                    <a:pt x="10" y="22"/>
                    <a:pt x="0" y="30"/>
                  </a:cubicBezTo>
                  <a:cubicBezTo>
                    <a:pt x="7" y="45"/>
                    <a:pt x="15" y="66"/>
                    <a:pt x="20" y="81"/>
                  </a:cubicBezTo>
                  <a:cubicBezTo>
                    <a:pt x="32" y="72"/>
                    <a:pt x="29" y="73"/>
                    <a:pt x="59" y="4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3" name="Freeform 47"/>
            <p:cNvSpPr>
              <a:spLocks/>
            </p:cNvSpPr>
            <p:nvPr/>
          </p:nvSpPr>
          <p:spPr bwMode="auto">
            <a:xfrm>
              <a:off x="1078" y="862"/>
              <a:ext cx="89" cy="122"/>
            </a:xfrm>
            <a:custGeom>
              <a:avLst/>
              <a:gdLst>
                <a:gd name="T0" fmla="*/ 460 w 59"/>
                <a:gd name="T1" fmla="*/ 249 h 80"/>
                <a:gd name="T2" fmla="*/ 460 w 59"/>
                <a:gd name="T3" fmla="*/ 249 h 80"/>
                <a:gd name="T4" fmla="*/ 276 w 59"/>
                <a:gd name="T5" fmla="*/ 96 h 80"/>
                <a:gd name="T6" fmla="*/ 155 w 59"/>
                <a:gd name="T7" fmla="*/ 18 h 80"/>
                <a:gd name="T8" fmla="*/ 155 w 59"/>
                <a:gd name="T9" fmla="*/ 12 h 80"/>
                <a:gd name="T10" fmla="*/ 155 w 59"/>
                <a:gd name="T11" fmla="*/ 12 h 80"/>
                <a:gd name="T12" fmla="*/ 142 w 59"/>
                <a:gd name="T13" fmla="*/ 0 h 80"/>
                <a:gd name="T14" fmla="*/ 134 w 59"/>
                <a:gd name="T15" fmla="*/ 0 h 80"/>
                <a:gd name="T16" fmla="*/ 134 w 59"/>
                <a:gd name="T17" fmla="*/ 0 h 80"/>
                <a:gd name="T18" fmla="*/ 122 w 59"/>
                <a:gd name="T19" fmla="*/ 0 h 80"/>
                <a:gd name="T20" fmla="*/ 89 w 59"/>
                <a:gd name="T21" fmla="*/ 41 h 80"/>
                <a:gd name="T22" fmla="*/ 89 w 59"/>
                <a:gd name="T23" fmla="*/ 41 h 80"/>
                <a:gd name="T24" fmla="*/ 0 w 59"/>
                <a:gd name="T25" fmla="*/ 412 h 80"/>
                <a:gd name="T26" fmla="*/ 296 w 59"/>
                <a:gd name="T27" fmla="*/ 660 h 80"/>
                <a:gd name="T28" fmla="*/ 460 w 59"/>
                <a:gd name="T29" fmla="*/ 249 h 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" h="80">
                  <a:moveTo>
                    <a:pt x="59" y="30"/>
                  </a:moveTo>
                  <a:lnTo>
                    <a:pt x="59" y="30"/>
                  </a:lnTo>
                  <a:cubicBezTo>
                    <a:pt x="51" y="23"/>
                    <a:pt x="43" y="17"/>
                    <a:pt x="35" y="12"/>
                  </a:cubicBezTo>
                  <a:cubicBezTo>
                    <a:pt x="26" y="5"/>
                    <a:pt x="20" y="2"/>
                    <a:pt x="20" y="2"/>
                  </a:cubicBezTo>
                  <a:lnTo>
                    <a:pt x="20" y="1"/>
                  </a:lnTo>
                  <a:cubicBezTo>
                    <a:pt x="19" y="1"/>
                    <a:pt x="18" y="0"/>
                    <a:pt x="18" y="0"/>
                  </a:cubicBezTo>
                  <a:lnTo>
                    <a:pt x="17" y="0"/>
                  </a:lnTo>
                  <a:cubicBezTo>
                    <a:pt x="17" y="0"/>
                    <a:pt x="17" y="0"/>
                    <a:pt x="16" y="0"/>
                  </a:cubicBezTo>
                  <a:cubicBezTo>
                    <a:pt x="14" y="0"/>
                    <a:pt x="12" y="2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9" y="11"/>
                    <a:pt x="4" y="29"/>
                    <a:pt x="0" y="50"/>
                  </a:cubicBezTo>
                  <a:cubicBezTo>
                    <a:pt x="14" y="59"/>
                    <a:pt x="26" y="71"/>
                    <a:pt x="38" y="80"/>
                  </a:cubicBezTo>
                  <a:cubicBezTo>
                    <a:pt x="43" y="65"/>
                    <a:pt x="51" y="45"/>
                    <a:pt x="59" y="3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4" name="Freeform 48"/>
            <p:cNvSpPr>
              <a:spLocks/>
            </p:cNvSpPr>
            <p:nvPr/>
          </p:nvSpPr>
          <p:spPr bwMode="auto">
            <a:xfrm>
              <a:off x="868" y="1014"/>
              <a:ext cx="97" cy="101"/>
            </a:xfrm>
            <a:custGeom>
              <a:avLst/>
              <a:gdLst>
                <a:gd name="T0" fmla="*/ 512 w 64"/>
                <a:gd name="T1" fmla="*/ 424 h 66"/>
                <a:gd name="T2" fmla="*/ 512 w 64"/>
                <a:gd name="T3" fmla="*/ 424 h 66"/>
                <a:gd name="T4" fmla="*/ 480 w 64"/>
                <a:gd name="T5" fmla="*/ 12 h 66"/>
                <a:gd name="T6" fmla="*/ 205 w 64"/>
                <a:gd name="T7" fmla="*/ 0 h 66"/>
                <a:gd name="T8" fmla="*/ 174 w 64"/>
                <a:gd name="T9" fmla="*/ 0 h 66"/>
                <a:gd name="T10" fmla="*/ 74 w 64"/>
                <a:gd name="T11" fmla="*/ 0 h 66"/>
                <a:gd name="T12" fmla="*/ 12 w 64"/>
                <a:gd name="T13" fmla="*/ 43 h 66"/>
                <a:gd name="T14" fmla="*/ 0 w 64"/>
                <a:gd name="T15" fmla="*/ 83 h 66"/>
                <a:gd name="T16" fmla="*/ 223 w 64"/>
                <a:gd name="T17" fmla="*/ 556 h 66"/>
                <a:gd name="T18" fmla="*/ 512 w 64"/>
                <a:gd name="T19" fmla="*/ 424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66">
                  <a:moveTo>
                    <a:pt x="64" y="50"/>
                  </a:moveTo>
                  <a:lnTo>
                    <a:pt x="64" y="50"/>
                  </a:lnTo>
                  <a:cubicBezTo>
                    <a:pt x="61" y="35"/>
                    <a:pt x="60" y="19"/>
                    <a:pt x="60" y="1"/>
                  </a:cubicBezTo>
                  <a:cubicBezTo>
                    <a:pt x="45" y="0"/>
                    <a:pt x="33" y="0"/>
                    <a:pt x="26" y="0"/>
                  </a:cubicBezTo>
                  <a:cubicBezTo>
                    <a:pt x="25" y="0"/>
                    <a:pt x="23" y="0"/>
                    <a:pt x="22" y="0"/>
                  </a:cubicBezTo>
                  <a:cubicBezTo>
                    <a:pt x="14" y="0"/>
                    <a:pt x="9" y="0"/>
                    <a:pt x="9" y="0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6"/>
                    <a:pt x="0" y="8"/>
                    <a:pt x="0" y="10"/>
                  </a:cubicBezTo>
                  <a:cubicBezTo>
                    <a:pt x="0" y="16"/>
                    <a:pt x="4" y="36"/>
                    <a:pt x="28" y="66"/>
                  </a:cubicBezTo>
                  <a:cubicBezTo>
                    <a:pt x="40" y="60"/>
                    <a:pt x="52" y="55"/>
                    <a:pt x="64" y="5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5" name="Freeform 49"/>
            <p:cNvSpPr>
              <a:spLocks/>
            </p:cNvSpPr>
            <p:nvPr/>
          </p:nvSpPr>
          <p:spPr bwMode="auto">
            <a:xfrm>
              <a:off x="1480" y="1014"/>
              <a:ext cx="97" cy="101"/>
            </a:xfrm>
            <a:custGeom>
              <a:avLst/>
              <a:gdLst>
                <a:gd name="T0" fmla="*/ 512 w 64"/>
                <a:gd name="T1" fmla="*/ 83 h 66"/>
                <a:gd name="T2" fmla="*/ 512 w 64"/>
                <a:gd name="T3" fmla="*/ 83 h 66"/>
                <a:gd name="T4" fmla="*/ 494 w 64"/>
                <a:gd name="T5" fmla="*/ 43 h 66"/>
                <a:gd name="T6" fmla="*/ 432 w 64"/>
                <a:gd name="T7" fmla="*/ 0 h 66"/>
                <a:gd name="T8" fmla="*/ 338 w 64"/>
                <a:gd name="T9" fmla="*/ 0 h 66"/>
                <a:gd name="T10" fmla="*/ 297 w 64"/>
                <a:gd name="T11" fmla="*/ 0 h 66"/>
                <a:gd name="T12" fmla="*/ 32 w 64"/>
                <a:gd name="T13" fmla="*/ 12 h 66"/>
                <a:gd name="T14" fmla="*/ 0 w 64"/>
                <a:gd name="T15" fmla="*/ 424 h 66"/>
                <a:gd name="T16" fmla="*/ 289 w 64"/>
                <a:gd name="T17" fmla="*/ 556 h 66"/>
                <a:gd name="T18" fmla="*/ 512 w 64"/>
                <a:gd name="T19" fmla="*/ 83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66">
                  <a:moveTo>
                    <a:pt x="64" y="10"/>
                  </a:moveTo>
                  <a:lnTo>
                    <a:pt x="64" y="10"/>
                  </a:lnTo>
                  <a:cubicBezTo>
                    <a:pt x="64" y="9"/>
                    <a:pt x="63" y="6"/>
                    <a:pt x="62" y="5"/>
                  </a:cubicBezTo>
                  <a:cubicBezTo>
                    <a:pt x="60" y="2"/>
                    <a:pt x="58" y="0"/>
                    <a:pt x="54" y="0"/>
                  </a:cubicBezTo>
                  <a:cubicBezTo>
                    <a:pt x="54" y="0"/>
                    <a:pt x="50" y="0"/>
                    <a:pt x="42" y="0"/>
                  </a:cubicBezTo>
                  <a:cubicBezTo>
                    <a:pt x="40" y="0"/>
                    <a:pt x="39" y="0"/>
                    <a:pt x="37" y="0"/>
                  </a:cubicBezTo>
                  <a:cubicBezTo>
                    <a:pt x="30" y="0"/>
                    <a:pt x="19" y="0"/>
                    <a:pt x="4" y="1"/>
                  </a:cubicBezTo>
                  <a:cubicBezTo>
                    <a:pt x="4" y="18"/>
                    <a:pt x="2" y="35"/>
                    <a:pt x="0" y="50"/>
                  </a:cubicBezTo>
                  <a:cubicBezTo>
                    <a:pt x="11" y="55"/>
                    <a:pt x="24" y="60"/>
                    <a:pt x="36" y="66"/>
                  </a:cubicBezTo>
                  <a:cubicBezTo>
                    <a:pt x="60" y="36"/>
                    <a:pt x="63" y="16"/>
                    <a:pt x="64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6" name="Freeform 50"/>
            <p:cNvSpPr>
              <a:spLocks/>
            </p:cNvSpPr>
            <p:nvPr/>
          </p:nvSpPr>
          <p:spPr bwMode="auto">
            <a:xfrm>
              <a:off x="1382" y="1107"/>
              <a:ext cx="228" cy="161"/>
            </a:xfrm>
            <a:custGeom>
              <a:avLst/>
              <a:gdLst>
                <a:gd name="T0" fmla="*/ 0 w 151"/>
                <a:gd name="T1" fmla="*/ 858 h 106"/>
                <a:gd name="T2" fmla="*/ 0 w 151"/>
                <a:gd name="T3" fmla="*/ 858 h 106"/>
                <a:gd name="T4" fmla="*/ 1170 w 151"/>
                <a:gd name="T5" fmla="*/ 485 h 106"/>
                <a:gd name="T6" fmla="*/ 1170 w 151"/>
                <a:gd name="T7" fmla="*/ 480 h 106"/>
                <a:gd name="T8" fmla="*/ 1184 w 151"/>
                <a:gd name="T9" fmla="*/ 439 h 106"/>
                <a:gd name="T10" fmla="*/ 1154 w 151"/>
                <a:gd name="T11" fmla="*/ 372 h 106"/>
                <a:gd name="T12" fmla="*/ 1122 w 151"/>
                <a:gd name="T13" fmla="*/ 346 h 106"/>
                <a:gd name="T14" fmla="*/ 1122 w 151"/>
                <a:gd name="T15" fmla="*/ 346 h 106"/>
                <a:gd name="T16" fmla="*/ 1122 w 151"/>
                <a:gd name="T17" fmla="*/ 346 h 106"/>
                <a:gd name="T18" fmla="*/ 1068 w 151"/>
                <a:gd name="T19" fmla="*/ 310 h 106"/>
                <a:gd name="T20" fmla="*/ 1045 w 151"/>
                <a:gd name="T21" fmla="*/ 295 h 106"/>
                <a:gd name="T22" fmla="*/ 755 w 151"/>
                <a:gd name="T23" fmla="*/ 123 h 106"/>
                <a:gd name="T24" fmla="*/ 492 w 151"/>
                <a:gd name="T25" fmla="*/ 0 h 106"/>
                <a:gd name="T26" fmla="*/ 313 w 151"/>
                <a:gd name="T27" fmla="*/ 515 h 106"/>
                <a:gd name="T28" fmla="*/ 0 w 151"/>
                <a:gd name="T29" fmla="*/ 858 h 1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1" h="106">
                  <a:moveTo>
                    <a:pt x="0" y="106"/>
                  </a:moveTo>
                  <a:lnTo>
                    <a:pt x="0" y="106"/>
                  </a:lnTo>
                  <a:cubicBezTo>
                    <a:pt x="114" y="100"/>
                    <a:pt x="146" y="64"/>
                    <a:pt x="149" y="60"/>
                  </a:cubicBezTo>
                  <a:lnTo>
                    <a:pt x="149" y="59"/>
                  </a:lnTo>
                  <a:cubicBezTo>
                    <a:pt x="150" y="58"/>
                    <a:pt x="151" y="56"/>
                    <a:pt x="151" y="54"/>
                  </a:cubicBezTo>
                  <a:cubicBezTo>
                    <a:pt x="151" y="51"/>
                    <a:pt x="150" y="47"/>
                    <a:pt x="147" y="46"/>
                  </a:cubicBezTo>
                  <a:cubicBezTo>
                    <a:pt x="147" y="46"/>
                    <a:pt x="146" y="45"/>
                    <a:pt x="143" y="43"/>
                  </a:cubicBezTo>
                  <a:cubicBezTo>
                    <a:pt x="141" y="42"/>
                    <a:pt x="139" y="40"/>
                    <a:pt x="136" y="38"/>
                  </a:cubicBezTo>
                  <a:cubicBezTo>
                    <a:pt x="135" y="37"/>
                    <a:pt x="134" y="37"/>
                    <a:pt x="133" y="36"/>
                  </a:cubicBezTo>
                  <a:cubicBezTo>
                    <a:pt x="125" y="31"/>
                    <a:pt x="112" y="23"/>
                    <a:pt x="96" y="15"/>
                  </a:cubicBezTo>
                  <a:cubicBezTo>
                    <a:pt x="85" y="9"/>
                    <a:pt x="73" y="4"/>
                    <a:pt x="63" y="0"/>
                  </a:cubicBezTo>
                  <a:cubicBezTo>
                    <a:pt x="58" y="25"/>
                    <a:pt x="50" y="46"/>
                    <a:pt x="40" y="64"/>
                  </a:cubicBezTo>
                  <a:cubicBezTo>
                    <a:pt x="29" y="83"/>
                    <a:pt x="16" y="97"/>
                    <a:pt x="0" y="10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7" name="Freeform 51"/>
            <p:cNvSpPr>
              <a:spLocks/>
            </p:cNvSpPr>
            <p:nvPr/>
          </p:nvSpPr>
          <p:spPr bwMode="auto">
            <a:xfrm>
              <a:off x="835" y="1107"/>
              <a:ext cx="226" cy="163"/>
            </a:xfrm>
            <a:custGeom>
              <a:avLst/>
              <a:gdLst>
                <a:gd name="T0" fmla="*/ 12 w 150"/>
                <a:gd name="T1" fmla="*/ 492 h 107"/>
                <a:gd name="T2" fmla="*/ 12 w 150"/>
                <a:gd name="T3" fmla="*/ 492 h 107"/>
                <a:gd name="T4" fmla="*/ 18 w 150"/>
                <a:gd name="T5" fmla="*/ 501 h 107"/>
                <a:gd name="T6" fmla="*/ 27 w 150"/>
                <a:gd name="T7" fmla="*/ 501 h 107"/>
                <a:gd name="T8" fmla="*/ 62 w 150"/>
                <a:gd name="T9" fmla="*/ 545 h 107"/>
                <a:gd name="T10" fmla="*/ 274 w 150"/>
                <a:gd name="T11" fmla="*/ 678 h 107"/>
                <a:gd name="T12" fmla="*/ 1166 w 150"/>
                <a:gd name="T13" fmla="*/ 877 h 107"/>
                <a:gd name="T14" fmla="*/ 863 w 150"/>
                <a:gd name="T15" fmla="*/ 523 h 107"/>
                <a:gd name="T16" fmla="*/ 684 w 150"/>
                <a:gd name="T17" fmla="*/ 0 h 107"/>
                <a:gd name="T18" fmla="*/ 59 w 150"/>
                <a:gd name="T19" fmla="*/ 358 h 107"/>
                <a:gd name="T20" fmla="*/ 27 w 150"/>
                <a:gd name="T21" fmla="*/ 378 h 107"/>
                <a:gd name="T22" fmla="*/ 0 w 150"/>
                <a:gd name="T23" fmla="*/ 440 h 107"/>
                <a:gd name="T24" fmla="*/ 0 w 150"/>
                <a:gd name="T25" fmla="*/ 440 h 107"/>
                <a:gd name="T26" fmla="*/ 12 w 150"/>
                <a:gd name="T27" fmla="*/ 484 h 107"/>
                <a:gd name="T28" fmla="*/ 12 w 150"/>
                <a:gd name="T29" fmla="*/ 492 h 1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0" h="107">
                  <a:moveTo>
                    <a:pt x="1" y="60"/>
                  </a:moveTo>
                  <a:lnTo>
                    <a:pt x="1" y="60"/>
                  </a:lnTo>
                  <a:cubicBezTo>
                    <a:pt x="2" y="60"/>
                    <a:pt x="2" y="60"/>
                    <a:pt x="2" y="61"/>
                  </a:cubicBezTo>
                  <a:cubicBezTo>
                    <a:pt x="2" y="61"/>
                    <a:pt x="2" y="61"/>
                    <a:pt x="3" y="61"/>
                  </a:cubicBezTo>
                  <a:cubicBezTo>
                    <a:pt x="3" y="62"/>
                    <a:pt x="5" y="64"/>
                    <a:pt x="8" y="66"/>
                  </a:cubicBezTo>
                  <a:cubicBezTo>
                    <a:pt x="13" y="70"/>
                    <a:pt x="21" y="77"/>
                    <a:pt x="35" y="83"/>
                  </a:cubicBezTo>
                  <a:cubicBezTo>
                    <a:pt x="64" y="96"/>
                    <a:pt x="103" y="104"/>
                    <a:pt x="150" y="107"/>
                  </a:cubicBezTo>
                  <a:cubicBezTo>
                    <a:pt x="135" y="97"/>
                    <a:pt x="121" y="83"/>
                    <a:pt x="111" y="64"/>
                  </a:cubicBezTo>
                  <a:cubicBezTo>
                    <a:pt x="100" y="46"/>
                    <a:pt x="93" y="25"/>
                    <a:pt x="88" y="0"/>
                  </a:cubicBezTo>
                  <a:cubicBezTo>
                    <a:pt x="50" y="15"/>
                    <a:pt x="19" y="35"/>
                    <a:pt x="7" y="43"/>
                  </a:cubicBezTo>
                  <a:cubicBezTo>
                    <a:pt x="5" y="45"/>
                    <a:pt x="4" y="46"/>
                    <a:pt x="3" y="46"/>
                  </a:cubicBezTo>
                  <a:cubicBezTo>
                    <a:pt x="1" y="47"/>
                    <a:pt x="0" y="51"/>
                    <a:pt x="0" y="54"/>
                  </a:cubicBezTo>
                  <a:cubicBezTo>
                    <a:pt x="0" y="56"/>
                    <a:pt x="0" y="58"/>
                    <a:pt x="1" y="59"/>
                  </a:cubicBezTo>
                  <a:cubicBezTo>
                    <a:pt x="1" y="60"/>
                    <a:pt x="1" y="60"/>
                    <a:pt x="1" y="6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8" name="Freeform 52"/>
            <p:cNvSpPr>
              <a:spLocks/>
            </p:cNvSpPr>
            <p:nvPr/>
          </p:nvSpPr>
          <p:spPr bwMode="auto">
            <a:xfrm>
              <a:off x="1242" y="1282"/>
              <a:ext cx="229" cy="37"/>
            </a:xfrm>
            <a:custGeom>
              <a:avLst/>
              <a:gdLst>
                <a:gd name="T0" fmla="*/ 863 w 152"/>
                <a:gd name="T1" fmla="*/ 210 h 24"/>
                <a:gd name="T2" fmla="*/ 863 w 152"/>
                <a:gd name="T3" fmla="*/ 210 h 24"/>
                <a:gd name="T4" fmla="*/ 1153 w 152"/>
                <a:gd name="T5" fmla="*/ 123 h 24"/>
                <a:gd name="T6" fmla="*/ 1169 w 152"/>
                <a:gd name="T7" fmla="*/ 62 h 24"/>
                <a:gd name="T8" fmla="*/ 1101 w 152"/>
                <a:gd name="T9" fmla="*/ 0 h 24"/>
                <a:gd name="T10" fmla="*/ 886 w 152"/>
                <a:gd name="T11" fmla="*/ 29 h 24"/>
                <a:gd name="T12" fmla="*/ 842 w 152"/>
                <a:gd name="T13" fmla="*/ 34 h 24"/>
                <a:gd name="T14" fmla="*/ 669 w 152"/>
                <a:gd name="T15" fmla="*/ 45 h 24"/>
                <a:gd name="T16" fmla="*/ 527 w 152"/>
                <a:gd name="T17" fmla="*/ 34 h 24"/>
                <a:gd name="T18" fmla="*/ 527 w 152"/>
                <a:gd name="T19" fmla="*/ 34 h 24"/>
                <a:gd name="T20" fmla="*/ 380 w 152"/>
                <a:gd name="T21" fmla="*/ 34 h 24"/>
                <a:gd name="T22" fmla="*/ 12 w 152"/>
                <a:gd name="T23" fmla="*/ 80 h 24"/>
                <a:gd name="T24" fmla="*/ 0 w 152"/>
                <a:gd name="T25" fmla="*/ 96 h 24"/>
                <a:gd name="T26" fmla="*/ 18 w 152"/>
                <a:gd name="T27" fmla="*/ 96 h 24"/>
                <a:gd name="T28" fmla="*/ 18 w 152"/>
                <a:gd name="T29" fmla="*/ 96 h 24"/>
                <a:gd name="T30" fmla="*/ 154 w 152"/>
                <a:gd name="T31" fmla="*/ 96 h 24"/>
                <a:gd name="T32" fmla="*/ 538 w 152"/>
                <a:gd name="T33" fmla="*/ 157 h 24"/>
                <a:gd name="T34" fmla="*/ 863 w 152"/>
                <a:gd name="T35" fmla="*/ 210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24">
                  <a:moveTo>
                    <a:pt x="111" y="24"/>
                  </a:moveTo>
                  <a:lnTo>
                    <a:pt x="111" y="24"/>
                  </a:lnTo>
                  <a:cubicBezTo>
                    <a:pt x="129" y="24"/>
                    <a:pt x="143" y="20"/>
                    <a:pt x="149" y="14"/>
                  </a:cubicBezTo>
                  <a:cubicBezTo>
                    <a:pt x="151" y="12"/>
                    <a:pt x="152" y="9"/>
                    <a:pt x="151" y="7"/>
                  </a:cubicBezTo>
                  <a:cubicBezTo>
                    <a:pt x="151" y="2"/>
                    <a:pt x="149" y="0"/>
                    <a:pt x="142" y="0"/>
                  </a:cubicBezTo>
                  <a:cubicBezTo>
                    <a:pt x="136" y="0"/>
                    <a:pt x="127" y="1"/>
                    <a:pt x="114" y="3"/>
                  </a:cubicBezTo>
                  <a:cubicBezTo>
                    <a:pt x="112" y="3"/>
                    <a:pt x="110" y="3"/>
                    <a:pt x="108" y="4"/>
                  </a:cubicBezTo>
                  <a:cubicBezTo>
                    <a:pt x="102" y="4"/>
                    <a:pt x="95" y="5"/>
                    <a:pt x="86" y="5"/>
                  </a:cubicBezTo>
                  <a:cubicBezTo>
                    <a:pt x="81" y="5"/>
                    <a:pt x="75" y="5"/>
                    <a:pt x="68" y="4"/>
                  </a:cubicBezTo>
                  <a:cubicBezTo>
                    <a:pt x="62" y="4"/>
                    <a:pt x="55" y="4"/>
                    <a:pt x="49" y="4"/>
                  </a:cubicBezTo>
                  <a:cubicBezTo>
                    <a:pt x="35" y="4"/>
                    <a:pt x="17" y="5"/>
                    <a:pt x="1" y="9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1"/>
                    <a:pt x="1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9" y="11"/>
                    <a:pt x="15" y="11"/>
                    <a:pt x="20" y="11"/>
                  </a:cubicBezTo>
                  <a:cubicBezTo>
                    <a:pt x="41" y="11"/>
                    <a:pt x="55" y="14"/>
                    <a:pt x="69" y="18"/>
                  </a:cubicBezTo>
                  <a:cubicBezTo>
                    <a:pt x="82" y="21"/>
                    <a:pt x="94" y="24"/>
                    <a:pt x="111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9" name="Freeform 53"/>
            <p:cNvSpPr>
              <a:spLocks/>
            </p:cNvSpPr>
            <p:nvPr/>
          </p:nvSpPr>
          <p:spPr bwMode="auto">
            <a:xfrm>
              <a:off x="974" y="1282"/>
              <a:ext cx="229" cy="37"/>
            </a:xfrm>
            <a:custGeom>
              <a:avLst/>
              <a:gdLst>
                <a:gd name="T0" fmla="*/ 642 w 152"/>
                <a:gd name="T1" fmla="*/ 34 h 24"/>
                <a:gd name="T2" fmla="*/ 642 w 152"/>
                <a:gd name="T3" fmla="*/ 34 h 24"/>
                <a:gd name="T4" fmla="*/ 506 w 152"/>
                <a:gd name="T5" fmla="*/ 45 h 24"/>
                <a:gd name="T6" fmla="*/ 337 w 152"/>
                <a:gd name="T7" fmla="*/ 34 h 24"/>
                <a:gd name="T8" fmla="*/ 288 w 152"/>
                <a:gd name="T9" fmla="*/ 29 h 24"/>
                <a:gd name="T10" fmla="*/ 80 w 152"/>
                <a:gd name="T11" fmla="*/ 0 h 24"/>
                <a:gd name="T12" fmla="*/ 0 w 152"/>
                <a:gd name="T13" fmla="*/ 62 h 24"/>
                <a:gd name="T14" fmla="*/ 27 w 152"/>
                <a:gd name="T15" fmla="*/ 123 h 24"/>
                <a:gd name="T16" fmla="*/ 318 w 152"/>
                <a:gd name="T17" fmla="*/ 210 h 24"/>
                <a:gd name="T18" fmla="*/ 642 w 152"/>
                <a:gd name="T19" fmla="*/ 157 h 24"/>
                <a:gd name="T20" fmla="*/ 1014 w 152"/>
                <a:gd name="T21" fmla="*/ 96 h 24"/>
                <a:gd name="T22" fmla="*/ 1153 w 152"/>
                <a:gd name="T23" fmla="*/ 96 h 24"/>
                <a:gd name="T24" fmla="*/ 1162 w 152"/>
                <a:gd name="T25" fmla="*/ 96 h 24"/>
                <a:gd name="T26" fmla="*/ 1180 w 152"/>
                <a:gd name="T27" fmla="*/ 96 h 24"/>
                <a:gd name="T28" fmla="*/ 1169 w 152"/>
                <a:gd name="T29" fmla="*/ 80 h 24"/>
                <a:gd name="T30" fmla="*/ 802 w 152"/>
                <a:gd name="T31" fmla="*/ 34 h 24"/>
                <a:gd name="T32" fmla="*/ 802 w 152"/>
                <a:gd name="T33" fmla="*/ 34 h 24"/>
                <a:gd name="T34" fmla="*/ 654 w 152"/>
                <a:gd name="T35" fmla="*/ 34 h 24"/>
                <a:gd name="T36" fmla="*/ 642 w 152"/>
                <a:gd name="T37" fmla="*/ 34 h 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2" h="24">
                  <a:moveTo>
                    <a:pt x="83" y="4"/>
                  </a:moveTo>
                  <a:lnTo>
                    <a:pt x="83" y="4"/>
                  </a:lnTo>
                  <a:cubicBezTo>
                    <a:pt x="77" y="5"/>
                    <a:pt x="71" y="5"/>
                    <a:pt x="65" y="5"/>
                  </a:cubicBezTo>
                  <a:cubicBezTo>
                    <a:pt x="56" y="5"/>
                    <a:pt x="49" y="4"/>
                    <a:pt x="44" y="4"/>
                  </a:cubicBezTo>
                  <a:cubicBezTo>
                    <a:pt x="41" y="3"/>
                    <a:pt x="39" y="3"/>
                    <a:pt x="37" y="3"/>
                  </a:cubicBezTo>
                  <a:cubicBezTo>
                    <a:pt x="24" y="1"/>
                    <a:pt x="16" y="0"/>
                    <a:pt x="10" y="0"/>
                  </a:cubicBezTo>
                  <a:cubicBezTo>
                    <a:pt x="2" y="0"/>
                    <a:pt x="1" y="2"/>
                    <a:pt x="0" y="7"/>
                  </a:cubicBezTo>
                  <a:cubicBezTo>
                    <a:pt x="0" y="9"/>
                    <a:pt x="1" y="11"/>
                    <a:pt x="3" y="14"/>
                  </a:cubicBezTo>
                  <a:cubicBezTo>
                    <a:pt x="8" y="20"/>
                    <a:pt x="23" y="24"/>
                    <a:pt x="41" y="24"/>
                  </a:cubicBezTo>
                  <a:cubicBezTo>
                    <a:pt x="58" y="24"/>
                    <a:pt x="70" y="21"/>
                    <a:pt x="83" y="18"/>
                  </a:cubicBezTo>
                  <a:cubicBezTo>
                    <a:pt x="96" y="14"/>
                    <a:pt x="110" y="11"/>
                    <a:pt x="131" y="11"/>
                  </a:cubicBezTo>
                  <a:cubicBezTo>
                    <a:pt x="137" y="11"/>
                    <a:pt x="143" y="11"/>
                    <a:pt x="149" y="11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1" y="11"/>
                    <a:pt x="152" y="11"/>
                    <a:pt x="152" y="11"/>
                  </a:cubicBezTo>
                  <a:cubicBezTo>
                    <a:pt x="152" y="10"/>
                    <a:pt x="151" y="9"/>
                    <a:pt x="151" y="9"/>
                  </a:cubicBezTo>
                  <a:cubicBezTo>
                    <a:pt x="135" y="5"/>
                    <a:pt x="117" y="4"/>
                    <a:pt x="103" y="4"/>
                  </a:cubicBezTo>
                  <a:cubicBezTo>
                    <a:pt x="96" y="4"/>
                    <a:pt x="90" y="4"/>
                    <a:pt x="84" y="4"/>
                  </a:cubicBezTo>
                  <a:lnTo>
                    <a:pt x="83" y="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10" name="Freeform 54"/>
            <p:cNvSpPr>
              <a:spLocks/>
            </p:cNvSpPr>
            <p:nvPr/>
          </p:nvSpPr>
          <p:spPr bwMode="auto">
            <a:xfrm>
              <a:off x="2798" y="1952"/>
              <a:ext cx="885" cy="258"/>
            </a:xfrm>
            <a:custGeom>
              <a:avLst/>
              <a:gdLst>
                <a:gd name="T0" fmla="*/ 4387 w 587"/>
                <a:gd name="T1" fmla="*/ 198 h 169"/>
                <a:gd name="T2" fmla="*/ 4464 w 587"/>
                <a:gd name="T3" fmla="*/ 597 h 169"/>
                <a:gd name="T4" fmla="*/ 3848 w 587"/>
                <a:gd name="T5" fmla="*/ 785 h 169"/>
                <a:gd name="T6" fmla="*/ 3881 w 587"/>
                <a:gd name="T7" fmla="*/ 185 h 169"/>
                <a:gd name="T8" fmla="*/ 3733 w 587"/>
                <a:gd name="T9" fmla="*/ 785 h 169"/>
                <a:gd name="T10" fmla="*/ 3219 w 587"/>
                <a:gd name="T11" fmla="*/ 1102 h 169"/>
                <a:gd name="T12" fmla="*/ 3349 w 587"/>
                <a:gd name="T13" fmla="*/ 455 h 169"/>
                <a:gd name="T14" fmla="*/ 2767 w 587"/>
                <a:gd name="T15" fmla="*/ 641 h 169"/>
                <a:gd name="T16" fmla="*/ 2504 w 587"/>
                <a:gd name="T17" fmla="*/ 615 h 169"/>
                <a:gd name="T18" fmla="*/ 1639 w 587"/>
                <a:gd name="T19" fmla="*/ 391 h 169"/>
                <a:gd name="T20" fmla="*/ 2283 w 587"/>
                <a:gd name="T21" fmla="*/ 174 h 169"/>
                <a:gd name="T22" fmla="*/ 2669 w 587"/>
                <a:gd name="T23" fmla="*/ 372 h 169"/>
                <a:gd name="T24" fmla="*/ 2851 w 587"/>
                <a:gd name="T25" fmla="*/ 302 h 169"/>
                <a:gd name="T26" fmla="*/ 1518 w 587"/>
                <a:gd name="T27" fmla="*/ 394 h 169"/>
                <a:gd name="T28" fmla="*/ 2565 w 587"/>
                <a:gd name="T29" fmla="*/ 740 h 169"/>
                <a:gd name="T30" fmla="*/ 2727 w 587"/>
                <a:gd name="T31" fmla="*/ 939 h 169"/>
                <a:gd name="T32" fmla="*/ 1652 w 587"/>
                <a:gd name="T33" fmla="*/ 1027 h 169"/>
                <a:gd name="T34" fmla="*/ 1535 w 587"/>
                <a:gd name="T35" fmla="*/ 1040 h 169"/>
                <a:gd name="T36" fmla="*/ 1577 w 587"/>
                <a:gd name="T37" fmla="*/ 1209 h 169"/>
                <a:gd name="T38" fmla="*/ 1200 w 587"/>
                <a:gd name="T39" fmla="*/ 1021 h 169"/>
                <a:gd name="T40" fmla="*/ 1271 w 587"/>
                <a:gd name="T41" fmla="*/ 455 h 169"/>
                <a:gd name="T42" fmla="*/ 614 w 587"/>
                <a:gd name="T43" fmla="*/ 673 h 169"/>
                <a:gd name="T44" fmla="*/ 353 w 587"/>
                <a:gd name="T45" fmla="*/ 0 h 169"/>
                <a:gd name="T46" fmla="*/ 0 w 587"/>
                <a:gd name="T47" fmla="*/ 238 h 169"/>
                <a:gd name="T48" fmla="*/ 336 w 587"/>
                <a:gd name="T49" fmla="*/ 114 h 169"/>
                <a:gd name="T50" fmla="*/ 398 w 587"/>
                <a:gd name="T51" fmla="*/ 1185 h 169"/>
                <a:gd name="T52" fmla="*/ 520 w 587"/>
                <a:gd name="T53" fmla="*/ 1217 h 169"/>
                <a:gd name="T54" fmla="*/ 1075 w 587"/>
                <a:gd name="T55" fmla="*/ 359 h 169"/>
                <a:gd name="T56" fmla="*/ 1116 w 587"/>
                <a:gd name="T57" fmla="*/ 771 h 169"/>
                <a:gd name="T58" fmla="*/ 1364 w 587"/>
                <a:gd name="T59" fmla="*/ 1401 h 169"/>
                <a:gd name="T60" fmla="*/ 1946 w 587"/>
                <a:gd name="T61" fmla="*/ 1401 h 169"/>
                <a:gd name="T62" fmla="*/ 2883 w 587"/>
                <a:gd name="T63" fmla="*/ 846 h 169"/>
                <a:gd name="T64" fmla="*/ 2828 w 587"/>
                <a:gd name="T65" fmla="*/ 704 h 169"/>
                <a:gd name="T66" fmla="*/ 3044 w 587"/>
                <a:gd name="T67" fmla="*/ 350 h 169"/>
                <a:gd name="T68" fmla="*/ 3238 w 587"/>
                <a:gd name="T69" fmla="*/ 455 h 169"/>
                <a:gd name="T70" fmla="*/ 3112 w 587"/>
                <a:gd name="T71" fmla="*/ 1102 h 169"/>
                <a:gd name="T72" fmla="*/ 3747 w 587"/>
                <a:gd name="T73" fmla="*/ 972 h 169"/>
                <a:gd name="T74" fmla="*/ 4571 w 587"/>
                <a:gd name="T75" fmla="*/ 566 h 16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87" h="169">
                  <a:moveTo>
                    <a:pt x="563" y="24"/>
                  </a:moveTo>
                  <a:lnTo>
                    <a:pt x="563" y="24"/>
                  </a:lnTo>
                  <a:cubicBezTo>
                    <a:pt x="559" y="24"/>
                    <a:pt x="555" y="27"/>
                    <a:pt x="555" y="32"/>
                  </a:cubicBezTo>
                  <a:cubicBezTo>
                    <a:pt x="555" y="39"/>
                    <a:pt x="573" y="43"/>
                    <a:pt x="573" y="72"/>
                  </a:cubicBezTo>
                  <a:cubicBezTo>
                    <a:pt x="573" y="94"/>
                    <a:pt x="555" y="149"/>
                    <a:pt x="527" y="149"/>
                  </a:cubicBezTo>
                  <a:cubicBezTo>
                    <a:pt x="502" y="149"/>
                    <a:pt x="494" y="115"/>
                    <a:pt x="494" y="95"/>
                  </a:cubicBezTo>
                  <a:cubicBezTo>
                    <a:pt x="494" y="74"/>
                    <a:pt x="507" y="55"/>
                    <a:pt x="507" y="34"/>
                  </a:cubicBezTo>
                  <a:cubicBezTo>
                    <a:pt x="507" y="28"/>
                    <a:pt x="504" y="22"/>
                    <a:pt x="498" y="22"/>
                  </a:cubicBezTo>
                  <a:cubicBezTo>
                    <a:pt x="481" y="22"/>
                    <a:pt x="478" y="67"/>
                    <a:pt x="478" y="79"/>
                  </a:cubicBezTo>
                  <a:cubicBezTo>
                    <a:pt x="478" y="84"/>
                    <a:pt x="479" y="90"/>
                    <a:pt x="479" y="95"/>
                  </a:cubicBezTo>
                  <a:cubicBezTo>
                    <a:pt x="471" y="109"/>
                    <a:pt x="445" y="154"/>
                    <a:pt x="425" y="154"/>
                  </a:cubicBezTo>
                  <a:cubicBezTo>
                    <a:pt x="415" y="154"/>
                    <a:pt x="413" y="141"/>
                    <a:pt x="413" y="133"/>
                  </a:cubicBezTo>
                  <a:cubicBezTo>
                    <a:pt x="413" y="119"/>
                    <a:pt x="417" y="107"/>
                    <a:pt x="421" y="94"/>
                  </a:cubicBezTo>
                  <a:cubicBezTo>
                    <a:pt x="425" y="81"/>
                    <a:pt x="430" y="68"/>
                    <a:pt x="430" y="55"/>
                  </a:cubicBezTo>
                  <a:cubicBezTo>
                    <a:pt x="430" y="38"/>
                    <a:pt x="420" y="27"/>
                    <a:pt x="403" y="27"/>
                  </a:cubicBezTo>
                  <a:cubicBezTo>
                    <a:pt x="376" y="27"/>
                    <a:pt x="355" y="51"/>
                    <a:pt x="355" y="77"/>
                  </a:cubicBezTo>
                  <a:cubicBezTo>
                    <a:pt x="355" y="80"/>
                    <a:pt x="357" y="83"/>
                    <a:pt x="360" y="84"/>
                  </a:cubicBezTo>
                  <a:cubicBezTo>
                    <a:pt x="349" y="77"/>
                    <a:pt x="332" y="75"/>
                    <a:pt x="322" y="74"/>
                  </a:cubicBezTo>
                  <a:cubicBezTo>
                    <a:pt x="302" y="73"/>
                    <a:pt x="283" y="73"/>
                    <a:pt x="263" y="70"/>
                  </a:cubicBezTo>
                  <a:cubicBezTo>
                    <a:pt x="253" y="69"/>
                    <a:pt x="210" y="60"/>
                    <a:pt x="210" y="47"/>
                  </a:cubicBezTo>
                  <a:cubicBezTo>
                    <a:pt x="210" y="42"/>
                    <a:pt x="215" y="39"/>
                    <a:pt x="218" y="37"/>
                  </a:cubicBezTo>
                  <a:cubicBezTo>
                    <a:pt x="238" y="26"/>
                    <a:pt x="271" y="21"/>
                    <a:pt x="293" y="21"/>
                  </a:cubicBezTo>
                  <a:cubicBezTo>
                    <a:pt x="308" y="21"/>
                    <a:pt x="339" y="24"/>
                    <a:pt x="348" y="36"/>
                  </a:cubicBezTo>
                  <a:cubicBezTo>
                    <a:pt x="346" y="39"/>
                    <a:pt x="343" y="42"/>
                    <a:pt x="343" y="45"/>
                  </a:cubicBezTo>
                  <a:cubicBezTo>
                    <a:pt x="343" y="50"/>
                    <a:pt x="346" y="52"/>
                    <a:pt x="350" y="52"/>
                  </a:cubicBezTo>
                  <a:cubicBezTo>
                    <a:pt x="357" y="52"/>
                    <a:pt x="366" y="44"/>
                    <a:pt x="366" y="37"/>
                  </a:cubicBezTo>
                  <a:cubicBezTo>
                    <a:pt x="366" y="13"/>
                    <a:pt x="314" y="8"/>
                    <a:pt x="297" y="8"/>
                  </a:cubicBezTo>
                  <a:cubicBezTo>
                    <a:pt x="274" y="8"/>
                    <a:pt x="195" y="16"/>
                    <a:pt x="195" y="48"/>
                  </a:cubicBezTo>
                  <a:cubicBezTo>
                    <a:pt x="195" y="59"/>
                    <a:pt x="207" y="68"/>
                    <a:pt x="217" y="72"/>
                  </a:cubicBezTo>
                  <a:cubicBezTo>
                    <a:pt x="252" y="88"/>
                    <a:pt x="291" y="84"/>
                    <a:pt x="329" y="89"/>
                  </a:cubicBezTo>
                  <a:cubicBezTo>
                    <a:pt x="337" y="90"/>
                    <a:pt x="354" y="95"/>
                    <a:pt x="354" y="105"/>
                  </a:cubicBezTo>
                  <a:cubicBezTo>
                    <a:pt x="354" y="108"/>
                    <a:pt x="352" y="111"/>
                    <a:pt x="350" y="113"/>
                  </a:cubicBezTo>
                  <a:cubicBezTo>
                    <a:pt x="330" y="137"/>
                    <a:pt x="283" y="154"/>
                    <a:pt x="253" y="154"/>
                  </a:cubicBezTo>
                  <a:cubicBezTo>
                    <a:pt x="233" y="154"/>
                    <a:pt x="212" y="146"/>
                    <a:pt x="212" y="124"/>
                  </a:cubicBezTo>
                  <a:cubicBezTo>
                    <a:pt x="212" y="119"/>
                    <a:pt x="211" y="113"/>
                    <a:pt x="205" y="113"/>
                  </a:cubicBezTo>
                  <a:cubicBezTo>
                    <a:pt x="199" y="113"/>
                    <a:pt x="197" y="120"/>
                    <a:pt x="197" y="125"/>
                  </a:cubicBezTo>
                  <a:cubicBezTo>
                    <a:pt x="197" y="133"/>
                    <a:pt x="200" y="140"/>
                    <a:pt x="204" y="146"/>
                  </a:cubicBezTo>
                  <a:cubicBezTo>
                    <a:pt x="203" y="146"/>
                    <a:pt x="203" y="146"/>
                    <a:pt x="202" y="146"/>
                  </a:cubicBezTo>
                  <a:cubicBezTo>
                    <a:pt x="197" y="146"/>
                    <a:pt x="189" y="154"/>
                    <a:pt x="178" y="154"/>
                  </a:cubicBezTo>
                  <a:cubicBezTo>
                    <a:pt x="161" y="154"/>
                    <a:pt x="154" y="139"/>
                    <a:pt x="154" y="123"/>
                  </a:cubicBezTo>
                  <a:cubicBezTo>
                    <a:pt x="154" y="112"/>
                    <a:pt x="156" y="101"/>
                    <a:pt x="158" y="89"/>
                  </a:cubicBezTo>
                  <a:cubicBezTo>
                    <a:pt x="161" y="78"/>
                    <a:pt x="163" y="67"/>
                    <a:pt x="163" y="55"/>
                  </a:cubicBezTo>
                  <a:cubicBezTo>
                    <a:pt x="163" y="42"/>
                    <a:pt x="156" y="27"/>
                    <a:pt x="141" y="27"/>
                  </a:cubicBezTo>
                  <a:cubicBezTo>
                    <a:pt x="116" y="27"/>
                    <a:pt x="91" y="61"/>
                    <a:pt x="79" y="81"/>
                  </a:cubicBezTo>
                  <a:cubicBezTo>
                    <a:pt x="80" y="70"/>
                    <a:pt x="82" y="59"/>
                    <a:pt x="82" y="48"/>
                  </a:cubicBezTo>
                  <a:cubicBezTo>
                    <a:pt x="82" y="25"/>
                    <a:pt x="71" y="0"/>
                    <a:pt x="45" y="0"/>
                  </a:cubicBezTo>
                  <a:cubicBezTo>
                    <a:pt x="29" y="0"/>
                    <a:pt x="10" y="12"/>
                    <a:pt x="2" y="24"/>
                  </a:cubicBezTo>
                  <a:cubicBezTo>
                    <a:pt x="1" y="26"/>
                    <a:pt x="0" y="27"/>
                    <a:pt x="0" y="29"/>
                  </a:cubicBezTo>
                  <a:cubicBezTo>
                    <a:pt x="0" y="33"/>
                    <a:pt x="3" y="36"/>
                    <a:pt x="6" y="36"/>
                  </a:cubicBezTo>
                  <a:cubicBezTo>
                    <a:pt x="14" y="36"/>
                    <a:pt x="22" y="14"/>
                    <a:pt x="43" y="14"/>
                  </a:cubicBezTo>
                  <a:cubicBezTo>
                    <a:pt x="62" y="14"/>
                    <a:pt x="67" y="38"/>
                    <a:pt x="67" y="53"/>
                  </a:cubicBezTo>
                  <a:cubicBezTo>
                    <a:pt x="67" y="85"/>
                    <a:pt x="51" y="117"/>
                    <a:pt x="51" y="143"/>
                  </a:cubicBezTo>
                  <a:cubicBezTo>
                    <a:pt x="51" y="147"/>
                    <a:pt x="53" y="155"/>
                    <a:pt x="59" y="155"/>
                  </a:cubicBezTo>
                  <a:cubicBezTo>
                    <a:pt x="63" y="155"/>
                    <a:pt x="66" y="151"/>
                    <a:pt x="67" y="147"/>
                  </a:cubicBezTo>
                  <a:cubicBezTo>
                    <a:pt x="70" y="138"/>
                    <a:pt x="70" y="129"/>
                    <a:pt x="74" y="119"/>
                  </a:cubicBezTo>
                  <a:cubicBezTo>
                    <a:pt x="82" y="100"/>
                    <a:pt x="113" y="43"/>
                    <a:pt x="138" y="43"/>
                  </a:cubicBezTo>
                  <a:cubicBezTo>
                    <a:pt x="146" y="43"/>
                    <a:pt x="147" y="51"/>
                    <a:pt x="147" y="57"/>
                  </a:cubicBezTo>
                  <a:cubicBezTo>
                    <a:pt x="147" y="69"/>
                    <a:pt x="145" y="81"/>
                    <a:pt x="143" y="93"/>
                  </a:cubicBezTo>
                  <a:cubicBezTo>
                    <a:pt x="141" y="104"/>
                    <a:pt x="139" y="116"/>
                    <a:pt x="139" y="128"/>
                  </a:cubicBezTo>
                  <a:cubicBezTo>
                    <a:pt x="139" y="150"/>
                    <a:pt x="151" y="169"/>
                    <a:pt x="175" y="169"/>
                  </a:cubicBezTo>
                  <a:cubicBezTo>
                    <a:pt x="183" y="169"/>
                    <a:pt x="207" y="163"/>
                    <a:pt x="208" y="152"/>
                  </a:cubicBezTo>
                  <a:cubicBezTo>
                    <a:pt x="218" y="163"/>
                    <a:pt x="234" y="169"/>
                    <a:pt x="250" y="169"/>
                  </a:cubicBezTo>
                  <a:cubicBezTo>
                    <a:pt x="289" y="169"/>
                    <a:pt x="340" y="147"/>
                    <a:pt x="364" y="116"/>
                  </a:cubicBezTo>
                  <a:cubicBezTo>
                    <a:pt x="368" y="112"/>
                    <a:pt x="370" y="107"/>
                    <a:pt x="370" y="102"/>
                  </a:cubicBezTo>
                  <a:cubicBezTo>
                    <a:pt x="370" y="94"/>
                    <a:pt x="366" y="89"/>
                    <a:pt x="360" y="85"/>
                  </a:cubicBezTo>
                  <a:cubicBezTo>
                    <a:pt x="361" y="85"/>
                    <a:pt x="362" y="85"/>
                    <a:pt x="363" y="85"/>
                  </a:cubicBezTo>
                  <a:cubicBezTo>
                    <a:pt x="367" y="85"/>
                    <a:pt x="371" y="81"/>
                    <a:pt x="371" y="77"/>
                  </a:cubicBezTo>
                  <a:cubicBezTo>
                    <a:pt x="371" y="60"/>
                    <a:pt x="376" y="49"/>
                    <a:pt x="391" y="42"/>
                  </a:cubicBezTo>
                  <a:cubicBezTo>
                    <a:pt x="394" y="41"/>
                    <a:pt x="397" y="40"/>
                    <a:pt x="400" y="40"/>
                  </a:cubicBezTo>
                  <a:cubicBezTo>
                    <a:pt x="409" y="40"/>
                    <a:pt x="416" y="47"/>
                    <a:pt x="416" y="55"/>
                  </a:cubicBezTo>
                  <a:cubicBezTo>
                    <a:pt x="416" y="68"/>
                    <a:pt x="411" y="81"/>
                    <a:pt x="407" y="94"/>
                  </a:cubicBezTo>
                  <a:cubicBezTo>
                    <a:pt x="403" y="107"/>
                    <a:pt x="399" y="120"/>
                    <a:pt x="399" y="133"/>
                  </a:cubicBezTo>
                  <a:cubicBezTo>
                    <a:pt x="399" y="149"/>
                    <a:pt x="406" y="169"/>
                    <a:pt x="425" y="169"/>
                  </a:cubicBezTo>
                  <a:cubicBezTo>
                    <a:pt x="444" y="169"/>
                    <a:pt x="471" y="132"/>
                    <a:pt x="481" y="117"/>
                  </a:cubicBezTo>
                  <a:cubicBezTo>
                    <a:pt x="486" y="137"/>
                    <a:pt x="499" y="164"/>
                    <a:pt x="524" y="164"/>
                  </a:cubicBezTo>
                  <a:cubicBezTo>
                    <a:pt x="562" y="164"/>
                    <a:pt x="587" y="101"/>
                    <a:pt x="587" y="68"/>
                  </a:cubicBezTo>
                  <a:cubicBezTo>
                    <a:pt x="587" y="55"/>
                    <a:pt x="581" y="24"/>
                    <a:pt x="563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11" name="Freeform 55"/>
            <p:cNvSpPr>
              <a:spLocks/>
            </p:cNvSpPr>
            <p:nvPr/>
          </p:nvSpPr>
          <p:spPr bwMode="auto">
            <a:xfrm>
              <a:off x="1758" y="1965"/>
              <a:ext cx="265" cy="245"/>
            </a:xfrm>
            <a:custGeom>
              <a:avLst/>
              <a:gdLst>
                <a:gd name="T0" fmla="*/ 983 w 176"/>
                <a:gd name="T1" fmla="*/ 536 h 161"/>
                <a:gd name="T2" fmla="*/ 983 w 176"/>
                <a:gd name="T3" fmla="*/ 536 h 161"/>
                <a:gd name="T4" fmla="*/ 535 w 176"/>
                <a:gd name="T5" fmla="*/ 505 h 161"/>
                <a:gd name="T6" fmla="*/ 122 w 176"/>
                <a:gd name="T7" fmla="*/ 317 h 161"/>
                <a:gd name="T8" fmla="*/ 184 w 176"/>
                <a:gd name="T9" fmla="*/ 236 h 161"/>
                <a:gd name="T10" fmla="*/ 763 w 176"/>
                <a:gd name="T11" fmla="*/ 107 h 161"/>
                <a:gd name="T12" fmla="*/ 1180 w 176"/>
                <a:gd name="T13" fmla="*/ 230 h 161"/>
                <a:gd name="T14" fmla="*/ 1147 w 176"/>
                <a:gd name="T15" fmla="*/ 298 h 161"/>
                <a:gd name="T16" fmla="*/ 1209 w 176"/>
                <a:gd name="T17" fmla="*/ 359 h 161"/>
                <a:gd name="T18" fmla="*/ 1322 w 176"/>
                <a:gd name="T19" fmla="*/ 236 h 161"/>
                <a:gd name="T20" fmla="*/ 790 w 176"/>
                <a:gd name="T21" fmla="*/ 0 h 161"/>
                <a:gd name="T22" fmla="*/ 0 w 176"/>
                <a:gd name="T23" fmla="*/ 329 h 161"/>
                <a:gd name="T24" fmla="*/ 170 w 176"/>
                <a:gd name="T25" fmla="*/ 520 h 161"/>
                <a:gd name="T26" fmla="*/ 1039 w 176"/>
                <a:gd name="T27" fmla="*/ 660 h 161"/>
                <a:gd name="T28" fmla="*/ 1229 w 176"/>
                <a:gd name="T29" fmla="*/ 791 h 161"/>
                <a:gd name="T30" fmla="*/ 1197 w 176"/>
                <a:gd name="T31" fmla="*/ 857 h 161"/>
                <a:gd name="T32" fmla="*/ 447 w 176"/>
                <a:gd name="T33" fmla="*/ 1190 h 161"/>
                <a:gd name="T34" fmla="*/ 134 w 176"/>
                <a:gd name="T35" fmla="*/ 947 h 161"/>
                <a:gd name="T36" fmla="*/ 89 w 176"/>
                <a:gd name="T37" fmla="*/ 857 h 161"/>
                <a:gd name="T38" fmla="*/ 27 w 176"/>
                <a:gd name="T39" fmla="*/ 954 h 161"/>
                <a:gd name="T40" fmla="*/ 431 w 176"/>
                <a:gd name="T41" fmla="*/ 1315 h 161"/>
                <a:gd name="T42" fmla="*/ 1314 w 176"/>
                <a:gd name="T43" fmla="*/ 880 h 161"/>
                <a:gd name="T44" fmla="*/ 1363 w 176"/>
                <a:gd name="T45" fmla="*/ 768 h 161"/>
                <a:gd name="T46" fmla="*/ 983 w 176"/>
                <a:gd name="T47" fmla="*/ 536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6" h="161">
                  <a:moveTo>
                    <a:pt x="127" y="66"/>
                  </a:moveTo>
                  <a:lnTo>
                    <a:pt x="127" y="66"/>
                  </a:lnTo>
                  <a:cubicBezTo>
                    <a:pt x="107" y="65"/>
                    <a:pt x="88" y="65"/>
                    <a:pt x="69" y="62"/>
                  </a:cubicBezTo>
                  <a:cubicBezTo>
                    <a:pt x="58" y="61"/>
                    <a:pt x="16" y="52"/>
                    <a:pt x="16" y="39"/>
                  </a:cubicBezTo>
                  <a:cubicBezTo>
                    <a:pt x="16" y="34"/>
                    <a:pt x="21" y="31"/>
                    <a:pt x="24" y="29"/>
                  </a:cubicBezTo>
                  <a:cubicBezTo>
                    <a:pt x="43" y="18"/>
                    <a:pt x="77" y="13"/>
                    <a:pt x="99" y="13"/>
                  </a:cubicBezTo>
                  <a:cubicBezTo>
                    <a:pt x="113" y="13"/>
                    <a:pt x="144" y="16"/>
                    <a:pt x="153" y="28"/>
                  </a:cubicBezTo>
                  <a:cubicBezTo>
                    <a:pt x="151" y="31"/>
                    <a:pt x="148" y="34"/>
                    <a:pt x="148" y="37"/>
                  </a:cubicBezTo>
                  <a:cubicBezTo>
                    <a:pt x="148" y="42"/>
                    <a:pt x="152" y="44"/>
                    <a:pt x="156" y="44"/>
                  </a:cubicBezTo>
                  <a:cubicBezTo>
                    <a:pt x="163" y="44"/>
                    <a:pt x="171" y="36"/>
                    <a:pt x="171" y="29"/>
                  </a:cubicBezTo>
                  <a:cubicBezTo>
                    <a:pt x="171" y="5"/>
                    <a:pt x="119" y="0"/>
                    <a:pt x="102" y="0"/>
                  </a:cubicBezTo>
                  <a:cubicBezTo>
                    <a:pt x="79" y="0"/>
                    <a:pt x="0" y="8"/>
                    <a:pt x="0" y="40"/>
                  </a:cubicBezTo>
                  <a:cubicBezTo>
                    <a:pt x="0" y="51"/>
                    <a:pt x="13" y="60"/>
                    <a:pt x="22" y="64"/>
                  </a:cubicBezTo>
                  <a:cubicBezTo>
                    <a:pt x="57" y="80"/>
                    <a:pt x="97" y="76"/>
                    <a:pt x="134" y="81"/>
                  </a:cubicBezTo>
                  <a:cubicBezTo>
                    <a:pt x="142" y="82"/>
                    <a:pt x="159" y="87"/>
                    <a:pt x="159" y="97"/>
                  </a:cubicBezTo>
                  <a:cubicBezTo>
                    <a:pt x="159" y="100"/>
                    <a:pt x="157" y="103"/>
                    <a:pt x="155" y="105"/>
                  </a:cubicBezTo>
                  <a:cubicBezTo>
                    <a:pt x="135" y="129"/>
                    <a:pt x="88" y="146"/>
                    <a:pt x="58" y="146"/>
                  </a:cubicBezTo>
                  <a:cubicBezTo>
                    <a:pt x="39" y="146"/>
                    <a:pt x="17" y="138"/>
                    <a:pt x="17" y="116"/>
                  </a:cubicBezTo>
                  <a:cubicBezTo>
                    <a:pt x="17" y="111"/>
                    <a:pt x="17" y="105"/>
                    <a:pt x="11" y="105"/>
                  </a:cubicBezTo>
                  <a:cubicBezTo>
                    <a:pt x="5" y="105"/>
                    <a:pt x="3" y="112"/>
                    <a:pt x="3" y="117"/>
                  </a:cubicBezTo>
                  <a:cubicBezTo>
                    <a:pt x="3" y="146"/>
                    <a:pt x="29" y="161"/>
                    <a:pt x="56" y="161"/>
                  </a:cubicBezTo>
                  <a:cubicBezTo>
                    <a:pt x="94" y="161"/>
                    <a:pt x="146" y="139"/>
                    <a:pt x="170" y="108"/>
                  </a:cubicBezTo>
                  <a:cubicBezTo>
                    <a:pt x="173" y="104"/>
                    <a:pt x="176" y="99"/>
                    <a:pt x="176" y="94"/>
                  </a:cubicBezTo>
                  <a:cubicBezTo>
                    <a:pt x="176" y="72"/>
                    <a:pt x="143" y="68"/>
                    <a:pt x="127" y="6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12" name="Freeform 56"/>
            <p:cNvSpPr>
              <a:spLocks noEditPoints="1"/>
            </p:cNvSpPr>
            <p:nvPr/>
          </p:nvSpPr>
          <p:spPr bwMode="auto">
            <a:xfrm>
              <a:off x="835" y="1933"/>
              <a:ext cx="324" cy="266"/>
            </a:xfrm>
            <a:custGeom>
              <a:avLst/>
              <a:gdLst>
                <a:gd name="T0" fmla="*/ 1599 w 215"/>
                <a:gd name="T1" fmla="*/ 626 h 175"/>
                <a:gd name="T2" fmla="*/ 1599 w 215"/>
                <a:gd name="T3" fmla="*/ 626 h 175"/>
                <a:gd name="T4" fmla="*/ 1670 w 215"/>
                <a:gd name="T5" fmla="*/ 418 h 175"/>
                <a:gd name="T6" fmla="*/ 1210 w 215"/>
                <a:gd name="T7" fmla="*/ 18 h 175"/>
                <a:gd name="T8" fmla="*/ 986 w 215"/>
                <a:gd name="T9" fmla="*/ 0 h 175"/>
                <a:gd name="T10" fmla="*/ 72 w 215"/>
                <a:gd name="T11" fmla="*/ 284 h 175"/>
                <a:gd name="T12" fmla="*/ 0 w 215"/>
                <a:gd name="T13" fmla="*/ 418 h 175"/>
                <a:gd name="T14" fmla="*/ 225 w 215"/>
                <a:gd name="T15" fmla="*/ 561 h 175"/>
                <a:gd name="T16" fmla="*/ 318 w 215"/>
                <a:gd name="T17" fmla="*/ 512 h 175"/>
                <a:gd name="T18" fmla="*/ 121 w 215"/>
                <a:gd name="T19" fmla="*/ 392 h 175"/>
                <a:gd name="T20" fmla="*/ 184 w 215"/>
                <a:gd name="T21" fmla="*/ 325 h 175"/>
                <a:gd name="T22" fmla="*/ 552 w 215"/>
                <a:gd name="T23" fmla="*/ 155 h 175"/>
                <a:gd name="T24" fmla="*/ 552 w 215"/>
                <a:gd name="T25" fmla="*/ 170 h 175"/>
                <a:gd name="T26" fmla="*/ 511 w 215"/>
                <a:gd name="T27" fmla="*/ 657 h 175"/>
                <a:gd name="T28" fmla="*/ 339 w 215"/>
                <a:gd name="T29" fmla="*/ 795 h 175"/>
                <a:gd name="T30" fmla="*/ 488 w 215"/>
                <a:gd name="T31" fmla="*/ 941 h 175"/>
                <a:gd name="T32" fmla="*/ 466 w 215"/>
                <a:gd name="T33" fmla="*/ 1297 h 175"/>
                <a:gd name="T34" fmla="*/ 527 w 215"/>
                <a:gd name="T35" fmla="*/ 1418 h 175"/>
                <a:gd name="T36" fmla="*/ 592 w 215"/>
                <a:gd name="T37" fmla="*/ 1328 h 175"/>
                <a:gd name="T38" fmla="*/ 609 w 215"/>
                <a:gd name="T39" fmla="*/ 985 h 175"/>
                <a:gd name="T40" fmla="*/ 811 w 215"/>
                <a:gd name="T41" fmla="*/ 999 h 175"/>
                <a:gd name="T42" fmla="*/ 1599 w 215"/>
                <a:gd name="T43" fmla="*/ 626 h 175"/>
                <a:gd name="T44" fmla="*/ 497 w 215"/>
                <a:gd name="T45" fmla="*/ 822 h 175"/>
                <a:gd name="T46" fmla="*/ 497 w 215"/>
                <a:gd name="T47" fmla="*/ 822 h 175"/>
                <a:gd name="T48" fmla="*/ 448 w 215"/>
                <a:gd name="T49" fmla="*/ 783 h 175"/>
                <a:gd name="T50" fmla="*/ 497 w 215"/>
                <a:gd name="T51" fmla="*/ 769 h 175"/>
                <a:gd name="T52" fmla="*/ 497 w 215"/>
                <a:gd name="T53" fmla="*/ 822 h 175"/>
                <a:gd name="T54" fmla="*/ 863 w 215"/>
                <a:gd name="T55" fmla="*/ 885 h 175"/>
                <a:gd name="T56" fmla="*/ 863 w 215"/>
                <a:gd name="T57" fmla="*/ 885 h 175"/>
                <a:gd name="T58" fmla="*/ 609 w 215"/>
                <a:gd name="T59" fmla="*/ 844 h 175"/>
                <a:gd name="T60" fmla="*/ 613 w 215"/>
                <a:gd name="T61" fmla="*/ 763 h 175"/>
                <a:gd name="T62" fmla="*/ 722 w 215"/>
                <a:gd name="T63" fmla="*/ 778 h 175"/>
                <a:gd name="T64" fmla="*/ 784 w 215"/>
                <a:gd name="T65" fmla="*/ 737 h 175"/>
                <a:gd name="T66" fmla="*/ 628 w 215"/>
                <a:gd name="T67" fmla="*/ 657 h 175"/>
                <a:gd name="T68" fmla="*/ 662 w 215"/>
                <a:gd name="T69" fmla="*/ 236 h 175"/>
                <a:gd name="T70" fmla="*/ 642 w 215"/>
                <a:gd name="T71" fmla="*/ 141 h 175"/>
                <a:gd name="T72" fmla="*/ 986 w 215"/>
                <a:gd name="T73" fmla="*/ 94 h 175"/>
                <a:gd name="T74" fmla="*/ 1554 w 215"/>
                <a:gd name="T75" fmla="*/ 421 h 175"/>
                <a:gd name="T76" fmla="*/ 863 w 215"/>
                <a:gd name="T77" fmla="*/ 885 h 1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5" h="175">
                  <a:moveTo>
                    <a:pt x="206" y="77"/>
                  </a:moveTo>
                  <a:lnTo>
                    <a:pt x="206" y="77"/>
                  </a:lnTo>
                  <a:cubicBezTo>
                    <a:pt x="211" y="69"/>
                    <a:pt x="215" y="60"/>
                    <a:pt x="215" y="51"/>
                  </a:cubicBezTo>
                  <a:cubicBezTo>
                    <a:pt x="215" y="21"/>
                    <a:pt x="182" y="5"/>
                    <a:pt x="156" y="2"/>
                  </a:cubicBezTo>
                  <a:cubicBezTo>
                    <a:pt x="146" y="0"/>
                    <a:pt x="137" y="0"/>
                    <a:pt x="127" y="0"/>
                  </a:cubicBezTo>
                  <a:cubicBezTo>
                    <a:pt x="87" y="0"/>
                    <a:pt x="41" y="11"/>
                    <a:pt x="9" y="35"/>
                  </a:cubicBezTo>
                  <a:cubicBezTo>
                    <a:pt x="4" y="39"/>
                    <a:pt x="0" y="44"/>
                    <a:pt x="0" y="51"/>
                  </a:cubicBezTo>
                  <a:cubicBezTo>
                    <a:pt x="0" y="64"/>
                    <a:pt x="19" y="69"/>
                    <a:pt x="29" y="69"/>
                  </a:cubicBezTo>
                  <a:cubicBezTo>
                    <a:pt x="33" y="69"/>
                    <a:pt x="41" y="68"/>
                    <a:pt x="41" y="63"/>
                  </a:cubicBezTo>
                  <a:cubicBezTo>
                    <a:pt x="41" y="53"/>
                    <a:pt x="18" y="56"/>
                    <a:pt x="15" y="49"/>
                  </a:cubicBezTo>
                  <a:cubicBezTo>
                    <a:pt x="15" y="47"/>
                    <a:pt x="22" y="42"/>
                    <a:pt x="24" y="40"/>
                  </a:cubicBezTo>
                  <a:cubicBezTo>
                    <a:pt x="36" y="31"/>
                    <a:pt x="53" y="24"/>
                    <a:pt x="71" y="19"/>
                  </a:cubicBezTo>
                  <a:lnTo>
                    <a:pt x="71" y="21"/>
                  </a:lnTo>
                  <a:cubicBezTo>
                    <a:pt x="71" y="42"/>
                    <a:pt x="68" y="61"/>
                    <a:pt x="66" y="81"/>
                  </a:cubicBezTo>
                  <a:cubicBezTo>
                    <a:pt x="57" y="83"/>
                    <a:pt x="44" y="87"/>
                    <a:pt x="44" y="98"/>
                  </a:cubicBezTo>
                  <a:cubicBezTo>
                    <a:pt x="44" y="108"/>
                    <a:pt x="56" y="113"/>
                    <a:pt x="63" y="116"/>
                  </a:cubicBezTo>
                  <a:cubicBezTo>
                    <a:pt x="62" y="131"/>
                    <a:pt x="60" y="145"/>
                    <a:pt x="60" y="160"/>
                  </a:cubicBezTo>
                  <a:cubicBezTo>
                    <a:pt x="60" y="166"/>
                    <a:pt x="61" y="175"/>
                    <a:pt x="68" y="175"/>
                  </a:cubicBezTo>
                  <a:cubicBezTo>
                    <a:pt x="75" y="175"/>
                    <a:pt x="76" y="169"/>
                    <a:pt x="76" y="164"/>
                  </a:cubicBezTo>
                  <a:cubicBezTo>
                    <a:pt x="76" y="149"/>
                    <a:pt x="75" y="135"/>
                    <a:pt x="78" y="121"/>
                  </a:cubicBezTo>
                  <a:cubicBezTo>
                    <a:pt x="86" y="122"/>
                    <a:pt x="95" y="123"/>
                    <a:pt x="104" y="123"/>
                  </a:cubicBezTo>
                  <a:cubicBezTo>
                    <a:pt x="141" y="123"/>
                    <a:pt x="185" y="109"/>
                    <a:pt x="206" y="77"/>
                  </a:cubicBezTo>
                  <a:close/>
                  <a:moveTo>
                    <a:pt x="64" y="101"/>
                  </a:moveTo>
                  <a:lnTo>
                    <a:pt x="64" y="101"/>
                  </a:lnTo>
                  <a:cubicBezTo>
                    <a:pt x="62" y="100"/>
                    <a:pt x="60" y="99"/>
                    <a:pt x="58" y="97"/>
                  </a:cubicBezTo>
                  <a:cubicBezTo>
                    <a:pt x="60" y="96"/>
                    <a:pt x="62" y="95"/>
                    <a:pt x="64" y="95"/>
                  </a:cubicBezTo>
                  <a:lnTo>
                    <a:pt x="64" y="101"/>
                  </a:lnTo>
                  <a:close/>
                  <a:moveTo>
                    <a:pt x="111" y="109"/>
                  </a:moveTo>
                  <a:lnTo>
                    <a:pt x="111" y="109"/>
                  </a:lnTo>
                  <a:cubicBezTo>
                    <a:pt x="100" y="109"/>
                    <a:pt x="89" y="108"/>
                    <a:pt x="78" y="104"/>
                  </a:cubicBezTo>
                  <a:cubicBezTo>
                    <a:pt x="78" y="101"/>
                    <a:pt x="79" y="98"/>
                    <a:pt x="79" y="94"/>
                  </a:cubicBezTo>
                  <a:cubicBezTo>
                    <a:pt x="84" y="95"/>
                    <a:pt x="88" y="96"/>
                    <a:pt x="93" y="96"/>
                  </a:cubicBezTo>
                  <a:cubicBezTo>
                    <a:pt x="97" y="96"/>
                    <a:pt x="101" y="95"/>
                    <a:pt x="101" y="91"/>
                  </a:cubicBezTo>
                  <a:cubicBezTo>
                    <a:pt x="101" y="84"/>
                    <a:pt x="86" y="81"/>
                    <a:pt x="81" y="81"/>
                  </a:cubicBezTo>
                  <a:cubicBezTo>
                    <a:pt x="82" y="64"/>
                    <a:pt x="85" y="46"/>
                    <a:pt x="85" y="29"/>
                  </a:cubicBezTo>
                  <a:cubicBezTo>
                    <a:pt x="85" y="26"/>
                    <a:pt x="85" y="20"/>
                    <a:pt x="83" y="17"/>
                  </a:cubicBezTo>
                  <a:lnTo>
                    <a:pt x="127" y="12"/>
                  </a:lnTo>
                  <a:cubicBezTo>
                    <a:pt x="152" y="12"/>
                    <a:pt x="200" y="19"/>
                    <a:pt x="200" y="52"/>
                  </a:cubicBezTo>
                  <a:cubicBezTo>
                    <a:pt x="200" y="90"/>
                    <a:pt x="142" y="109"/>
                    <a:pt x="111" y="10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13" name="Freeform 57"/>
            <p:cNvSpPr>
              <a:spLocks/>
            </p:cNvSpPr>
            <p:nvPr/>
          </p:nvSpPr>
          <p:spPr bwMode="auto">
            <a:xfrm>
              <a:off x="1480" y="2030"/>
              <a:ext cx="35" cy="41"/>
            </a:xfrm>
            <a:custGeom>
              <a:avLst/>
              <a:gdLst>
                <a:gd name="T0" fmla="*/ 62 w 23"/>
                <a:gd name="T1" fmla="*/ 217 h 27"/>
                <a:gd name="T2" fmla="*/ 62 w 23"/>
                <a:gd name="T3" fmla="*/ 217 h 27"/>
                <a:gd name="T4" fmla="*/ 187 w 23"/>
                <a:gd name="T5" fmla="*/ 90 h 27"/>
                <a:gd name="T6" fmla="*/ 114 w 23"/>
                <a:gd name="T7" fmla="*/ 0 h 27"/>
                <a:gd name="T8" fmla="*/ 0 w 23"/>
                <a:gd name="T9" fmla="*/ 155 h 27"/>
                <a:gd name="T10" fmla="*/ 62 w 23"/>
                <a:gd name="T11" fmla="*/ 217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7">
                  <a:moveTo>
                    <a:pt x="8" y="27"/>
                  </a:moveTo>
                  <a:lnTo>
                    <a:pt x="8" y="27"/>
                  </a:lnTo>
                  <a:cubicBezTo>
                    <a:pt x="17" y="27"/>
                    <a:pt x="23" y="19"/>
                    <a:pt x="23" y="11"/>
                  </a:cubicBezTo>
                  <a:cubicBezTo>
                    <a:pt x="23" y="6"/>
                    <a:pt x="20" y="0"/>
                    <a:pt x="14" y="0"/>
                  </a:cubicBezTo>
                  <a:cubicBezTo>
                    <a:pt x="4" y="0"/>
                    <a:pt x="0" y="11"/>
                    <a:pt x="0" y="19"/>
                  </a:cubicBezTo>
                  <a:cubicBezTo>
                    <a:pt x="0" y="24"/>
                    <a:pt x="4" y="27"/>
                    <a:pt x="8" y="2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14" name="Freeform 58"/>
            <p:cNvSpPr>
              <a:spLocks noEditPoints="1"/>
            </p:cNvSpPr>
            <p:nvPr/>
          </p:nvSpPr>
          <p:spPr bwMode="auto">
            <a:xfrm>
              <a:off x="1117" y="1971"/>
              <a:ext cx="559" cy="227"/>
            </a:xfrm>
            <a:custGeom>
              <a:avLst/>
              <a:gdLst>
                <a:gd name="T0" fmla="*/ 2840 w 371"/>
                <a:gd name="T1" fmla="*/ 803 h 149"/>
                <a:gd name="T2" fmla="*/ 2795 w 371"/>
                <a:gd name="T3" fmla="*/ 835 h 149"/>
                <a:gd name="T4" fmla="*/ 2271 w 371"/>
                <a:gd name="T5" fmla="*/ 852 h 149"/>
                <a:gd name="T6" fmla="*/ 2510 w 371"/>
                <a:gd name="T7" fmla="*/ 597 h 149"/>
                <a:gd name="T8" fmla="*/ 2543 w 371"/>
                <a:gd name="T9" fmla="*/ 878 h 149"/>
                <a:gd name="T10" fmla="*/ 2625 w 371"/>
                <a:gd name="T11" fmla="*/ 567 h 149"/>
                <a:gd name="T12" fmla="*/ 2483 w 371"/>
                <a:gd name="T13" fmla="*/ 457 h 149"/>
                <a:gd name="T14" fmla="*/ 1963 w 371"/>
                <a:gd name="T15" fmla="*/ 1068 h 149"/>
                <a:gd name="T16" fmla="*/ 1959 w 371"/>
                <a:gd name="T17" fmla="*/ 696 h 149"/>
                <a:gd name="T18" fmla="*/ 1810 w 371"/>
                <a:gd name="T19" fmla="*/ 865 h 149"/>
                <a:gd name="T20" fmla="*/ 1519 w 371"/>
                <a:gd name="T21" fmla="*/ 852 h 149"/>
                <a:gd name="T22" fmla="*/ 1675 w 371"/>
                <a:gd name="T23" fmla="*/ 18 h 149"/>
                <a:gd name="T24" fmla="*/ 1406 w 371"/>
                <a:gd name="T25" fmla="*/ 835 h 149"/>
                <a:gd name="T26" fmla="*/ 1242 w 371"/>
                <a:gd name="T27" fmla="*/ 894 h 149"/>
                <a:gd name="T28" fmla="*/ 1148 w 371"/>
                <a:gd name="T29" fmla="*/ 718 h 149"/>
                <a:gd name="T30" fmla="*/ 1121 w 371"/>
                <a:gd name="T31" fmla="*/ 958 h 149"/>
                <a:gd name="T32" fmla="*/ 877 w 371"/>
                <a:gd name="T33" fmla="*/ 878 h 149"/>
                <a:gd name="T34" fmla="*/ 1107 w 371"/>
                <a:gd name="T35" fmla="*/ 0 h 149"/>
                <a:gd name="T36" fmla="*/ 568 w 371"/>
                <a:gd name="T37" fmla="*/ 1050 h 149"/>
                <a:gd name="T38" fmla="*/ 541 w 371"/>
                <a:gd name="T39" fmla="*/ 750 h 149"/>
                <a:gd name="T40" fmla="*/ 357 w 371"/>
                <a:gd name="T41" fmla="*/ 937 h 149"/>
                <a:gd name="T42" fmla="*/ 108 w 371"/>
                <a:gd name="T43" fmla="*/ 975 h 149"/>
                <a:gd name="T44" fmla="*/ 140 w 371"/>
                <a:gd name="T45" fmla="*/ 629 h 149"/>
                <a:gd name="T46" fmla="*/ 0 w 371"/>
                <a:gd name="T47" fmla="*/ 986 h 149"/>
                <a:gd name="T48" fmla="*/ 386 w 371"/>
                <a:gd name="T49" fmla="*/ 1050 h 149"/>
                <a:gd name="T50" fmla="*/ 784 w 371"/>
                <a:gd name="T51" fmla="*/ 1019 h 149"/>
                <a:gd name="T52" fmla="*/ 1222 w 371"/>
                <a:gd name="T53" fmla="*/ 992 h 149"/>
                <a:gd name="T54" fmla="*/ 1627 w 371"/>
                <a:gd name="T55" fmla="*/ 1175 h 149"/>
                <a:gd name="T56" fmla="*/ 1950 w 371"/>
                <a:gd name="T57" fmla="*/ 1181 h 149"/>
                <a:gd name="T58" fmla="*/ 2195 w 371"/>
                <a:gd name="T59" fmla="*/ 1007 h 149"/>
                <a:gd name="T60" fmla="*/ 2881 w 371"/>
                <a:gd name="T61" fmla="*/ 887 h 149"/>
                <a:gd name="T62" fmla="*/ 2840 w 371"/>
                <a:gd name="T63" fmla="*/ 803 h 149"/>
                <a:gd name="T64" fmla="*/ 1101 w 371"/>
                <a:gd name="T65" fmla="*/ 123 h 149"/>
                <a:gd name="T66" fmla="*/ 886 w 371"/>
                <a:gd name="T67" fmla="*/ 731 h 149"/>
                <a:gd name="T68" fmla="*/ 1654 w 371"/>
                <a:gd name="T69" fmla="*/ 142 h 149"/>
                <a:gd name="T70" fmla="*/ 1675 w 371"/>
                <a:gd name="T71" fmla="*/ 129 h 149"/>
                <a:gd name="T72" fmla="*/ 1514 w 371"/>
                <a:gd name="T73" fmla="*/ 679 h 1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71" h="149">
                  <a:moveTo>
                    <a:pt x="366" y="98"/>
                  </a:moveTo>
                  <a:lnTo>
                    <a:pt x="366" y="98"/>
                  </a:lnTo>
                  <a:cubicBezTo>
                    <a:pt x="363" y="98"/>
                    <a:pt x="362" y="100"/>
                    <a:pt x="360" y="102"/>
                  </a:cubicBezTo>
                  <a:cubicBezTo>
                    <a:pt x="352" y="116"/>
                    <a:pt x="337" y="131"/>
                    <a:pt x="320" y="131"/>
                  </a:cubicBezTo>
                  <a:cubicBezTo>
                    <a:pt x="304" y="131"/>
                    <a:pt x="293" y="119"/>
                    <a:pt x="293" y="104"/>
                  </a:cubicBezTo>
                  <a:cubicBezTo>
                    <a:pt x="293" y="92"/>
                    <a:pt x="303" y="70"/>
                    <a:pt x="317" y="70"/>
                  </a:cubicBezTo>
                  <a:cubicBezTo>
                    <a:pt x="320" y="70"/>
                    <a:pt x="321" y="71"/>
                    <a:pt x="323" y="73"/>
                  </a:cubicBezTo>
                  <a:cubicBezTo>
                    <a:pt x="321" y="79"/>
                    <a:pt x="320" y="85"/>
                    <a:pt x="320" y="91"/>
                  </a:cubicBezTo>
                  <a:cubicBezTo>
                    <a:pt x="320" y="96"/>
                    <a:pt x="320" y="107"/>
                    <a:pt x="327" y="107"/>
                  </a:cubicBezTo>
                  <a:cubicBezTo>
                    <a:pt x="337" y="107"/>
                    <a:pt x="339" y="86"/>
                    <a:pt x="339" y="79"/>
                  </a:cubicBezTo>
                  <a:cubicBezTo>
                    <a:pt x="339" y="76"/>
                    <a:pt x="339" y="72"/>
                    <a:pt x="338" y="69"/>
                  </a:cubicBezTo>
                  <a:cubicBezTo>
                    <a:pt x="338" y="65"/>
                    <a:pt x="337" y="61"/>
                    <a:pt x="332" y="61"/>
                  </a:cubicBezTo>
                  <a:cubicBezTo>
                    <a:pt x="329" y="58"/>
                    <a:pt x="324" y="56"/>
                    <a:pt x="320" y="56"/>
                  </a:cubicBezTo>
                  <a:cubicBezTo>
                    <a:pt x="298" y="56"/>
                    <a:pt x="280" y="83"/>
                    <a:pt x="279" y="104"/>
                  </a:cubicBezTo>
                  <a:cubicBezTo>
                    <a:pt x="274" y="113"/>
                    <a:pt x="263" y="130"/>
                    <a:pt x="253" y="130"/>
                  </a:cubicBezTo>
                  <a:cubicBezTo>
                    <a:pt x="247" y="130"/>
                    <a:pt x="247" y="123"/>
                    <a:pt x="247" y="118"/>
                  </a:cubicBezTo>
                  <a:cubicBezTo>
                    <a:pt x="247" y="107"/>
                    <a:pt x="252" y="93"/>
                    <a:pt x="252" y="85"/>
                  </a:cubicBezTo>
                  <a:cubicBezTo>
                    <a:pt x="252" y="81"/>
                    <a:pt x="249" y="78"/>
                    <a:pt x="245" y="78"/>
                  </a:cubicBezTo>
                  <a:cubicBezTo>
                    <a:pt x="237" y="78"/>
                    <a:pt x="234" y="94"/>
                    <a:pt x="233" y="106"/>
                  </a:cubicBezTo>
                  <a:cubicBezTo>
                    <a:pt x="228" y="115"/>
                    <a:pt x="224" y="130"/>
                    <a:pt x="213" y="130"/>
                  </a:cubicBezTo>
                  <a:cubicBezTo>
                    <a:pt x="202" y="130"/>
                    <a:pt x="197" y="112"/>
                    <a:pt x="196" y="104"/>
                  </a:cubicBezTo>
                  <a:cubicBezTo>
                    <a:pt x="212" y="83"/>
                    <a:pt x="231" y="48"/>
                    <a:pt x="231" y="21"/>
                  </a:cubicBezTo>
                  <a:cubicBezTo>
                    <a:pt x="231" y="13"/>
                    <a:pt x="226" y="2"/>
                    <a:pt x="216" y="2"/>
                  </a:cubicBezTo>
                  <a:cubicBezTo>
                    <a:pt x="191" y="2"/>
                    <a:pt x="181" y="75"/>
                    <a:pt x="181" y="94"/>
                  </a:cubicBezTo>
                  <a:cubicBezTo>
                    <a:pt x="181" y="97"/>
                    <a:pt x="181" y="99"/>
                    <a:pt x="181" y="102"/>
                  </a:cubicBezTo>
                  <a:cubicBezTo>
                    <a:pt x="177" y="105"/>
                    <a:pt x="173" y="110"/>
                    <a:pt x="163" y="110"/>
                  </a:cubicBezTo>
                  <a:cubicBezTo>
                    <a:pt x="162" y="110"/>
                    <a:pt x="161" y="110"/>
                    <a:pt x="160" y="109"/>
                  </a:cubicBezTo>
                  <a:cubicBezTo>
                    <a:pt x="161" y="107"/>
                    <a:pt x="161" y="104"/>
                    <a:pt x="161" y="102"/>
                  </a:cubicBezTo>
                  <a:cubicBezTo>
                    <a:pt x="161" y="94"/>
                    <a:pt x="156" y="87"/>
                    <a:pt x="148" y="87"/>
                  </a:cubicBezTo>
                  <a:cubicBezTo>
                    <a:pt x="142" y="87"/>
                    <a:pt x="136" y="93"/>
                    <a:pt x="136" y="98"/>
                  </a:cubicBezTo>
                  <a:cubicBezTo>
                    <a:pt x="136" y="106"/>
                    <a:pt x="139" y="113"/>
                    <a:pt x="145" y="117"/>
                  </a:cubicBezTo>
                  <a:cubicBezTo>
                    <a:pt x="142" y="124"/>
                    <a:pt x="134" y="135"/>
                    <a:pt x="126" y="135"/>
                  </a:cubicBezTo>
                  <a:cubicBezTo>
                    <a:pt x="116" y="135"/>
                    <a:pt x="113" y="115"/>
                    <a:pt x="113" y="107"/>
                  </a:cubicBezTo>
                  <a:cubicBezTo>
                    <a:pt x="133" y="88"/>
                    <a:pt x="160" y="55"/>
                    <a:pt x="160" y="25"/>
                  </a:cubicBezTo>
                  <a:cubicBezTo>
                    <a:pt x="160" y="15"/>
                    <a:pt x="156" y="0"/>
                    <a:pt x="143" y="0"/>
                  </a:cubicBezTo>
                  <a:cubicBezTo>
                    <a:pt x="116" y="0"/>
                    <a:pt x="100" y="81"/>
                    <a:pt x="99" y="105"/>
                  </a:cubicBezTo>
                  <a:cubicBezTo>
                    <a:pt x="93" y="113"/>
                    <a:pt x="86" y="128"/>
                    <a:pt x="73" y="128"/>
                  </a:cubicBezTo>
                  <a:cubicBezTo>
                    <a:pt x="66" y="128"/>
                    <a:pt x="62" y="120"/>
                    <a:pt x="61" y="113"/>
                  </a:cubicBezTo>
                  <a:cubicBezTo>
                    <a:pt x="63" y="107"/>
                    <a:pt x="70" y="101"/>
                    <a:pt x="70" y="91"/>
                  </a:cubicBezTo>
                  <a:cubicBezTo>
                    <a:pt x="70" y="86"/>
                    <a:pt x="67" y="81"/>
                    <a:pt x="62" y="81"/>
                  </a:cubicBezTo>
                  <a:cubicBezTo>
                    <a:pt x="51" y="81"/>
                    <a:pt x="47" y="106"/>
                    <a:pt x="46" y="114"/>
                  </a:cubicBezTo>
                  <a:cubicBezTo>
                    <a:pt x="42" y="120"/>
                    <a:pt x="30" y="132"/>
                    <a:pt x="22" y="132"/>
                  </a:cubicBezTo>
                  <a:cubicBezTo>
                    <a:pt x="15" y="132"/>
                    <a:pt x="14" y="124"/>
                    <a:pt x="14" y="119"/>
                  </a:cubicBezTo>
                  <a:cubicBezTo>
                    <a:pt x="14" y="103"/>
                    <a:pt x="25" y="91"/>
                    <a:pt x="25" y="84"/>
                  </a:cubicBezTo>
                  <a:cubicBezTo>
                    <a:pt x="25" y="80"/>
                    <a:pt x="22" y="77"/>
                    <a:pt x="18" y="77"/>
                  </a:cubicBezTo>
                  <a:cubicBezTo>
                    <a:pt x="15" y="77"/>
                    <a:pt x="12" y="79"/>
                    <a:pt x="10" y="81"/>
                  </a:cubicBezTo>
                  <a:cubicBezTo>
                    <a:pt x="5" y="91"/>
                    <a:pt x="0" y="109"/>
                    <a:pt x="0" y="120"/>
                  </a:cubicBezTo>
                  <a:cubicBezTo>
                    <a:pt x="0" y="132"/>
                    <a:pt x="4" y="146"/>
                    <a:pt x="19" y="146"/>
                  </a:cubicBezTo>
                  <a:cubicBezTo>
                    <a:pt x="31" y="146"/>
                    <a:pt x="42" y="136"/>
                    <a:pt x="50" y="128"/>
                  </a:cubicBezTo>
                  <a:cubicBezTo>
                    <a:pt x="55" y="136"/>
                    <a:pt x="64" y="143"/>
                    <a:pt x="73" y="143"/>
                  </a:cubicBezTo>
                  <a:cubicBezTo>
                    <a:pt x="83" y="143"/>
                    <a:pt x="93" y="134"/>
                    <a:pt x="101" y="124"/>
                  </a:cubicBezTo>
                  <a:cubicBezTo>
                    <a:pt x="103" y="137"/>
                    <a:pt x="110" y="149"/>
                    <a:pt x="124" y="149"/>
                  </a:cubicBezTo>
                  <a:cubicBezTo>
                    <a:pt x="140" y="149"/>
                    <a:pt x="151" y="135"/>
                    <a:pt x="157" y="121"/>
                  </a:cubicBezTo>
                  <a:cubicBezTo>
                    <a:pt x="166" y="123"/>
                    <a:pt x="176" y="121"/>
                    <a:pt x="183" y="116"/>
                  </a:cubicBezTo>
                  <a:cubicBezTo>
                    <a:pt x="187" y="130"/>
                    <a:pt x="194" y="143"/>
                    <a:pt x="210" y="143"/>
                  </a:cubicBezTo>
                  <a:cubicBezTo>
                    <a:pt x="219" y="143"/>
                    <a:pt x="227" y="138"/>
                    <a:pt x="234" y="131"/>
                  </a:cubicBezTo>
                  <a:cubicBezTo>
                    <a:pt x="236" y="138"/>
                    <a:pt x="241" y="144"/>
                    <a:pt x="251" y="144"/>
                  </a:cubicBezTo>
                  <a:cubicBezTo>
                    <a:pt x="256" y="144"/>
                    <a:pt x="262" y="142"/>
                    <a:pt x="267" y="138"/>
                  </a:cubicBezTo>
                  <a:cubicBezTo>
                    <a:pt x="271" y="135"/>
                    <a:pt x="277" y="129"/>
                    <a:pt x="283" y="123"/>
                  </a:cubicBezTo>
                  <a:cubicBezTo>
                    <a:pt x="289" y="135"/>
                    <a:pt x="301" y="144"/>
                    <a:pt x="317" y="144"/>
                  </a:cubicBezTo>
                  <a:cubicBezTo>
                    <a:pt x="338" y="144"/>
                    <a:pt x="363" y="127"/>
                    <a:pt x="371" y="108"/>
                  </a:cubicBezTo>
                  <a:cubicBezTo>
                    <a:pt x="371" y="107"/>
                    <a:pt x="371" y="105"/>
                    <a:pt x="371" y="104"/>
                  </a:cubicBezTo>
                  <a:cubicBezTo>
                    <a:pt x="371" y="101"/>
                    <a:pt x="369" y="98"/>
                    <a:pt x="366" y="98"/>
                  </a:cubicBezTo>
                  <a:close/>
                  <a:moveTo>
                    <a:pt x="142" y="15"/>
                  </a:moveTo>
                  <a:lnTo>
                    <a:pt x="142" y="15"/>
                  </a:lnTo>
                  <a:cubicBezTo>
                    <a:pt x="146" y="15"/>
                    <a:pt x="146" y="23"/>
                    <a:pt x="146" y="26"/>
                  </a:cubicBezTo>
                  <a:cubicBezTo>
                    <a:pt x="146" y="49"/>
                    <a:pt x="129" y="74"/>
                    <a:pt x="114" y="89"/>
                  </a:cubicBezTo>
                  <a:cubicBezTo>
                    <a:pt x="117" y="72"/>
                    <a:pt x="128" y="24"/>
                    <a:pt x="142" y="15"/>
                  </a:cubicBezTo>
                  <a:close/>
                  <a:moveTo>
                    <a:pt x="213" y="17"/>
                  </a:moveTo>
                  <a:lnTo>
                    <a:pt x="213" y="17"/>
                  </a:lnTo>
                  <a:cubicBezTo>
                    <a:pt x="214" y="17"/>
                    <a:pt x="215" y="16"/>
                    <a:pt x="216" y="16"/>
                  </a:cubicBezTo>
                  <a:cubicBezTo>
                    <a:pt x="218" y="18"/>
                    <a:pt x="218" y="21"/>
                    <a:pt x="218" y="24"/>
                  </a:cubicBezTo>
                  <a:cubicBezTo>
                    <a:pt x="218" y="42"/>
                    <a:pt x="204" y="69"/>
                    <a:pt x="195" y="83"/>
                  </a:cubicBezTo>
                  <a:cubicBezTo>
                    <a:pt x="195" y="67"/>
                    <a:pt x="200" y="29"/>
                    <a:pt x="213" y="1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15" name="Freeform 59"/>
            <p:cNvSpPr>
              <a:spLocks noEditPoints="1"/>
            </p:cNvSpPr>
            <p:nvPr/>
          </p:nvSpPr>
          <p:spPr bwMode="auto">
            <a:xfrm>
              <a:off x="2032" y="1954"/>
              <a:ext cx="707" cy="256"/>
            </a:xfrm>
            <a:custGeom>
              <a:avLst/>
              <a:gdLst>
                <a:gd name="T0" fmla="*/ 3610 w 469"/>
                <a:gd name="T1" fmla="*/ 887 h 168"/>
                <a:gd name="T2" fmla="*/ 3470 w 469"/>
                <a:gd name="T3" fmla="*/ 1061 h 168"/>
                <a:gd name="T4" fmla="*/ 3295 w 469"/>
                <a:gd name="T5" fmla="*/ 599 h 168"/>
                <a:gd name="T6" fmla="*/ 3131 w 469"/>
                <a:gd name="T7" fmla="*/ 731 h 168"/>
                <a:gd name="T8" fmla="*/ 3086 w 469"/>
                <a:gd name="T9" fmla="*/ 926 h 168"/>
                <a:gd name="T10" fmla="*/ 2780 w 469"/>
                <a:gd name="T11" fmla="*/ 945 h 168"/>
                <a:gd name="T12" fmla="*/ 2932 w 469"/>
                <a:gd name="T13" fmla="*/ 107 h 168"/>
                <a:gd name="T14" fmla="*/ 2665 w 469"/>
                <a:gd name="T15" fmla="*/ 939 h 168"/>
                <a:gd name="T16" fmla="*/ 2536 w 469"/>
                <a:gd name="T17" fmla="*/ 945 h 168"/>
                <a:gd name="T18" fmla="*/ 2288 w 469"/>
                <a:gd name="T19" fmla="*/ 709 h 168"/>
                <a:gd name="T20" fmla="*/ 1830 w 469"/>
                <a:gd name="T21" fmla="*/ 1001 h 168"/>
                <a:gd name="T22" fmla="*/ 1702 w 469"/>
                <a:gd name="T23" fmla="*/ 750 h 168"/>
                <a:gd name="T24" fmla="*/ 1254 w 469"/>
                <a:gd name="T25" fmla="*/ 945 h 168"/>
                <a:gd name="T26" fmla="*/ 918 w 469"/>
                <a:gd name="T27" fmla="*/ 783 h 168"/>
                <a:gd name="T28" fmla="*/ 734 w 469"/>
                <a:gd name="T29" fmla="*/ 852 h 168"/>
                <a:gd name="T30" fmla="*/ 936 w 469"/>
                <a:gd name="T31" fmla="*/ 0 h 168"/>
                <a:gd name="T32" fmla="*/ 318 w 469"/>
                <a:gd name="T33" fmla="*/ 1163 h 168"/>
                <a:gd name="T34" fmla="*/ 295 w 469"/>
                <a:gd name="T35" fmla="*/ 661 h 168"/>
                <a:gd name="T36" fmla="*/ 309 w 469"/>
                <a:gd name="T37" fmla="*/ 837 h 168"/>
                <a:gd name="T38" fmla="*/ 466 w 469"/>
                <a:gd name="T39" fmla="*/ 739 h 168"/>
                <a:gd name="T40" fmla="*/ 413 w 469"/>
                <a:gd name="T41" fmla="*/ 594 h 168"/>
                <a:gd name="T42" fmla="*/ 0 w 469"/>
                <a:gd name="T43" fmla="*/ 958 h 168"/>
                <a:gd name="T44" fmla="*/ 623 w 469"/>
                <a:gd name="T45" fmla="*/ 1114 h 168"/>
                <a:gd name="T46" fmla="*/ 600 w 469"/>
                <a:gd name="T47" fmla="*/ 1317 h 168"/>
                <a:gd name="T48" fmla="*/ 721 w 469"/>
                <a:gd name="T49" fmla="*/ 1285 h 168"/>
                <a:gd name="T50" fmla="*/ 1088 w 469"/>
                <a:gd name="T51" fmla="*/ 1216 h 168"/>
                <a:gd name="T52" fmla="*/ 1473 w 469"/>
                <a:gd name="T53" fmla="*/ 1304 h 168"/>
                <a:gd name="T54" fmla="*/ 1936 w 469"/>
                <a:gd name="T55" fmla="*/ 1080 h 168"/>
                <a:gd name="T56" fmla="*/ 2490 w 469"/>
                <a:gd name="T57" fmla="*/ 1109 h 168"/>
                <a:gd name="T58" fmla="*/ 2888 w 469"/>
                <a:gd name="T59" fmla="*/ 1268 h 168"/>
                <a:gd name="T60" fmla="*/ 3218 w 469"/>
                <a:gd name="T61" fmla="*/ 887 h 168"/>
                <a:gd name="T62" fmla="*/ 3371 w 469"/>
                <a:gd name="T63" fmla="*/ 1149 h 168"/>
                <a:gd name="T64" fmla="*/ 3131 w 469"/>
                <a:gd name="T65" fmla="*/ 1161 h 168"/>
                <a:gd name="T66" fmla="*/ 3265 w 469"/>
                <a:gd name="T67" fmla="*/ 1320 h 168"/>
                <a:gd name="T68" fmla="*/ 3651 w 469"/>
                <a:gd name="T69" fmla="*/ 926 h 168"/>
                <a:gd name="T70" fmla="*/ 918 w 469"/>
                <a:gd name="T71" fmla="*/ 114 h 168"/>
                <a:gd name="T72" fmla="*/ 926 w 469"/>
                <a:gd name="T73" fmla="*/ 198 h 168"/>
                <a:gd name="T74" fmla="*/ 918 w 469"/>
                <a:gd name="T75" fmla="*/ 114 h 168"/>
                <a:gd name="T76" fmla="*/ 1486 w 469"/>
                <a:gd name="T77" fmla="*/ 1207 h 168"/>
                <a:gd name="T78" fmla="*/ 1566 w 469"/>
                <a:gd name="T79" fmla="*/ 812 h 168"/>
                <a:gd name="T80" fmla="*/ 1682 w 469"/>
                <a:gd name="T81" fmla="*/ 1068 h 168"/>
                <a:gd name="T82" fmla="*/ 1720 w 469"/>
                <a:gd name="T83" fmla="*/ 978 h 168"/>
                <a:gd name="T84" fmla="*/ 1652 w 469"/>
                <a:gd name="T85" fmla="*/ 864 h 168"/>
                <a:gd name="T86" fmla="*/ 1729 w 469"/>
                <a:gd name="T87" fmla="*/ 939 h 168"/>
                <a:gd name="T88" fmla="*/ 2195 w 469"/>
                <a:gd name="T89" fmla="*/ 1207 h 168"/>
                <a:gd name="T90" fmla="*/ 2055 w 469"/>
                <a:gd name="T91" fmla="*/ 1047 h 168"/>
                <a:gd name="T92" fmla="*/ 2257 w 469"/>
                <a:gd name="T93" fmla="*/ 864 h 168"/>
                <a:gd name="T94" fmla="*/ 2195 w 469"/>
                <a:gd name="T95" fmla="*/ 1207 h 168"/>
                <a:gd name="T96" fmla="*/ 2429 w 469"/>
                <a:gd name="T97" fmla="*/ 978 h 168"/>
                <a:gd name="T98" fmla="*/ 2364 w 469"/>
                <a:gd name="T99" fmla="*/ 821 h 168"/>
                <a:gd name="T100" fmla="*/ 2429 w 469"/>
                <a:gd name="T101" fmla="*/ 978 h 168"/>
                <a:gd name="T102" fmla="*/ 2911 w 469"/>
                <a:gd name="T103" fmla="*/ 235 h 168"/>
                <a:gd name="T104" fmla="*/ 2950 w 469"/>
                <a:gd name="T105" fmla="*/ 285 h 168"/>
                <a:gd name="T106" fmla="*/ 2911 w 469"/>
                <a:gd name="T107" fmla="*/ 235 h 1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69" h="168">
                  <a:moveTo>
                    <a:pt x="464" y="108"/>
                  </a:moveTo>
                  <a:lnTo>
                    <a:pt x="464" y="108"/>
                  </a:lnTo>
                  <a:cubicBezTo>
                    <a:pt x="462" y="108"/>
                    <a:pt x="460" y="109"/>
                    <a:pt x="459" y="111"/>
                  </a:cubicBezTo>
                  <a:cubicBezTo>
                    <a:pt x="456" y="118"/>
                    <a:pt x="452" y="123"/>
                    <a:pt x="446" y="129"/>
                  </a:cubicBezTo>
                  <a:cubicBezTo>
                    <a:pt x="443" y="115"/>
                    <a:pt x="428" y="103"/>
                    <a:pt x="419" y="94"/>
                  </a:cubicBezTo>
                  <a:cubicBezTo>
                    <a:pt x="421" y="88"/>
                    <a:pt x="423" y="80"/>
                    <a:pt x="423" y="73"/>
                  </a:cubicBezTo>
                  <a:cubicBezTo>
                    <a:pt x="423" y="69"/>
                    <a:pt x="422" y="65"/>
                    <a:pt x="417" y="65"/>
                  </a:cubicBezTo>
                  <a:cubicBezTo>
                    <a:pt x="408" y="65"/>
                    <a:pt x="402" y="81"/>
                    <a:pt x="402" y="89"/>
                  </a:cubicBezTo>
                  <a:cubicBezTo>
                    <a:pt x="402" y="92"/>
                    <a:pt x="402" y="95"/>
                    <a:pt x="403" y="98"/>
                  </a:cubicBezTo>
                  <a:cubicBezTo>
                    <a:pt x="401" y="103"/>
                    <a:pt x="398" y="108"/>
                    <a:pt x="397" y="113"/>
                  </a:cubicBezTo>
                  <a:cubicBezTo>
                    <a:pt x="391" y="121"/>
                    <a:pt x="387" y="141"/>
                    <a:pt x="374" y="141"/>
                  </a:cubicBezTo>
                  <a:cubicBezTo>
                    <a:pt x="363" y="141"/>
                    <a:pt x="358" y="123"/>
                    <a:pt x="357" y="115"/>
                  </a:cubicBezTo>
                  <a:cubicBezTo>
                    <a:pt x="373" y="94"/>
                    <a:pt x="392" y="59"/>
                    <a:pt x="392" y="32"/>
                  </a:cubicBezTo>
                  <a:cubicBezTo>
                    <a:pt x="392" y="24"/>
                    <a:pt x="388" y="13"/>
                    <a:pt x="377" y="13"/>
                  </a:cubicBezTo>
                  <a:cubicBezTo>
                    <a:pt x="352" y="13"/>
                    <a:pt x="342" y="86"/>
                    <a:pt x="342" y="105"/>
                  </a:cubicBezTo>
                  <a:cubicBezTo>
                    <a:pt x="342" y="108"/>
                    <a:pt x="342" y="111"/>
                    <a:pt x="342" y="114"/>
                  </a:cubicBezTo>
                  <a:cubicBezTo>
                    <a:pt x="339" y="118"/>
                    <a:pt x="334" y="122"/>
                    <a:pt x="325" y="122"/>
                  </a:cubicBezTo>
                  <a:cubicBezTo>
                    <a:pt x="326" y="120"/>
                    <a:pt x="326" y="118"/>
                    <a:pt x="326" y="115"/>
                  </a:cubicBezTo>
                  <a:cubicBezTo>
                    <a:pt x="326" y="106"/>
                    <a:pt x="320" y="90"/>
                    <a:pt x="309" y="91"/>
                  </a:cubicBezTo>
                  <a:cubicBezTo>
                    <a:pt x="307" y="86"/>
                    <a:pt x="298" y="86"/>
                    <a:pt x="294" y="86"/>
                  </a:cubicBezTo>
                  <a:cubicBezTo>
                    <a:pt x="276" y="86"/>
                    <a:pt x="258" y="98"/>
                    <a:pt x="252" y="114"/>
                  </a:cubicBezTo>
                  <a:cubicBezTo>
                    <a:pt x="248" y="118"/>
                    <a:pt x="243" y="122"/>
                    <a:pt x="235" y="122"/>
                  </a:cubicBezTo>
                  <a:cubicBezTo>
                    <a:pt x="235" y="120"/>
                    <a:pt x="235" y="118"/>
                    <a:pt x="235" y="115"/>
                  </a:cubicBezTo>
                  <a:cubicBezTo>
                    <a:pt x="235" y="106"/>
                    <a:pt x="230" y="90"/>
                    <a:pt x="219" y="91"/>
                  </a:cubicBezTo>
                  <a:cubicBezTo>
                    <a:pt x="216" y="86"/>
                    <a:pt x="208" y="86"/>
                    <a:pt x="203" y="86"/>
                  </a:cubicBezTo>
                  <a:cubicBezTo>
                    <a:pt x="185" y="86"/>
                    <a:pt x="167" y="98"/>
                    <a:pt x="161" y="115"/>
                  </a:cubicBezTo>
                  <a:cubicBezTo>
                    <a:pt x="156" y="122"/>
                    <a:pt x="152" y="134"/>
                    <a:pt x="141" y="134"/>
                  </a:cubicBezTo>
                  <a:cubicBezTo>
                    <a:pt x="128" y="134"/>
                    <a:pt x="139" y="95"/>
                    <a:pt x="118" y="95"/>
                  </a:cubicBezTo>
                  <a:cubicBezTo>
                    <a:pt x="108" y="95"/>
                    <a:pt x="98" y="111"/>
                    <a:pt x="93" y="118"/>
                  </a:cubicBezTo>
                  <a:lnTo>
                    <a:pt x="94" y="104"/>
                  </a:lnTo>
                  <a:cubicBezTo>
                    <a:pt x="115" y="82"/>
                    <a:pt x="133" y="51"/>
                    <a:pt x="133" y="21"/>
                  </a:cubicBezTo>
                  <a:cubicBezTo>
                    <a:pt x="133" y="12"/>
                    <a:pt x="131" y="0"/>
                    <a:pt x="120" y="0"/>
                  </a:cubicBezTo>
                  <a:cubicBezTo>
                    <a:pt x="90" y="0"/>
                    <a:pt x="82" y="81"/>
                    <a:pt x="80" y="114"/>
                  </a:cubicBezTo>
                  <a:cubicBezTo>
                    <a:pt x="72" y="128"/>
                    <a:pt x="57" y="142"/>
                    <a:pt x="41" y="142"/>
                  </a:cubicBezTo>
                  <a:cubicBezTo>
                    <a:pt x="25" y="142"/>
                    <a:pt x="14" y="130"/>
                    <a:pt x="14" y="115"/>
                  </a:cubicBezTo>
                  <a:cubicBezTo>
                    <a:pt x="14" y="103"/>
                    <a:pt x="24" y="81"/>
                    <a:pt x="38" y="81"/>
                  </a:cubicBezTo>
                  <a:cubicBezTo>
                    <a:pt x="40" y="81"/>
                    <a:pt x="42" y="82"/>
                    <a:pt x="44" y="84"/>
                  </a:cubicBezTo>
                  <a:cubicBezTo>
                    <a:pt x="41" y="90"/>
                    <a:pt x="40" y="96"/>
                    <a:pt x="40" y="102"/>
                  </a:cubicBezTo>
                  <a:cubicBezTo>
                    <a:pt x="40" y="107"/>
                    <a:pt x="41" y="118"/>
                    <a:pt x="48" y="118"/>
                  </a:cubicBezTo>
                  <a:cubicBezTo>
                    <a:pt x="58" y="118"/>
                    <a:pt x="60" y="97"/>
                    <a:pt x="60" y="90"/>
                  </a:cubicBezTo>
                  <a:cubicBezTo>
                    <a:pt x="60" y="87"/>
                    <a:pt x="60" y="83"/>
                    <a:pt x="58" y="80"/>
                  </a:cubicBezTo>
                  <a:cubicBezTo>
                    <a:pt x="59" y="76"/>
                    <a:pt x="57" y="72"/>
                    <a:pt x="53" y="72"/>
                  </a:cubicBezTo>
                  <a:cubicBezTo>
                    <a:pt x="50" y="69"/>
                    <a:pt x="45" y="67"/>
                    <a:pt x="41" y="67"/>
                  </a:cubicBezTo>
                  <a:cubicBezTo>
                    <a:pt x="18" y="67"/>
                    <a:pt x="0" y="96"/>
                    <a:pt x="0" y="117"/>
                  </a:cubicBezTo>
                  <a:cubicBezTo>
                    <a:pt x="0" y="139"/>
                    <a:pt x="16" y="155"/>
                    <a:pt x="38" y="155"/>
                  </a:cubicBezTo>
                  <a:cubicBezTo>
                    <a:pt x="52" y="155"/>
                    <a:pt x="68" y="147"/>
                    <a:pt x="80" y="136"/>
                  </a:cubicBezTo>
                  <a:cubicBezTo>
                    <a:pt x="79" y="143"/>
                    <a:pt x="79" y="151"/>
                    <a:pt x="77" y="158"/>
                  </a:cubicBezTo>
                  <a:cubicBezTo>
                    <a:pt x="77" y="159"/>
                    <a:pt x="77" y="160"/>
                    <a:pt x="77" y="160"/>
                  </a:cubicBezTo>
                  <a:cubicBezTo>
                    <a:pt x="77" y="164"/>
                    <a:pt x="80" y="168"/>
                    <a:pt x="83" y="168"/>
                  </a:cubicBezTo>
                  <a:cubicBezTo>
                    <a:pt x="90" y="168"/>
                    <a:pt x="91" y="162"/>
                    <a:pt x="92" y="156"/>
                  </a:cubicBezTo>
                  <a:cubicBezTo>
                    <a:pt x="95" y="144"/>
                    <a:pt x="105" y="115"/>
                    <a:pt x="116" y="110"/>
                  </a:cubicBezTo>
                  <a:cubicBezTo>
                    <a:pt x="123" y="123"/>
                    <a:pt x="117" y="148"/>
                    <a:pt x="140" y="148"/>
                  </a:cubicBezTo>
                  <a:cubicBezTo>
                    <a:pt x="146" y="148"/>
                    <a:pt x="154" y="144"/>
                    <a:pt x="160" y="138"/>
                  </a:cubicBezTo>
                  <a:cubicBezTo>
                    <a:pt x="164" y="150"/>
                    <a:pt x="175" y="159"/>
                    <a:pt x="189" y="159"/>
                  </a:cubicBezTo>
                  <a:cubicBezTo>
                    <a:pt x="205" y="159"/>
                    <a:pt x="222" y="149"/>
                    <a:pt x="230" y="135"/>
                  </a:cubicBezTo>
                  <a:cubicBezTo>
                    <a:pt x="235" y="135"/>
                    <a:pt x="242" y="134"/>
                    <a:pt x="249" y="131"/>
                  </a:cubicBezTo>
                  <a:cubicBezTo>
                    <a:pt x="251" y="147"/>
                    <a:pt x="263" y="159"/>
                    <a:pt x="279" y="159"/>
                  </a:cubicBezTo>
                  <a:cubicBezTo>
                    <a:pt x="295" y="159"/>
                    <a:pt x="313" y="149"/>
                    <a:pt x="320" y="135"/>
                  </a:cubicBezTo>
                  <a:cubicBezTo>
                    <a:pt x="327" y="135"/>
                    <a:pt x="337" y="133"/>
                    <a:pt x="345" y="128"/>
                  </a:cubicBezTo>
                  <a:cubicBezTo>
                    <a:pt x="348" y="142"/>
                    <a:pt x="356" y="154"/>
                    <a:pt x="371" y="154"/>
                  </a:cubicBezTo>
                  <a:cubicBezTo>
                    <a:pt x="387" y="154"/>
                    <a:pt x="404" y="135"/>
                    <a:pt x="406" y="119"/>
                  </a:cubicBezTo>
                  <a:cubicBezTo>
                    <a:pt x="409" y="116"/>
                    <a:pt x="411" y="111"/>
                    <a:pt x="413" y="108"/>
                  </a:cubicBezTo>
                  <a:cubicBezTo>
                    <a:pt x="419" y="114"/>
                    <a:pt x="434" y="125"/>
                    <a:pt x="434" y="134"/>
                  </a:cubicBezTo>
                  <a:cubicBezTo>
                    <a:pt x="434" y="136"/>
                    <a:pt x="433" y="138"/>
                    <a:pt x="433" y="140"/>
                  </a:cubicBezTo>
                  <a:cubicBezTo>
                    <a:pt x="428" y="143"/>
                    <a:pt x="422" y="145"/>
                    <a:pt x="417" y="145"/>
                  </a:cubicBezTo>
                  <a:cubicBezTo>
                    <a:pt x="410" y="145"/>
                    <a:pt x="406" y="141"/>
                    <a:pt x="402" y="141"/>
                  </a:cubicBezTo>
                  <a:cubicBezTo>
                    <a:pt x="399" y="141"/>
                    <a:pt x="397" y="143"/>
                    <a:pt x="397" y="147"/>
                  </a:cubicBezTo>
                  <a:cubicBezTo>
                    <a:pt x="397" y="156"/>
                    <a:pt x="411" y="161"/>
                    <a:pt x="419" y="161"/>
                  </a:cubicBezTo>
                  <a:cubicBezTo>
                    <a:pt x="428" y="161"/>
                    <a:pt x="439" y="154"/>
                    <a:pt x="444" y="146"/>
                  </a:cubicBezTo>
                  <a:cubicBezTo>
                    <a:pt x="452" y="141"/>
                    <a:pt x="469" y="123"/>
                    <a:pt x="469" y="113"/>
                  </a:cubicBezTo>
                  <a:cubicBezTo>
                    <a:pt x="469" y="110"/>
                    <a:pt x="467" y="108"/>
                    <a:pt x="464" y="108"/>
                  </a:cubicBezTo>
                  <a:close/>
                  <a:moveTo>
                    <a:pt x="118" y="14"/>
                  </a:moveTo>
                  <a:lnTo>
                    <a:pt x="118" y="14"/>
                  </a:lnTo>
                  <a:cubicBezTo>
                    <a:pt x="119" y="17"/>
                    <a:pt x="119" y="21"/>
                    <a:pt x="119" y="24"/>
                  </a:cubicBezTo>
                  <a:cubicBezTo>
                    <a:pt x="119" y="46"/>
                    <a:pt x="107" y="70"/>
                    <a:pt x="95" y="86"/>
                  </a:cubicBezTo>
                  <a:cubicBezTo>
                    <a:pt x="97" y="69"/>
                    <a:pt x="106" y="25"/>
                    <a:pt x="118" y="14"/>
                  </a:cubicBezTo>
                  <a:close/>
                  <a:moveTo>
                    <a:pt x="191" y="147"/>
                  </a:moveTo>
                  <a:lnTo>
                    <a:pt x="191" y="147"/>
                  </a:lnTo>
                  <a:cubicBezTo>
                    <a:pt x="180" y="147"/>
                    <a:pt x="173" y="137"/>
                    <a:pt x="173" y="127"/>
                  </a:cubicBezTo>
                  <a:cubicBezTo>
                    <a:pt x="173" y="111"/>
                    <a:pt x="185" y="100"/>
                    <a:pt x="201" y="99"/>
                  </a:cubicBezTo>
                  <a:cubicBezTo>
                    <a:pt x="200" y="101"/>
                    <a:pt x="200" y="103"/>
                    <a:pt x="200" y="105"/>
                  </a:cubicBezTo>
                  <a:cubicBezTo>
                    <a:pt x="200" y="116"/>
                    <a:pt x="208" y="125"/>
                    <a:pt x="216" y="130"/>
                  </a:cubicBezTo>
                  <a:cubicBezTo>
                    <a:pt x="211" y="139"/>
                    <a:pt x="201" y="147"/>
                    <a:pt x="191" y="147"/>
                  </a:cubicBezTo>
                  <a:close/>
                  <a:moveTo>
                    <a:pt x="221" y="119"/>
                  </a:moveTo>
                  <a:lnTo>
                    <a:pt x="221" y="119"/>
                  </a:lnTo>
                  <a:cubicBezTo>
                    <a:pt x="216" y="116"/>
                    <a:pt x="212" y="111"/>
                    <a:pt x="212" y="105"/>
                  </a:cubicBezTo>
                  <a:cubicBezTo>
                    <a:pt x="212" y="103"/>
                    <a:pt x="212" y="100"/>
                    <a:pt x="213" y="100"/>
                  </a:cubicBezTo>
                  <a:cubicBezTo>
                    <a:pt x="218" y="100"/>
                    <a:pt x="222" y="111"/>
                    <a:pt x="222" y="114"/>
                  </a:cubicBezTo>
                  <a:cubicBezTo>
                    <a:pt x="222" y="116"/>
                    <a:pt x="222" y="117"/>
                    <a:pt x="221" y="119"/>
                  </a:cubicBezTo>
                  <a:close/>
                  <a:moveTo>
                    <a:pt x="282" y="147"/>
                  </a:moveTo>
                  <a:lnTo>
                    <a:pt x="282" y="147"/>
                  </a:lnTo>
                  <a:cubicBezTo>
                    <a:pt x="271" y="147"/>
                    <a:pt x="264" y="137"/>
                    <a:pt x="264" y="127"/>
                  </a:cubicBezTo>
                  <a:cubicBezTo>
                    <a:pt x="264" y="111"/>
                    <a:pt x="276" y="100"/>
                    <a:pt x="291" y="99"/>
                  </a:cubicBezTo>
                  <a:cubicBezTo>
                    <a:pt x="291" y="101"/>
                    <a:pt x="290" y="103"/>
                    <a:pt x="290" y="105"/>
                  </a:cubicBezTo>
                  <a:cubicBezTo>
                    <a:pt x="290" y="116"/>
                    <a:pt x="298" y="125"/>
                    <a:pt x="307" y="130"/>
                  </a:cubicBezTo>
                  <a:cubicBezTo>
                    <a:pt x="302" y="139"/>
                    <a:pt x="292" y="147"/>
                    <a:pt x="282" y="147"/>
                  </a:cubicBezTo>
                  <a:close/>
                  <a:moveTo>
                    <a:pt x="312" y="119"/>
                  </a:moveTo>
                  <a:lnTo>
                    <a:pt x="312" y="119"/>
                  </a:lnTo>
                  <a:cubicBezTo>
                    <a:pt x="307" y="116"/>
                    <a:pt x="302" y="111"/>
                    <a:pt x="302" y="105"/>
                  </a:cubicBezTo>
                  <a:cubicBezTo>
                    <a:pt x="302" y="103"/>
                    <a:pt x="302" y="100"/>
                    <a:pt x="304" y="100"/>
                  </a:cubicBezTo>
                  <a:cubicBezTo>
                    <a:pt x="309" y="100"/>
                    <a:pt x="312" y="111"/>
                    <a:pt x="312" y="114"/>
                  </a:cubicBezTo>
                  <a:cubicBezTo>
                    <a:pt x="312" y="116"/>
                    <a:pt x="312" y="117"/>
                    <a:pt x="312" y="119"/>
                  </a:cubicBezTo>
                  <a:close/>
                  <a:moveTo>
                    <a:pt x="374" y="28"/>
                  </a:moveTo>
                  <a:lnTo>
                    <a:pt x="374" y="28"/>
                  </a:lnTo>
                  <a:cubicBezTo>
                    <a:pt x="375" y="28"/>
                    <a:pt x="376" y="27"/>
                    <a:pt x="377" y="27"/>
                  </a:cubicBezTo>
                  <a:cubicBezTo>
                    <a:pt x="379" y="29"/>
                    <a:pt x="379" y="32"/>
                    <a:pt x="379" y="35"/>
                  </a:cubicBezTo>
                  <a:cubicBezTo>
                    <a:pt x="379" y="53"/>
                    <a:pt x="365" y="80"/>
                    <a:pt x="356" y="94"/>
                  </a:cubicBezTo>
                  <a:cubicBezTo>
                    <a:pt x="357" y="78"/>
                    <a:pt x="361" y="40"/>
                    <a:pt x="374" y="2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3850" y="323850"/>
            <a:ext cx="8496300" cy="49323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75" name="Rectangle 24"/>
          <p:cNvSpPr>
            <a:spLocks noChangeArrowheads="1"/>
          </p:cNvSpPr>
          <p:nvPr/>
        </p:nvSpPr>
        <p:spPr bwMode="auto">
          <a:xfrm>
            <a:off x="323850" y="5364163"/>
            <a:ext cx="8496300" cy="971550"/>
          </a:xfrm>
          <a:prstGeom prst="rect">
            <a:avLst/>
          </a:prstGeom>
          <a:solidFill>
            <a:srgbClr val="394A58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0" tIns="108000" rIns="180000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300" smtClean="0">
              <a:solidFill>
                <a:srgbClr val="415968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/>
                <a:gridCol w="1730052"/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079" name="Group 3"/>
          <p:cNvGrpSpPr>
            <a:grpSpLocks noChangeAspect="1"/>
          </p:cNvGrpSpPr>
          <p:nvPr userDrawn="1"/>
        </p:nvGrpSpPr>
        <p:grpSpPr bwMode="auto">
          <a:xfrm>
            <a:off x="307975" y="292100"/>
            <a:ext cx="2532063" cy="1465263"/>
            <a:chOff x="552" y="567"/>
            <a:chExt cx="3401" cy="1969"/>
          </a:xfrm>
        </p:grpSpPr>
        <p:sp>
          <p:nvSpPr>
            <p:cNvPr id="3080" name="AutoShape 2"/>
            <p:cNvSpPr>
              <a:spLocks noChangeAspect="1" noChangeArrowheads="1" noTextEdit="1"/>
            </p:cNvSpPr>
            <p:nvPr/>
          </p:nvSpPr>
          <p:spPr bwMode="auto">
            <a:xfrm>
              <a:off x="552" y="567"/>
              <a:ext cx="3401" cy="1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1718" y="912"/>
              <a:ext cx="15" cy="783"/>
            </a:xfrm>
            <a:custGeom>
              <a:avLst/>
              <a:gdLst>
                <a:gd name="T0" fmla="*/ 41 w 10"/>
                <a:gd name="T1" fmla="*/ 0 h 514"/>
                <a:gd name="T2" fmla="*/ 41 w 10"/>
                <a:gd name="T3" fmla="*/ 0 h 514"/>
                <a:gd name="T4" fmla="*/ 0 w 10"/>
                <a:gd name="T5" fmla="*/ 41 h 514"/>
                <a:gd name="T6" fmla="*/ 0 w 10"/>
                <a:gd name="T7" fmla="*/ 4175 h 514"/>
                <a:gd name="T8" fmla="*/ 41 w 10"/>
                <a:gd name="T9" fmla="*/ 4217 h 514"/>
                <a:gd name="T10" fmla="*/ 80 w 10"/>
                <a:gd name="T11" fmla="*/ 4175 h 514"/>
                <a:gd name="T12" fmla="*/ 80 w 10"/>
                <a:gd name="T13" fmla="*/ 41 h 514"/>
                <a:gd name="T14" fmla="*/ 41 w 10"/>
                <a:gd name="T15" fmla="*/ 0 h 5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514">
                  <a:moveTo>
                    <a:pt x="5" y="0"/>
                  </a:moveTo>
                  <a:lnTo>
                    <a:pt x="5" y="0"/>
                  </a:lnTo>
                  <a:cubicBezTo>
                    <a:pt x="2" y="0"/>
                    <a:pt x="0" y="2"/>
                    <a:pt x="0" y="5"/>
                  </a:cubicBezTo>
                  <a:lnTo>
                    <a:pt x="0" y="509"/>
                  </a:lnTo>
                  <a:cubicBezTo>
                    <a:pt x="0" y="512"/>
                    <a:pt x="2" y="514"/>
                    <a:pt x="5" y="514"/>
                  </a:cubicBezTo>
                  <a:cubicBezTo>
                    <a:pt x="8" y="514"/>
                    <a:pt x="10" y="512"/>
                    <a:pt x="10" y="509"/>
                  </a:cubicBezTo>
                  <a:lnTo>
                    <a:pt x="10" y="5"/>
                  </a:ln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2" name="Freeform 4"/>
            <p:cNvSpPr>
              <a:spLocks/>
            </p:cNvSpPr>
            <p:nvPr/>
          </p:nvSpPr>
          <p:spPr bwMode="auto">
            <a:xfrm>
              <a:off x="1840" y="1195"/>
              <a:ext cx="156" cy="211"/>
            </a:xfrm>
            <a:custGeom>
              <a:avLst/>
              <a:gdLst>
                <a:gd name="T0" fmla="*/ 819 w 103"/>
                <a:gd name="T1" fmla="*/ 980 h 138"/>
                <a:gd name="T2" fmla="*/ 819 w 103"/>
                <a:gd name="T3" fmla="*/ 980 h 138"/>
                <a:gd name="T4" fmla="*/ 191 w 103"/>
                <a:gd name="T5" fmla="*/ 980 h 138"/>
                <a:gd name="T6" fmla="*/ 191 w 103"/>
                <a:gd name="T7" fmla="*/ 668 h 138"/>
                <a:gd name="T8" fmla="*/ 744 w 103"/>
                <a:gd name="T9" fmla="*/ 668 h 138"/>
                <a:gd name="T10" fmla="*/ 744 w 103"/>
                <a:gd name="T11" fmla="*/ 486 h 138"/>
                <a:gd name="T12" fmla="*/ 191 w 103"/>
                <a:gd name="T13" fmla="*/ 486 h 138"/>
                <a:gd name="T14" fmla="*/ 191 w 103"/>
                <a:gd name="T15" fmla="*/ 187 h 138"/>
                <a:gd name="T16" fmla="*/ 810 w 103"/>
                <a:gd name="T17" fmla="*/ 187 h 138"/>
                <a:gd name="T18" fmla="*/ 810 w 103"/>
                <a:gd name="T19" fmla="*/ 0 h 138"/>
                <a:gd name="T20" fmla="*/ 0 w 103"/>
                <a:gd name="T21" fmla="*/ 0 h 138"/>
                <a:gd name="T22" fmla="*/ 0 w 103"/>
                <a:gd name="T23" fmla="*/ 1154 h 138"/>
                <a:gd name="T24" fmla="*/ 819 w 103"/>
                <a:gd name="T25" fmla="*/ 1154 h 138"/>
                <a:gd name="T26" fmla="*/ 819 w 103"/>
                <a:gd name="T27" fmla="*/ 980 h 1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3" h="138">
                  <a:moveTo>
                    <a:pt x="103" y="117"/>
                  </a:moveTo>
                  <a:lnTo>
                    <a:pt x="103" y="117"/>
                  </a:lnTo>
                  <a:lnTo>
                    <a:pt x="24" y="117"/>
                  </a:lnTo>
                  <a:lnTo>
                    <a:pt x="24" y="80"/>
                  </a:lnTo>
                  <a:lnTo>
                    <a:pt x="93" y="80"/>
                  </a:lnTo>
                  <a:lnTo>
                    <a:pt x="93" y="58"/>
                  </a:lnTo>
                  <a:lnTo>
                    <a:pt x="24" y="58"/>
                  </a:lnTo>
                  <a:lnTo>
                    <a:pt x="24" y="22"/>
                  </a:lnTo>
                  <a:lnTo>
                    <a:pt x="102" y="22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138"/>
                  </a:lnTo>
                  <a:lnTo>
                    <a:pt x="103" y="138"/>
                  </a:lnTo>
                  <a:lnTo>
                    <a:pt x="103" y="11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3" name="Freeform 5"/>
            <p:cNvSpPr>
              <a:spLocks noEditPoints="1"/>
            </p:cNvSpPr>
            <p:nvPr/>
          </p:nvSpPr>
          <p:spPr bwMode="auto">
            <a:xfrm>
              <a:off x="2014" y="1186"/>
              <a:ext cx="161" cy="224"/>
            </a:xfrm>
            <a:custGeom>
              <a:avLst/>
              <a:gdLst>
                <a:gd name="T0" fmla="*/ 369 w 107"/>
                <a:gd name="T1" fmla="*/ 1207 h 147"/>
                <a:gd name="T2" fmla="*/ 369 w 107"/>
                <a:gd name="T3" fmla="*/ 1207 h 147"/>
                <a:gd name="T4" fmla="*/ 647 w 107"/>
                <a:gd name="T5" fmla="*/ 1047 h 147"/>
                <a:gd name="T6" fmla="*/ 647 w 107"/>
                <a:gd name="T7" fmla="*/ 1182 h 147"/>
                <a:gd name="T8" fmla="*/ 825 w 107"/>
                <a:gd name="T9" fmla="*/ 1182 h 147"/>
                <a:gd name="T10" fmla="*/ 825 w 107"/>
                <a:gd name="T11" fmla="*/ 0 h 147"/>
                <a:gd name="T12" fmla="*/ 647 w 107"/>
                <a:gd name="T13" fmla="*/ 0 h 147"/>
                <a:gd name="T14" fmla="*/ 647 w 107"/>
                <a:gd name="T15" fmla="*/ 460 h 147"/>
                <a:gd name="T16" fmla="*/ 369 w 107"/>
                <a:gd name="T17" fmla="*/ 311 h 147"/>
                <a:gd name="T18" fmla="*/ 0 w 107"/>
                <a:gd name="T19" fmla="*/ 754 h 147"/>
                <a:gd name="T20" fmla="*/ 0 w 107"/>
                <a:gd name="T21" fmla="*/ 763 h 147"/>
                <a:gd name="T22" fmla="*/ 369 w 107"/>
                <a:gd name="T23" fmla="*/ 1207 h 147"/>
                <a:gd name="T24" fmla="*/ 184 w 107"/>
                <a:gd name="T25" fmla="*/ 754 h 147"/>
                <a:gd name="T26" fmla="*/ 184 w 107"/>
                <a:gd name="T27" fmla="*/ 754 h 147"/>
                <a:gd name="T28" fmla="*/ 417 w 107"/>
                <a:gd name="T29" fmla="*/ 485 h 147"/>
                <a:gd name="T30" fmla="*/ 647 w 107"/>
                <a:gd name="T31" fmla="*/ 754 h 147"/>
                <a:gd name="T32" fmla="*/ 647 w 107"/>
                <a:gd name="T33" fmla="*/ 763 h 147"/>
                <a:gd name="T34" fmla="*/ 417 w 107"/>
                <a:gd name="T35" fmla="*/ 1036 h 147"/>
                <a:gd name="T36" fmla="*/ 184 w 107"/>
                <a:gd name="T37" fmla="*/ 763 h 147"/>
                <a:gd name="T38" fmla="*/ 184 w 107"/>
                <a:gd name="T39" fmla="*/ 754 h 14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7" h="147">
                  <a:moveTo>
                    <a:pt x="48" y="147"/>
                  </a:moveTo>
                  <a:lnTo>
                    <a:pt x="48" y="147"/>
                  </a:lnTo>
                  <a:cubicBezTo>
                    <a:pt x="65" y="147"/>
                    <a:pt x="76" y="138"/>
                    <a:pt x="84" y="127"/>
                  </a:cubicBezTo>
                  <a:lnTo>
                    <a:pt x="84" y="144"/>
                  </a:lnTo>
                  <a:lnTo>
                    <a:pt x="107" y="144"/>
                  </a:lnTo>
                  <a:lnTo>
                    <a:pt x="107" y="0"/>
                  </a:lnTo>
                  <a:lnTo>
                    <a:pt x="84" y="0"/>
                  </a:lnTo>
                  <a:lnTo>
                    <a:pt x="84" y="56"/>
                  </a:lnTo>
                  <a:cubicBezTo>
                    <a:pt x="76" y="47"/>
                    <a:pt x="65" y="38"/>
                    <a:pt x="48" y="38"/>
                  </a:cubicBezTo>
                  <a:cubicBezTo>
                    <a:pt x="23" y="38"/>
                    <a:pt x="0" y="58"/>
                    <a:pt x="0" y="92"/>
                  </a:cubicBezTo>
                  <a:lnTo>
                    <a:pt x="0" y="93"/>
                  </a:lnTo>
                  <a:cubicBezTo>
                    <a:pt x="0" y="127"/>
                    <a:pt x="24" y="147"/>
                    <a:pt x="48" y="147"/>
                  </a:cubicBezTo>
                  <a:close/>
                  <a:moveTo>
                    <a:pt x="24" y="92"/>
                  </a:moveTo>
                  <a:lnTo>
                    <a:pt x="24" y="92"/>
                  </a:lnTo>
                  <a:cubicBezTo>
                    <a:pt x="24" y="71"/>
                    <a:pt x="37" y="59"/>
                    <a:pt x="54" y="59"/>
                  </a:cubicBezTo>
                  <a:cubicBezTo>
                    <a:pt x="70" y="59"/>
                    <a:pt x="84" y="72"/>
                    <a:pt x="84" y="92"/>
                  </a:cubicBezTo>
                  <a:lnTo>
                    <a:pt x="84" y="93"/>
                  </a:lnTo>
                  <a:cubicBezTo>
                    <a:pt x="84" y="113"/>
                    <a:pt x="70" y="126"/>
                    <a:pt x="54" y="126"/>
                  </a:cubicBezTo>
                  <a:cubicBezTo>
                    <a:pt x="38" y="126"/>
                    <a:pt x="24" y="113"/>
                    <a:pt x="24" y="93"/>
                  </a:cubicBezTo>
                  <a:lnTo>
                    <a:pt x="24" y="9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4" name="Freeform 6"/>
            <p:cNvSpPr>
              <a:spLocks/>
            </p:cNvSpPr>
            <p:nvPr/>
          </p:nvSpPr>
          <p:spPr bwMode="auto">
            <a:xfrm>
              <a:off x="2208" y="1247"/>
              <a:ext cx="142" cy="163"/>
            </a:xfrm>
            <a:custGeom>
              <a:avLst/>
              <a:gdLst>
                <a:gd name="T0" fmla="*/ 292 w 94"/>
                <a:gd name="T1" fmla="*/ 877 h 107"/>
                <a:gd name="T2" fmla="*/ 292 w 94"/>
                <a:gd name="T3" fmla="*/ 877 h 107"/>
                <a:gd name="T4" fmla="*/ 553 w 94"/>
                <a:gd name="T5" fmla="*/ 722 h 107"/>
                <a:gd name="T6" fmla="*/ 553 w 94"/>
                <a:gd name="T7" fmla="*/ 852 h 107"/>
                <a:gd name="T8" fmla="*/ 742 w 94"/>
                <a:gd name="T9" fmla="*/ 852 h 107"/>
                <a:gd name="T10" fmla="*/ 742 w 94"/>
                <a:gd name="T11" fmla="*/ 0 h 107"/>
                <a:gd name="T12" fmla="*/ 553 w 94"/>
                <a:gd name="T13" fmla="*/ 0 h 107"/>
                <a:gd name="T14" fmla="*/ 553 w 94"/>
                <a:gd name="T15" fmla="*/ 484 h 107"/>
                <a:gd name="T16" fmla="*/ 358 w 94"/>
                <a:gd name="T17" fmla="*/ 696 h 107"/>
                <a:gd name="T18" fmla="*/ 187 w 94"/>
                <a:gd name="T19" fmla="*/ 484 h 107"/>
                <a:gd name="T20" fmla="*/ 187 w 94"/>
                <a:gd name="T21" fmla="*/ 0 h 107"/>
                <a:gd name="T22" fmla="*/ 0 w 94"/>
                <a:gd name="T23" fmla="*/ 0 h 107"/>
                <a:gd name="T24" fmla="*/ 0 w 94"/>
                <a:gd name="T25" fmla="*/ 548 h 107"/>
                <a:gd name="T26" fmla="*/ 292 w 94"/>
                <a:gd name="T27" fmla="*/ 877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7">
                  <a:moveTo>
                    <a:pt x="37" y="107"/>
                  </a:moveTo>
                  <a:lnTo>
                    <a:pt x="37" y="107"/>
                  </a:lnTo>
                  <a:cubicBezTo>
                    <a:pt x="53" y="107"/>
                    <a:pt x="63" y="98"/>
                    <a:pt x="70" y="88"/>
                  </a:cubicBezTo>
                  <a:lnTo>
                    <a:pt x="70" y="104"/>
                  </a:lnTo>
                  <a:lnTo>
                    <a:pt x="94" y="104"/>
                  </a:lnTo>
                  <a:lnTo>
                    <a:pt x="94" y="0"/>
                  </a:lnTo>
                  <a:lnTo>
                    <a:pt x="70" y="0"/>
                  </a:lnTo>
                  <a:lnTo>
                    <a:pt x="70" y="59"/>
                  </a:lnTo>
                  <a:cubicBezTo>
                    <a:pt x="70" y="75"/>
                    <a:pt x="60" y="85"/>
                    <a:pt x="46" y="85"/>
                  </a:cubicBezTo>
                  <a:cubicBezTo>
                    <a:pt x="32" y="85"/>
                    <a:pt x="24" y="76"/>
                    <a:pt x="24" y="59"/>
                  </a:cubicBezTo>
                  <a:lnTo>
                    <a:pt x="24" y="0"/>
                  </a:lnTo>
                  <a:lnTo>
                    <a:pt x="0" y="0"/>
                  </a:lnTo>
                  <a:lnTo>
                    <a:pt x="0" y="67"/>
                  </a:lnTo>
                  <a:cubicBezTo>
                    <a:pt x="0" y="91"/>
                    <a:pt x="14" y="107"/>
                    <a:pt x="37" y="10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5" name="Freeform 7"/>
            <p:cNvSpPr>
              <a:spLocks/>
            </p:cNvSpPr>
            <p:nvPr/>
          </p:nvSpPr>
          <p:spPr bwMode="auto">
            <a:xfrm>
              <a:off x="2376" y="1244"/>
              <a:ext cx="144" cy="166"/>
            </a:xfrm>
            <a:custGeom>
              <a:avLst/>
              <a:gdLst>
                <a:gd name="T0" fmla="*/ 405 w 96"/>
                <a:gd name="T1" fmla="*/ 892 h 109"/>
                <a:gd name="T2" fmla="*/ 405 w 96"/>
                <a:gd name="T3" fmla="*/ 892 h 109"/>
                <a:gd name="T4" fmla="*/ 729 w 96"/>
                <a:gd name="T5" fmla="*/ 731 h 109"/>
                <a:gd name="T6" fmla="*/ 626 w 96"/>
                <a:gd name="T7" fmla="*/ 615 h 109"/>
                <a:gd name="T8" fmla="*/ 423 w 96"/>
                <a:gd name="T9" fmla="*/ 722 h 109"/>
                <a:gd name="T10" fmla="*/ 180 w 96"/>
                <a:gd name="T11" fmla="*/ 452 h 109"/>
                <a:gd name="T12" fmla="*/ 180 w 96"/>
                <a:gd name="T13" fmla="*/ 440 h 109"/>
                <a:gd name="T14" fmla="*/ 413 w 96"/>
                <a:gd name="T15" fmla="*/ 174 h 109"/>
                <a:gd name="T16" fmla="*/ 620 w 96"/>
                <a:gd name="T17" fmla="*/ 279 h 109"/>
                <a:gd name="T18" fmla="*/ 729 w 96"/>
                <a:gd name="T19" fmla="*/ 143 h 109"/>
                <a:gd name="T20" fmla="*/ 413 w 96"/>
                <a:gd name="T21" fmla="*/ 0 h 109"/>
                <a:gd name="T22" fmla="*/ 0 w 96"/>
                <a:gd name="T23" fmla="*/ 452 h 109"/>
                <a:gd name="T24" fmla="*/ 0 w 96"/>
                <a:gd name="T25" fmla="*/ 452 h 109"/>
                <a:gd name="T26" fmla="*/ 405 w 96"/>
                <a:gd name="T27" fmla="*/ 892 h 1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6" h="109">
                  <a:moveTo>
                    <a:pt x="53" y="109"/>
                  </a:moveTo>
                  <a:lnTo>
                    <a:pt x="53" y="109"/>
                  </a:lnTo>
                  <a:cubicBezTo>
                    <a:pt x="74" y="109"/>
                    <a:pt x="86" y="101"/>
                    <a:pt x="96" y="89"/>
                  </a:cubicBezTo>
                  <a:lnTo>
                    <a:pt x="82" y="75"/>
                  </a:lnTo>
                  <a:cubicBezTo>
                    <a:pt x="74" y="83"/>
                    <a:pt x="66" y="88"/>
                    <a:pt x="55" y="88"/>
                  </a:cubicBezTo>
                  <a:cubicBezTo>
                    <a:pt x="36" y="88"/>
                    <a:pt x="23" y="73"/>
                    <a:pt x="23" y="55"/>
                  </a:cubicBezTo>
                  <a:lnTo>
                    <a:pt x="23" y="54"/>
                  </a:lnTo>
                  <a:cubicBezTo>
                    <a:pt x="23" y="36"/>
                    <a:pt x="36" y="21"/>
                    <a:pt x="54" y="21"/>
                  </a:cubicBezTo>
                  <a:cubicBezTo>
                    <a:pt x="65" y="21"/>
                    <a:pt x="73" y="26"/>
                    <a:pt x="81" y="34"/>
                  </a:cubicBezTo>
                  <a:lnTo>
                    <a:pt x="96" y="18"/>
                  </a:lnTo>
                  <a:cubicBezTo>
                    <a:pt x="86" y="7"/>
                    <a:pt x="73" y="0"/>
                    <a:pt x="54" y="0"/>
                  </a:cubicBezTo>
                  <a:cubicBezTo>
                    <a:pt x="22" y="0"/>
                    <a:pt x="0" y="25"/>
                    <a:pt x="0" y="55"/>
                  </a:cubicBezTo>
                  <a:cubicBezTo>
                    <a:pt x="0" y="85"/>
                    <a:pt x="22" y="109"/>
                    <a:pt x="53" y="10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6" name="Freeform 8"/>
            <p:cNvSpPr>
              <a:spLocks noEditPoints="1"/>
            </p:cNvSpPr>
            <p:nvPr/>
          </p:nvSpPr>
          <p:spPr bwMode="auto">
            <a:xfrm>
              <a:off x="2532" y="1246"/>
              <a:ext cx="142" cy="164"/>
            </a:xfrm>
            <a:custGeom>
              <a:avLst/>
              <a:gdLst>
                <a:gd name="T0" fmla="*/ 292 w 94"/>
                <a:gd name="T1" fmla="*/ 872 h 108"/>
                <a:gd name="T2" fmla="*/ 292 w 94"/>
                <a:gd name="T3" fmla="*/ 872 h 108"/>
                <a:gd name="T4" fmla="*/ 559 w 94"/>
                <a:gd name="T5" fmla="*/ 744 h 108"/>
                <a:gd name="T6" fmla="*/ 559 w 94"/>
                <a:gd name="T7" fmla="*/ 844 h 108"/>
                <a:gd name="T8" fmla="*/ 742 w 94"/>
                <a:gd name="T9" fmla="*/ 844 h 108"/>
                <a:gd name="T10" fmla="*/ 742 w 94"/>
                <a:gd name="T11" fmla="*/ 357 h 108"/>
                <a:gd name="T12" fmla="*/ 653 w 94"/>
                <a:gd name="T13" fmla="*/ 90 h 108"/>
                <a:gd name="T14" fmla="*/ 379 w 94"/>
                <a:gd name="T15" fmla="*/ 0 h 108"/>
                <a:gd name="T16" fmla="*/ 73 w 94"/>
                <a:gd name="T17" fmla="*/ 62 h 108"/>
                <a:gd name="T18" fmla="*/ 121 w 94"/>
                <a:gd name="T19" fmla="*/ 217 h 108"/>
                <a:gd name="T20" fmla="*/ 357 w 94"/>
                <a:gd name="T21" fmla="*/ 170 h 108"/>
                <a:gd name="T22" fmla="*/ 559 w 94"/>
                <a:gd name="T23" fmla="*/ 346 h 108"/>
                <a:gd name="T24" fmla="*/ 559 w 94"/>
                <a:gd name="T25" fmla="*/ 371 h 108"/>
                <a:gd name="T26" fmla="*/ 338 w 94"/>
                <a:gd name="T27" fmla="*/ 330 h 108"/>
                <a:gd name="T28" fmla="*/ 0 w 94"/>
                <a:gd name="T29" fmla="*/ 606 h 108"/>
                <a:gd name="T30" fmla="*/ 0 w 94"/>
                <a:gd name="T31" fmla="*/ 606 h 108"/>
                <a:gd name="T32" fmla="*/ 292 w 94"/>
                <a:gd name="T33" fmla="*/ 872 h 108"/>
                <a:gd name="T34" fmla="*/ 183 w 94"/>
                <a:gd name="T35" fmla="*/ 595 h 108"/>
                <a:gd name="T36" fmla="*/ 183 w 94"/>
                <a:gd name="T37" fmla="*/ 595 h 108"/>
                <a:gd name="T38" fmla="*/ 379 w 94"/>
                <a:gd name="T39" fmla="*/ 462 h 108"/>
                <a:gd name="T40" fmla="*/ 559 w 94"/>
                <a:gd name="T41" fmla="*/ 494 h 108"/>
                <a:gd name="T42" fmla="*/ 559 w 94"/>
                <a:gd name="T43" fmla="*/ 547 h 108"/>
                <a:gd name="T44" fmla="*/ 338 w 94"/>
                <a:gd name="T45" fmla="*/ 729 h 108"/>
                <a:gd name="T46" fmla="*/ 183 w 94"/>
                <a:gd name="T47" fmla="*/ 595 h 108"/>
                <a:gd name="T48" fmla="*/ 183 w 94"/>
                <a:gd name="T49" fmla="*/ 595 h 1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4" h="108">
                  <a:moveTo>
                    <a:pt x="37" y="108"/>
                  </a:moveTo>
                  <a:lnTo>
                    <a:pt x="37" y="108"/>
                  </a:lnTo>
                  <a:cubicBezTo>
                    <a:pt x="53" y="108"/>
                    <a:pt x="64" y="101"/>
                    <a:pt x="71" y="92"/>
                  </a:cubicBezTo>
                  <a:lnTo>
                    <a:pt x="71" y="105"/>
                  </a:lnTo>
                  <a:lnTo>
                    <a:pt x="94" y="105"/>
                  </a:lnTo>
                  <a:lnTo>
                    <a:pt x="94" y="44"/>
                  </a:lnTo>
                  <a:cubicBezTo>
                    <a:pt x="94" y="30"/>
                    <a:pt x="90" y="19"/>
                    <a:pt x="83" y="11"/>
                  </a:cubicBezTo>
                  <a:cubicBezTo>
                    <a:pt x="75" y="4"/>
                    <a:pt x="64" y="0"/>
                    <a:pt x="48" y="0"/>
                  </a:cubicBezTo>
                  <a:cubicBezTo>
                    <a:pt x="32" y="0"/>
                    <a:pt x="20" y="3"/>
                    <a:pt x="9" y="8"/>
                  </a:cubicBezTo>
                  <a:lnTo>
                    <a:pt x="15" y="27"/>
                  </a:lnTo>
                  <a:cubicBezTo>
                    <a:pt x="25" y="23"/>
                    <a:pt x="33" y="21"/>
                    <a:pt x="45" y="21"/>
                  </a:cubicBezTo>
                  <a:cubicBezTo>
                    <a:pt x="62" y="21"/>
                    <a:pt x="71" y="28"/>
                    <a:pt x="71" y="43"/>
                  </a:cubicBezTo>
                  <a:lnTo>
                    <a:pt x="71" y="46"/>
                  </a:lnTo>
                  <a:cubicBezTo>
                    <a:pt x="63" y="43"/>
                    <a:pt x="55" y="41"/>
                    <a:pt x="43" y="41"/>
                  </a:cubicBezTo>
                  <a:cubicBezTo>
                    <a:pt x="17" y="41"/>
                    <a:pt x="0" y="53"/>
                    <a:pt x="0" y="75"/>
                  </a:cubicBezTo>
                  <a:cubicBezTo>
                    <a:pt x="0" y="96"/>
                    <a:pt x="17" y="108"/>
                    <a:pt x="37" y="108"/>
                  </a:cubicBezTo>
                  <a:close/>
                  <a:moveTo>
                    <a:pt x="23" y="74"/>
                  </a:moveTo>
                  <a:lnTo>
                    <a:pt x="23" y="74"/>
                  </a:lnTo>
                  <a:cubicBezTo>
                    <a:pt x="23" y="63"/>
                    <a:pt x="32" y="57"/>
                    <a:pt x="48" y="57"/>
                  </a:cubicBezTo>
                  <a:cubicBezTo>
                    <a:pt x="57" y="57"/>
                    <a:pt x="65" y="58"/>
                    <a:pt x="71" y="61"/>
                  </a:cubicBezTo>
                  <a:lnTo>
                    <a:pt x="71" y="68"/>
                  </a:lnTo>
                  <a:cubicBezTo>
                    <a:pt x="71" y="81"/>
                    <a:pt x="59" y="90"/>
                    <a:pt x="43" y="90"/>
                  </a:cubicBezTo>
                  <a:cubicBezTo>
                    <a:pt x="32" y="90"/>
                    <a:pt x="23" y="85"/>
                    <a:pt x="23" y="7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7" name="Freeform 9"/>
            <p:cNvSpPr>
              <a:spLocks/>
            </p:cNvSpPr>
            <p:nvPr/>
          </p:nvSpPr>
          <p:spPr bwMode="auto">
            <a:xfrm>
              <a:off x="2692" y="1204"/>
              <a:ext cx="98" cy="205"/>
            </a:xfrm>
            <a:custGeom>
              <a:avLst/>
              <a:gdLst>
                <a:gd name="T0" fmla="*/ 507 w 65"/>
                <a:gd name="T1" fmla="*/ 913 h 134"/>
                <a:gd name="T2" fmla="*/ 507 w 65"/>
                <a:gd name="T3" fmla="*/ 913 h 134"/>
                <a:gd name="T4" fmla="*/ 386 w 65"/>
                <a:gd name="T5" fmla="*/ 949 h 134"/>
                <a:gd name="T6" fmla="*/ 288 w 65"/>
                <a:gd name="T7" fmla="*/ 838 h 134"/>
                <a:gd name="T8" fmla="*/ 288 w 65"/>
                <a:gd name="T9" fmla="*/ 412 h 134"/>
                <a:gd name="T10" fmla="*/ 507 w 65"/>
                <a:gd name="T11" fmla="*/ 412 h 134"/>
                <a:gd name="T12" fmla="*/ 507 w 65"/>
                <a:gd name="T13" fmla="*/ 237 h 134"/>
                <a:gd name="T14" fmla="*/ 288 w 65"/>
                <a:gd name="T15" fmla="*/ 237 h 134"/>
                <a:gd name="T16" fmla="*/ 288 w 65"/>
                <a:gd name="T17" fmla="*/ 0 h 134"/>
                <a:gd name="T18" fmla="*/ 103 w 65"/>
                <a:gd name="T19" fmla="*/ 0 h 134"/>
                <a:gd name="T20" fmla="*/ 103 w 65"/>
                <a:gd name="T21" fmla="*/ 237 h 134"/>
                <a:gd name="T22" fmla="*/ 0 w 65"/>
                <a:gd name="T23" fmla="*/ 237 h 134"/>
                <a:gd name="T24" fmla="*/ 0 w 65"/>
                <a:gd name="T25" fmla="*/ 412 h 134"/>
                <a:gd name="T26" fmla="*/ 103 w 65"/>
                <a:gd name="T27" fmla="*/ 412 h 134"/>
                <a:gd name="T28" fmla="*/ 103 w 65"/>
                <a:gd name="T29" fmla="*/ 870 h 134"/>
                <a:gd name="T30" fmla="*/ 336 w 65"/>
                <a:gd name="T31" fmla="*/ 1123 h 134"/>
                <a:gd name="T32" fmla="*/ 507 w 65"/>
                <a:gd name="T33" fmla="*/ 1077 h 134"/>
                <a:gd name="T34" fmla="*/ 507 w 65"/>
                <a:gd name="T35" fmla="*/ 913 h 1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5" h="134">
                  <a:moveTo>
                    <a:pt x="65" y="109"/>
                  </a:moveTo>
                  <a:lnTo>
                    <a:pt x="65" y="109"/>
                  </a:lnTo>
                  <a:cubicBezTo>
                    <a:pt x="60" y="112"/>
                    <a:pt x="55" y="113"/>
                    <a:pt x="50" y="113"/>
                  </a:cubicBezTo>
                  <a:cubicBezTo>
                    <a:pt x="42" y="113"/>
                    <a:pt x="37" y="109"/>
                    <a:pt x="37" y="100"/>
                  </a:cubicBezTo>
                  <a:lnTo>
                    <a:pt x="37" y="49"/>
                  </a:lnTo>
                  <a:lnTo>
                    <a:pt x="65" y="49"/>
                  </a:lnTo>
                  <a:lnTo>
                    <a:pt x="65" y="28"/>
                  </a:lnTo>
                  <a:lnTo>
                    <a:pt x="37" y="28"/>
                  </a:lnTo>
                  <a:lnTo>
                    <a:pt x="37" y="0"/>
                  </a:lnTo>
                  <a:lnTo>
                    <a:pt x="13" y="0"/>
                  </a:lnTo>
                  <a:lnTo>
                    <a:pt x="13" y="28"/>
                  </a:lnTo>
                  <a:lnTo>
                    <a:pt x="0" y="28"/>
                  </a:lnTo>
                  <a:lnTo>
                    <a:pt x="0" y="49"/>
                  </a:lnTo>
                  <a:lnTo>
                    <a:pt x="13" y="49"/>
                  </a:lnTo>
                  <a:lnTo>
                    <a:pt x="13" y="104"/>
                  </a:lnTo>
                  <a:cubicBezTo>
                    <a:pt x="13" y="127"/>
                    <a:pt x="26" y="134"/>
                    <a:pt x="43" y="134"/>
                  </a:cubicBezTo>
                  <a:cubicBezTo>
                    <a:pt x="52" y="134"/>
                    <a:pt x="59" y="132"/>
                    <a:pt x="65" y="129"/>
                  </a:cubicBezTo>
                  <a:lnTo>
                    <a:pt x="65" y="10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8" name="Freeform 10"/>
            <p:cNvSpPr>
              <a:spLocks/>
            </p:cNvSpPr>
            <p:nvPr/>
          </p:nvSpPr>
          <p:spPr bwMode="auto">
            <a:xfrm>
              <a:off x="2819" y="1247"/>
              <a:ext cx="34" cy="159"/>
            </a:xfrm>
            <a:custGeom>
              <a:avLst/>
              <a:gdLst>
                <a:gd name="T0" fmla="*/ 161 w 23"/>
                <a:gd name="T1" fmla="*/ 0 h 104"/>
                <a:gd name="T2" fmla="*/ 161 w 23"/>
                <a:gd name="T3" fmla="*/ 0 h 104"/>
                <a:gd name="T4" fmla="*/ 0 w 23"/>
                <a:gd name="T5" fmla="*/ 0 h 104"/>
                <a:gd name="T6" fmla="*/ 0 w 23"/>
                <a:gd name="T7" fmla="*/ 870 h 104"/>
                <a:gd name="T8" fmla="*/ 161 w 23"/>
                <a:gd name="T9" fmla="*/ 870 h 104"/>
                <a:gd name="T10" fmla="*/ 161 w 23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104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3" y="10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9" name="Freeform 11"/>
            <p:cNvSpPr>
              <a:spLocks/>
            </p:cNvSpPr>
            <p:nvPr/>
          </p:nvSpPr>
          <p:spPr bwMode="auto">
            <a:xfrm>
              <a:off x="2817" y="1189"/>
              <a:ext cx="38" cy="34"/>
            </a:xfrm>
            <a:custGeom>
              <a:avLst/>
              <a:gdLst>
                <a:gd name="T0" fmla="*/ 204 w 25"/>
                <a:gd name="T1" fmla="*/ 0 h 22"/>
                <a:gd name="T2" fmla="*/ 204 w 25"/>
                <a:gd name="T3" fmla="*/ 0 h 22"/>
                <a:gd name="T4" fmla="*/ 0 w 25"/>
                <a:gd name="T5" fmla="*/ 0 h 22"/>
                <a:gd name="T6" fmla="*/ 0 w 25"/>
                <a:gd name="T7" fmla="*/ 196 h 22"/>
                <a:gd name="T8" fmla="*/ 204 w 25"/>
                <a:gd name="T9" fmla="*/ 196 h 22"/>
                <a:gd name="T10" fmla="*/ 204 w 25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22">
                  <a:moveTo>
                    <a:pt x="25" y="0"/>
                  </a:moveTo>
                  <a:lnTo>
                    <a:pt x="2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25" y="2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0" name="Freeform 12"/>
            <p:cNvSpPr>
              <a:spLocks noEditPoints="1"/>
            </p:cNvSpPr>
            <p:nvPr/>
          </p:nvSpPr>
          <p:spPr bwMode="auto">
            <a:xfrm>
              <a:off x="2882" y="1244"/>
              <a:ext cx="167" cy="166"/>
            </a:xfrm>
            <a:custGeom>
              <a:avLst/>
              <a:gdLst>
                <a:gd name="T0" fmla="*/ 426 w 111"/>
                <a:gd name="T1" fmla="*/ 892 h 109"/>
                <a:gd name="T2" fmla="*/ 426 w 111"/>
                <a:gd name="T3" fmla="*/ 892 h 109"/>
                <a:gd name="T4" fmla="*/ 856 w 111"/>
                <a:gd name="T5" fmla="*/ 452 h 109"/>
                <a:gd name="T6" fmla="*/ 856 w 111"/>
                <a:gd name="T7" fmla="*/ 440 h 109"/>
                <a:gd name="T8" fmla="*/ 426 w 111"/>
                <a:gd name="T9" fmla="*/ 0 h 109"/>
                <a:gd name="T10" fmla="*/ 0 w 111"/>
                <a:gd name="T11" fmla="*/ 452 h 109"/>
                <a:gd name="T12" fmla="*/ 0 w 111"/>
                <a:gd name="T13" fmla="*/ 452 h 109"/>
                <a:gd name="T14" fmla="*/ 426 w 111"/>
                <a:gd name="T15" fmla="*/ 892 h 109"/>
                <a:gd name="T16" fmla="*/ 181 w 111"/>
                <a:gd name="T17" fmla="*/ 440 h 109"/>
                <a:gd name="T18" fmla="*/ 181 w 111"/>
                <a:gd name="T19" fmla="*/ 440 h 109"/>
                <a:gd name="T20" fmla="*/ 426 w 111"/>
                <a:gd name="T21" fmla="*/ 174 h 109"/>
                <a:gd name="T22" fmla="*/ 670 w 111"/>
                <a:gd name="T23" fmla="*/ 452 h 109"/>
                <a:gd name="T24" fmla="*/ 670 w 111"/>
                <a:gd name="T25" fmla="*/ 452 h 109"/>
                <a:gd name="T26" fmla="*/ 426 w 111"/>
                <a:gd name="T27" fmla="*/ 722 h 109"/>
                <a:gd name="T28" fmla="*/ 181 w 111"/>
                <a:gd name="T29" fmla="*/ 452 h 109"/>
                <a:gd name="T30" fmla="*/ 181 w 111"/>
                <a:gd name="T31" fmla="*/ 44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lnTo>
                    <a:pt x="55" y="109"/>
                  </a:lnTo>
                  <a:cubicBezTo>
                    <a:pt x="87" y="109"/>
                    <a:pt x="111" y="84"/>
                    <a:pt x="111" y="55"/>
                  </a:cubicBezTo>
                  <a:lnTo>
                    <a:pt x="111" y="54"/>
                  </a:lnTo>
                  <a:cubicBezTo>
                    <a:pt x="111" y="24"/>
                    <a:pt x="87" y="0"/>
                    <a:pt x="55" y="0"/>
                  </a:cubicBezTo>
                  <a:cubicBezTo>
                    <a:pt x="23" y="0"/>
                    <a:pt x="0" y="25"/>
                    <a:pt x="0" y="55"/>
                  </a:cubicBezTo>
                  <a:cubicBezTo>
                    <a:pt x="0" y="85"/>
                    <a:pt x="23" y="109"/>
                    <a:pt x="55" y="109"/>
                  </a:cubicBezTo>
                  <a:close/>
                  <a:moveTo>
                    <a:pt x="23" y="54"/>
                  </a:moveTo>
                  <a:lnTo>
                    <a:pt x="23" y="54"/>
                  </a:lnTo>
                  <a:cubicBezTo>
                    <a:pt x="23" y="36"/>
                    <a:pt x="36" y="21"/>
                    <a:pt x="55" y="21"/>
                  </a:cubicBezTo>
                  <a:cubicBezTo>
                    <a:pt x="74" y="21"/>
                    <a:pt x="87" y="36"/>
                    <a:pt x="87" y="55"/>
                  </a:cubicBezTo>
                  <a:cubicBezTo>
                    <a:pt x="87" y="73"/>
                    <a:pt x="75" y="88"/>
                    <a:pt x="55" y="88"/>
                  </a:cubicBezTo>
                  <a:cubicBezTo>
                    <a:pt x="37" y="88"/>
                    <a:pt x="23" y="73"/>
                    <a:pt x="23" y="55"/>
                  </a:cubicBezTo>
                  <a:lnTo>
                    <a:pt x="23" y="5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1" name="Freeform 13"/>
            <p:cNvSpPr>
              <a:spLocks/>
            </p:cNvSpPr>
            <p:nvPr/>
          </p:nvSpPr>
          <p:spPr bwMode="auto">
            <a:xfrm>
              <a:off x="3075" y="1244"/>
              <a:ext cx="140" cy="162"/>
            </a:xfrm>
            <a:custGeom>
              <a:avLst/>
              <a:gdLst>
                <a:gd name="T0" fmla="*/ 184 w 93"/>
                <a:gd name="T1" fmla="*/ 399 h 106"/>
                <a:gd name="T2" fmla="*/ 184 w 93"/>
                <a:gd name="T3" fmla="*/ 399 h 106"/>
                <a:gd name="T4" fmla="*/ 364 w 93"/>
                <a:gd name="T5" fmla="*/ 185 h 106"/>
                <a:gd name="T6" fmla="*/ 534 w 93"/>
                <a:gd name="T7" fmla="*/ 393 h 106"/>
                <a:gd name="T8" fmla="*/ 534 w 93"/>
                <a:gd name="T9" fmla="*/ 885 h 106"/>
                <a:gd name="T10" fmla="*/ 721 w 93"/>
                <a:gd name="T11" fmla="*/ 885 h 106"/>
                <a:gd name="T12" fmla="*/ 721 w 93"/>
                <a:gd name="T13" fmla="*/ 332 h 106"/>
                <a:gd name="T14" fmla="*/ 431 w 93"/>
                <a:gd name="T15" fmla="*/ 0 h 106"/>
                <a:gd name="T16" fmla="*/ 184 w 93"/>
                <a:gd name="T17" fmla="*/ 154 h 106"/>
                <a:gd name="T18" fmla="*/ 184 w 93"/>
                <a:gd name="T19" fmla="*/ 18 h 106"/>
                <a:gd name="T20" fmla="*/ 0 w 93"/>
                <a:gd name="T21" fmla="*/ 18 h 106"/>
                <a:gd name="T22" fmla="*/ 0 w 93"/>
                <a:gd name="T23" fmla="*/ 885 h 106"/>
                <a:gd name="T24" fmla="*/ 184 w 93"/>
                <a:gd name="T25" fmla="*/ 885 h 106"/>
                <a:gd name="T26" fmla="*/ 184 w 93"/>
                <a:gd name="T27" fmla="*/ 399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06">
                  <a:moveTo>
                    <a:pt x="24" y="48"/>
                  </a:moveTo>
                  <a:lnTo>
                    <a:pt x="24" y="48"/>
                  </a:lnTo>
                  <a:cubicBezTo>
                    <a:pt x="24" y="31"/>
                    <a:pt x="33" y="22"/>
                    <a:pt x="47" y="22"/>
                  </a:cubicBezTo>
                  <a:cubicBezTo>
                    <a:pt x="61" y="22"/>
                    <a:pt x="69" y="31"/>
                    <a:pt x="69" y="47"/>
                  </a:cubicBezTo>
                  <a:lnTo>
                    <a:pt x="69" y="106"/>
                  </a:lnTo>
                  <a:lnTo>
                    <a:pt x="93" y="106"/>
                  </a:lnTo>
                  <a:lnTo>
                    <a:pt x="93" y="40"/>
                  </a:lnTo>
                  <a:cubicBezTo>
                    <a:pt x="93" y="16"/>
                    <a:pt x="80" y="0"/>
                    <a:pt x="56" y="0"/>
                  </a:cubicBezTo>
                  <a:cubicBezTo>
                    <a:pt x="40" y="0"/>
                    <a:pt x="30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2" name="Freeform 14"/>
            <p:cNvSpPr>
              <a:spLocks noEditPoints="1"/>
            </p:cNvSpPr>
            <p:nvPr/>
          </p:nvSpPr>
          <p:spPr bwMode="auto">
            <a:xfrm>
              <a:off x="3318" y="1192"/>
              <a:ext cx="184" cy="218"/>
            </a:xfrm>
            <a:custGeom>
              <a:avLst/>
              <a:gdLst>
                <a:gd name="T0" fmla="*/ 336 w 122"/>
                <a:gd name="T1" fmla="*/ 1166 h 143"/>
                <a:gd name="T2" fmla="*/ 336 w 122"/>
                <a:gd name="T3" fmla="*/ 1166 h 143"/>
                <a:gd name="T4" fmla="*/ 703 w 122"/>
                <a:gd name="T5" fmla="*/ 979 h 143"/>
                <a:gd name="T6" fmla="*/ 890 w 122"/>
                <a:gd name="T7" fmla="*/ 1175 h 143"/>
                <a:gd name="T8" fmla="*/ 953 w 122"/>
                <a:gd name="T9" fmla="*/ 1130 h 143"/>
                <a:gd name="T10" fmla="*/ 751 w 122"/>
                <a:gd name="T11" fmla="*/ 907 h 143"/>
                <a:gd name="T12" fmla="*/ 909 w 122"/>
                <a:gd name="T13" fmla="*/ 608 h 143"/>
                <a:gd name="T14" fmla="*/ 833 w 122"/>
                <a:gd name="T15" fmla="*/ 576 h 143"/>
                <a:gd name="T16" fmla="*/ 703 w 122"/>
                <a:gd name="T17" fmla="*/ 846 h 143"/>
                <a:gd name="T18" fmla="*/ 413 w 122"/>
                <a:gd name="T19" fmla="*/ 546 h 143"/>
                <a:gd name="T20" fmla="*/ 680 w 122"/>
                <a:gd name="T21" fmla="*/ 248 h 143"/>
                <a:gd name="T22" fmla="*/ 680 w 122"/>
                <a:gd name="T23" fmla="*/ 248 h 143"/>
                <a:gd name="T24" fmla="*/ 430 w 122"/>
                <a:gd name="T25" fmla="*/ 0 h 143"/>
                <a:gd name="T26" fmla="*/ 164 w 122"/>
                <a:gd name="T27" fmla="*/ 256 h 143"/>
                <a:gd name="T28" fmla="*/ 164 w 122"/>
                <a:gd name="T29" fmla="*/ 265 h 143"/>
                <a:gd name="T30" fmla="*/ 278 w 122"/>
                <a:gd name="T31" fmla="*/ 518 h 143"/>
                <a:gd name="T32" fmla="*/ 0 w 122"/>
                <a:gd name="T33" fmla="*/ 858 h 143"/>
                <a:gd name="T34" fmla="*/ 0 w 122"/>
                <a:gd name="T35" fmla="*/ 858 h 143"/>
                <a:gd name="T36" fmla="*/ 336 w 122"/>
                <a:gd name="T37" fmla="*/ 1166 h 143"/>
                <a:gd name="T38" fmla="*/ 243 w 122"/>
                <a:gd name="T39" fmla="*/ 256 h 143"/>
                <a:gd name="T40" fmla="*/ 243 w 122"/>
                <a:gd name="T41" fmla="*/ 256 h 143"/>
                <a:gd name="T42" fmla="*/ 243 w 122"/>
                <a:gd name="T43" fmla="*/ 256 h 143"/>
                <a:gd name="T44" fmla="*/ 430 w 122"/>
                <a:gd name="T45" fmla="*/ 75 h 143"/>
                <a:gd name="T46" fmla="*/ 600 w 122"/>
                <a:gd name="T47" fmla="*/ 248 h 143"/>
                <a:gd name="T48" fmla="*/ 600 w 122"/>
                <a:gd name="T49" fmla="*/ 256 h 143"/>
                <a:gd name="T50" fmla="*/ 366 w 122"/>
                <a:gd name="T51" fmla="*/ 492 h 143"/>
                <a:gd name="T52" fmla="*/ 243 w 122"/>
                <a:gd name="T53" fmla="*/ 256 h 143"/>
                <a:gd name="T54" fmla="*/ 89 w 122"/>
                <a:gd name="T55" fmla="*/ 846 h 143"/>
                <a:gd name="T56" fmla="*/ 89 w 122"/>
                <a:gd name="T57" fmla="*/ 846 h 143"/>
                <a:gd name="T58" fmla="*/ 326 w 122"/>
                <a:gd name="T59" fmla="*/ 576 h 143"/>
                <a:gd name="T60" fmla="*/ 649 w 122"/>
                <a:gd name="T61" fmla="*/ 925 h 143"/>
                <a:gd name="T62" fmla="*/ 336 w 122"/>
                <a:gd name="T63" fmla="*/ 1102 h 143"/>
                <a:gd name="T64" fmla="*/ 89 w 122"/>
                <a:gd name="T65" fmla="*/ 858 h 143"/>
                <a:gd name="T66" fmla="*/ 89 w 122"/>
                <a:gd name="T67" fmla="*/ 846 h 1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143">
                  <a:moveTo>
                    <a:pt x="43" y="142"/>
                  </a:moveTo>
                  <a:lnTo>
                    <a:pt x="43" y="142"/>
                  </a:lnTo>
                  <a:cubicBezTo>
                    <a:pt x="61" y="142"/>
                    <a:pt x="77" y="134"/>
                    <a:pt x="90" y="119"/>
                  </a:cubicBezTo>
                  <a:lnTo>
                    <a:pt x="114" y="143"/>
                  </a:lnTo>
                  <a:lnTo>
                    <a:pt x="122" y="137"/>
                  </a:lnTo>
                  <a:lnTo>
                    <a:pt x="96" y="110"/>
                  </a:lnTo>
                  <a:cubicBezTo>
                    <a:pt x="104" y="100"/>
                    <a:pt x="110" y="88"/>
                    <a:pt x="117" y="74"/>
                  </a:cubicBezTo>
                  <a:lnTo>
                    <a:pt x="107" y="70"/>
                  </a:lnTo>
                  <a:cubicBezTo>
                    <a:pt x="102" y="82"/>
                    <a:pt x="96" y="94"/>
                    <a:pt x="90" y="103"/>
                  </a:cubicBezTo>
                  <a:lnTo>
                    <a:pt x="53" y="66"/>
                  </a:lnTo>
                  <a:cubicBezTo>
                    <a:pt x="74" y="59"/>
                    <a:pt x="87" y="47"/>
                    <a:pt x="87" y="30"/>
                  </a:cubicBezTo>
                  <a:cubicBezTo>
                    <a:pt x="87" y="13"/>
                    <a:pt x="73" y="0"/>
                    <a:pt x="55" y="0"/>
                  </a:cubicBezTo>
                  <a:cubicBezTo>
                    <a:pt x="35" y="0"/>
                    <a:pt x="21" y="14"/>
                    <a:pt x="21" y="31"/>
                  </a:cubicBezTo>
                  <a:lnTo>
                    <a:pt x="21" y="32"/>
                  </a:lnTo>
                  <a:cubicBezTo>
                    <a:pt x="21" y="43"/>
                    <a:pt x="26" y="52"/>
                    <a:pt x="36" y="63"/>
                  </a:cubicBezTo>
                  <a:cubicBezTo>
                    <a:pt x="14" y="72"/>
                    <a:pt x="0" y="85"/>
                    <a:pt x="0" y="104"/>
                  </a:cubicBezTo>
                  <a:cubicBezTo>
                    <a:pt x="0" y="127"/>
                    <a:pt x="19" y="142"/>
                    <a:pt x="43" y="142"/>
                  </a:cubicBezTo>
                  <a:close/>
                  <a:moveTo>
                    <a:pt x="31" y="31"/>
                  </a:moveTo>
                  <a:lnTo>
                    <a:pt x="31" y="31"/>
                  </a:lnTo>
                  <a:cubicBezTo>
                    <a:pt x="31" y="18"/>
                    <a:pt x="41" y="9"/>
                    <a:pt x="55" y="9"/>
                  </a:cubicBezTo>
                  <a:cubicBezTo>
                    <a:pt x="67" y="9"/>
                    <a:pt x="77" y="18"/>
                    <a:pt x="77" y="30"/>
                  </a:cubicBezTo>
                  <a:lnTo>
                    <a:pt x="77" y="31"/>
                  </a:lnTo>
                  <a:cubicBezTo>
                    <a:pt x="77" y="44"/>
                    <a:pt x="67" y="53"/>
                    <a:pt x="47" y="60"/>
                  </a:cubicBezTo>
                  <a:cubicBezTo>
                    <a:pt x="35" y="47"/>
                    <a:pt x="31" y="40"/>
                    <a:pt x="31" y="31"/>
                  </a:cubicBezTo>
                  <a:close/>
                  <a:moveTo>
                    <a:pt x="11" y="103"/>
                  </a:moveTo>
                  <a:lnTo>
                    <a:pt x="11" y="103"/>
                  </a:lnTo>
                  <a:cubicBezTo>
                    <a:pt x="11" y="90"/>
                    <a:pt x="20" y="77"/>
                    <a:pt x="42" y="70"/>
                  </a:cubicBezTo>
                  <a:lnTo>
                    <a:pt x="83" y="112"/>
                  </a:lnTo>
                  <a:cubicBezTo>
                    <a:pt x="72" y="125"/>
                    <a:pt x="59" y="134"/>
                    <a:pt x="43" y="134"/>
                  </a:cubicBezTo>
                  <a:cubicBezTo>
                    <a:pt x="24" y="134"/>
                    <a:pt x="11" y="121"/>
                    <a:pt x="11" y="104"/>
                  </a:cubicBezTo>
                  <a:lnTo>
                    <a:pt x="11" y="10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3" name="Freeform 15"/>
            <p:cNvSpPr>
              <a:spLocks/>
            </p:cNvSpPr>
            <p:nvPr/>
          </p:nvSpPr>
          <p:spPr bwMode="auto">
            <a:xfrm>
              <a:off x="1831" y="1482"/>
              <a:ext cx="190" cy="218"/>
            </a:xfrm>
            <a:custGeom>
              <a:avLst/>
              <a:gdLst>
                <a:gd name="T0" fmla="*/ 547 w 126"/>
                <a:gd name="T1" fmla="*/ 1175 h 143"/>
                <a:gd name="T2" fmla="*/ 547 w 126"/>
                <a:gd name="T3" fmla="*/ 1175 h 143"/>
                <a:gd name="T4" fmla="*/ 985 w 126"/>
                <a:gd name="T5" fmla="*/ 971 h 143"/>
                <a:gd name="T6" fmla="*/ 857 w 126"/>
                <a:gd name="T7" fmla="*/ 837 h 143"/>
                <a:gd name="T8" fmla="*/ 552 w 126"/>
                <a:gd name="T9" fmla="*/ 988 h 143"/>
                <a:gd name="T10" fmla="*/ 196 w 126"/>
                <a:gd name="T11" fmla="*/ 585 h 143"/>
                <a:gd name="T12" fmla="*/ 196 w 126"/>
                <a:gd name="T13" fmla="*/ 585 h 143"/>
                <a:gd name="T14" fmla="*/ 552 w 126"/>
                <a:gd name="T15" fmla="*/ 183 h 143"/>
                <a:gd name="T16" fmla="*/ 846 w 126"/>
                <a:gd name="T17" fmla="*/ 319 h 143"/>
                <a:gd name="T18" fmla="*/ 971 w 126"/>
                <a:gd name="T19" fmla="*/ 174 h 143"/>
                <a:gd name="T20" fmla="*/ 552 w 126"/>
                <a:gd name="T21" fmla="*/ 0 h 143"/>
                <a:gd name="T22" fmla="*/ 0 w 126"/>
                <a:gd name="T23" fmla="*/ 585 h 143"/>
                <a:gd name="T24" fmla="*/ 0 w 126"/>
                <a:gd name="T25" fmla="*/ 595 h 143"/>
                <a:gd name="T26" fmla="*/ 547 w 126"/>
                <a:gd name="T27" fmla="*/ 1175 h 1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6" h="143">
                  <a:moveTo>
                    <a:pt x="70" y="143"/>
                  </a:moveTo>
                  <a:lnTo>
                    <a:pt x="70" y="143"/>
                  </a:lnTo>
                  <a:cubicBezTo>
                    <a:pt x="96" y="143"/>
                    <a:pt x="112" y="133"/>
                    <a:pt x="126" y="118"/>
                  </a:cubicBezTo>
                  <a:lnTo>
                    <a:pt x="110" y="102"/>
                  </a:lnTo>
                  <a:cubicBezTo>
                    <a:pt x="99" y="113"/>
                    <a:pt x="88" y="120"/>
                    <a:pt x="71" y="120"/>
                  </a:cubicBezTo>
                  <a:cubicBezTo>
                    <a:pt x="44" y="120"/>
                    <a:pt x="25" y="98"/>
                    <a:pt x="25" y="71"/>
                  </a:cubicBezTo>
                  <a:cubicBezTo>
                    <a:pt x="25" y="44"/>
                    <a:pt x="44" y="22"/>
                    <a:pt x="71" y="22"/>
                  </a:cubicBezTo>
                  <a:cubicBezTo>
                    <a:pt x="86" y="22"/>
                    <a:pt x="98" y="29"/>
                    <a:pt x="109" y="39"/>
                  </a:cubicBezTo>
                  <a:lnTo>
                    <a:pt x="125" y="21"/>
                  </a:lnTo>
                  <a:cubicBezTo>
                    <a:pt x="112" y="9"/>
                    <a:pt x="96" y="0"/>
                    <a:pt x="71" y="0"/>
                  </a:cubicBezTo>
                  <a:cubicBezTo>
                    <a:pt x="29" y="0"/>
                    <a:pt x="0" y="32"/>
                    <a:pt x="0" y="71"/>
                  </a:cubicBezTo>
                  <a:lnTo>
                    <a:pt x="0" y="72"/>
                  </a:lnTo>
                  <a:cubicBezTo>
                    <a:pt x="0" y="111"/>
                    <a:pt x="30" y="143"/>
                    <a:pt x="70" y="14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4" name="Freeform 16"/>
            <p:cNvSpPr>
              <a:spLocks noEditPoints="1"/>
            </p:cNvSpPr>
            <p:nvPr/>
          </p:nvSpPr>
          <p:spPr bwMode="auto">
            <a:xfrm>
              <a:off x="2033" y="1533"/>
              <a:ext cx="168" cy="167"/>
            </a:xfrm>
            <a:custGeom>
              <a:avLst/>
              <a:gdLst>
                <a:gd name="T0" fmla="*/ 0 w 111"/>
                <a:gd name="T1" fmla="*/ 458 h 109"/>
                <a:gd name="T2" fmla="*/ 0 w 111"/>
                <a:gd name="T3" fmla="*/ 458 h 109"/>
                <a:gd name="T4" fmla="*/ 0 w 111"/>
                <a:gd name="T5" fmla="*/ 464 h 109"/>
                <a:gd name="T6" fmla="*/ 437 w 111"/>
                <a:gd name="T7" fmla="*/ 921 h 109"/>
                <a:gd name="T8" fmla="*/ 879 w 111"/>
                <a:gd name="T9" fmla="*/ 458 h 109"/>
                <a:gd name="T10" fmla="*/ 879 w 111"/>
                <a:gd name="T11" fmla="*/ 458 h 109"/>
                <a:gd name="T12" fmla="*/ 437 w 111"/>
                <a:gd name="T13" fmla="*/ 0 h 109"/>
                <a:gd name="T14" fmla="*/ 0 w 111"/>
                <a:gd name="T15" fmla="*/ 458 h 109"/>
                <a:gd name="T16" fmla="*/ 695 w 111"/>
                <a:gd name="T17" fmla="*/ 458 h 109"/>
                <a:gd name="T18" fmla="*/ 695 w 111"/>
                <a:gd name="T19" fmla="*/ 458 h 109"/>
                <a:gd name="T20" fmla="*/ 695 w 111"/>
                <a:gd name="T21" fmla="*/ 464 h 109"/>
                <a:gd name="T22" fmla="*/ 437 w 111"/>
                <a:gd name="T23" fmla="*/ 745 h 109"/>
                <a:gd name="T24" fmla="*/ 188 w 111"/>
                <a:gd name="T25" fmla="*/ 458 h 109"/>
                <a:gd name="T26" fmla="*/ 188 w 111"/>
                <a:gd name="T27" fmla="*/ 458 h 109"/>
                <a:gd name="T28" fmla="*/ 437 w 111"/>
                <a:gd name="T29" fmla="*/ 176 h 109"/>
                <a:gd name="T30" fmla="*/ 695 w 111"/>
                <a:gd name="T31" fmla="*/ 458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" h="109">
                  <a:moveTo>
                    <a:pt x="0" y="54"/>
                  </a:moveTo>
                  <a:lnTo>
                    <a:pt x="0" y="54"/>
                  </a:lnTo>
                  <a:lnTo>
                    <a:pt x="0" y="55"/>
                  </a:lnTo>
                  <a:cubicBezTo>
                    <a:pt x="0" y="84"/>
                    <a:pt x="23" y="109"/>
                    <a:pt x="55" y="109"/>
                  </a:cubicBezTo>
                  <a:cubicBezTo>
                    <a:pt x="87" y="109"/>
                    <a:pt x="111" y="84"/>
                    <a:pt x="111" y="54"/>
                  </a:cubicBezTo>
                  <a:cubicBezTo>
                    <a:pt x="111" y="24"/>
                    <a:pt x="87" y="0"/>
                    <a:pt x="55" y="0"/>
                  </a:cubicBezTo>
                  <a:cubicBezTo>
                    <a:pt x="23" y="0"/>
                    <a:pt x="0" y="25"/>
                    <a:pt x="0" y="54"/>
                  </a:cubicBezTo>
                  <a:close/>
                  <a:moveTo>
                    <a:pt x="87" y="54"/>
                  </a:moveTo>
                  <a:lnTo>
                    <a:pt x="87" y="54"/>
                  </a:lnTo>
                  <a:lnTo>
                    <a:pt x="87" y="55"/>
                  </a:lnTo>
                  <a:cubicBezTo>
                    <a:pt x="87" y="73"/>
                    <a:pt x="75" y="88"/>
                    <a:pt x="55" y="88"/>
                  </a:cubicBezTo>
                  <a:cubicBezTo>
                    <a:pt x="37" y="88"/>
                    <a:pt x="24" y="73"/>
                    <a:pt x="24" y="54"/>
                  </a:cubicBezTo>
                  <a:cubicBezTo>
                    <a:pt x="24" y="36"/>
                    <a:pt x="36" y="21"/>
                    <a:pt x="55" y="21"/>
                  </a:cubicBezTo>
                  <a:cubicBezTo>
                    <a:pt x="74" y="21"/>
                    <a:pt x="87" y="36"/>
                    <a:pt x="87" y="5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5" name="Freeform 17"/>
            <p:cNvSpPr>
              <a:spLocks/>
            </p:cNvSpPr>
            <p:nvPr/>
          </p:nvSpPr>
          <p:spPr bwMode="auto">
            <a:xfrm>
              <a:off x="2226" y="1533"/>
              <a:ext cx="239" cy="162"/>
            </a:xfrm>
            <a:custGeom>
              <a:avLst/>
              <a:gdLst>
                <a:gd name="T0" fmla="*/ 446 w 158"/>
                <a:gd name="T1" fmla="*/ 0 h 106"/>
                <a:gd name="T2" fmla="*/ 446 w 158"/>
                <a:gd name="T3" fmla="*/ 0 h 106"/>
                <a:gd name="T4" fmla="*/ 188 w 158"/>
                <a:gd name="T5" fmla="*/ 154 h 106"/>
                <a:gd name="T6" fmla="*/ 188 w 158"/>
                <a:gd name="T7" fmla="*/ 18 h 106"/>
                <a:gd name="T8" fmla="*/ 0 w 158"/>
                <a:gd name="T9" fmla="*/ 18 h 106"/>
                <a:gd name="T10" fmla="*/ 0 w 158"/>
                <a:gd name="T11" fmla="*/ 885 h 106"/>
                <a:gd name="T12" fmla="*/ 188 w 158"/>
                <a:gd name="T13" fmla="*/ 885 h 106"/>
                <a:gd name="T14" fmla="*/ 188 w 158"/>
                <a:gd name="T15" fmla="*/ 393 h 106"/>
                <a:gd name="T16" fmla="*/ 366 w 158"/>
                <a:gd name="T17" fmla="*/ 185 h 106"/>
                <a:gd name="T18" fmla="*/ 528 w 158"/>
                <a:gd name="T19" fmla="*/ 393 h 106"/>
                <a:gd name="T20" fmla="*/ 528 w 158"/>
                <a:gd name="T21" fmla="*/ 885 h 106"/>
                <a:gd name="T22" fmla="*/ 723 w 158"/>
                <a:gd name="T23" fmla="*/ 885 h 106"/>
                <a:gd name="T24" fmla="*/ 723 w 158"/>
                <a:gd name="T25" fmla="*/ 393 h 106"/>
                <a:gd name="T26" fmla="*/ 897 w 158"/>
                <a:gd name="T27" fmla="*/ 185 h 106"/>
                <a:gd name="T28" fmla="*/ 1062 w 158"/>
                <a:gd name="T29" fmla="*/ 393 h 106"/>
                <a:gd name="T30" fmla="*/ 1062 w 158"/>
                <a:gd name="T31" fmla="*/ 885 h 106"/>
                <a:gd name="T32" fmla="*/ 1254 w 158"/>
                <a:gd name="T33" fmla="*/ 885 h 106"/>
                <a:gd name="T34" fmla="*/ 1254 w 158"/>
                <a:gd name="T35" fmla="*/ 332 h 106"/>
                <a:gd name="T36" fmla="*/ 970 w 158"/>
                <a:gd name="T37" fmla="*/ 0 h 106"/>
                <a:gd name="T38" fmla="*/ 693 w 158"/>
                <a:gd name="T39" fmla="*/ 154 h 106"/>
                <a:gd name="T40" fmla="*/ 446 w 158"/>
                <a:gd name="T41" fmla="*/ 0 h 1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8" h="106">
                  <a:moveTo>
                    <a:pt x="56" y="0"/>
                  </a:moveTo>
                  <a:lnTo>
                    <a:pt x="56" y="0"/>
                  </a:lnTo>
                  <a:cubicBezTo>
                    <a:pt x="40" y="0"/>
                    <a:pt x="30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3" y="22"/>
                    <a:pt x="46" y="22"/>
                  </a:cubicBezTo>
                  <a:cubicBezTo>
                    <a:pt x="59" y="22"/>
                    <a:pt x="67" y="31"/>
                    <a:pt x="67" y="47"/>
                  </a:cubicBezTo>
                  <a:lnTo>
                    <a:pt x="67" y="106"/>
                  </a:lnTo>
                  <a:lnTo>
                    <a:pt x="91" y="106"/>
                  </a:lnTo>
                  <a:lnTo>
                    <a:pt x="91" y="47"/>
                  </a:lnTo>
                  <a:cubicBezTo>
                    <a:pt x="91" y="31"/>
                    <a:pt x="100" y="22"/>
                    <a:pt x="113" y="22"/>
                  </a:cubicBezTo>
                  <a:cubicBezTo>
                    <a:pt x="127" y="22"/>
                    <a:pt x="134" y="31"/>
                    <a:pt x="134" y="47"/>
                  </a:cubicBezTo>
                  <a:lnTo>
                    <a:pt x="134" y="106"/>
                  </a:lnTo>
                  <a:lnTo>
                    <a:pt x="158" y="106"/>
                  </a:lnTo>
                  <a:lnTo>
                    <a:pt x="158" y="40"/>
                  </a:lnTo>
                  <a:cubicBezTo>
                    <a:pt x="158" y="14"/>
                    <a:pt x="145" y="0"/>
                    <a:pt x="122" y="0"/>
                  </a:cubicBezTo>
                  <a:cubicBezTo>
                    <a:pt x="106" y="0"/>
                    <a:pt x="95" y="7"/>
                    <a:pt x="87" y="18"/>
                  </a:cubicBezTo>
                  <a:cubicBezTo>
                    <a:pt x="81" y="7"/>
                    <a:pt x="71" y="0"/>
                    <a:pt x="5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6" name="Freeform 18"/>
            <p:cNvSpPr>
              <a:spLocks/>
            </p:cNvSpPr>
            <p:nvPr/>
          </p:nvSpPr>
          <p:spPr bwMode="auto">
            <a:xfrm>
              <a:off x="2498" y="1533"/>
              <a:ext cx="239" cy="162"/>
            </a:xfrm>
            <a:custGeom>
              <a:avLst/>
              <a:gdLst>
                <a:gd name="T0" fmla="*/ 1221 w 159"/>
                <a:gd name="T1" fmla="*/ 885 h 106"/>
                <a:gd name="T2" fmla="*/ 1221 w 159"/>
                <a:gd name="T3" fmla="*/ 885 h 106"/>
                <a:gd name="T4" fmla="*/ 1221 w 159"/>
                <a:gd name="T5" fmla="*/ 332 h 106"/>
                <a:gd name="T6" fmla="*/ 933 w 159"/>
                <a:gd name="T7" fmla="*/ 0 h 106"/>
                <a:gd name="T8" fmla="*/ 669 w 159"/>
                <a:gd name="T9" fmla="*/ 154 h 106"/>
                <a:gd name="T10" fmla="*/ 427 w 159"/>
                <a:gd name="T11" fmla="*/ 0 h 106"/>
                <a:gd name="T12" fmla="*/ 183 w 159"/>
                <a:gd name="T13" fmla="*/ 154 h 106"/>
                <a:gd name="T14" fmla="*/ 183 w 159"/>
                <a:gd name="T15" fmla="*/ 18 h 106"/>
                <a:gd name="T16" fmla="*/ 0 w 159"/>
                <a:gd name="T17" fmla="*/ 18 h 106"/>
                <a:gd name="T18" fmla="*/ 0 w 159"/>
                <a:gd name="T19" fmla="*/ 885 h 106"/>
                <a:gd name="T20" fmla="*/ 183 w 159"/>
                <a:gd name="T21" fmla="*/ 885 h 106"/>
                <a:gd name="T22" fmla="*/ 183 w 159"/>
                <a:gd name="T23" fmla="*/ 393 h 106"/>
                <a:gd name="T24" fmla="*/ 352 w 159"/>
                <a:gd name="T25" fmla="*/ 185 h 106"/>
                <a:gd name="T26" fmla="*/ 516 w 159"/>
                <a:gd name="T27" fmla="*/ 393 h 106"/>
                <a:gd name="T28" fmla="*/ 516 w 159"/>
                <a:gd name="T29" fmla="*/ 885 h 106"/>
                <a:gd name="T30" fmla="*/ 700 w 159"/>
                <a:gd name="T31" fmla="*/ 885 h 106"/>
                <a:gd name="T32" fmla="*/ 700 w 159"/>
                <a:gd name="T33" fmla="*/ 393 h 106"/>
                <a:gd name="T34" fmla="*/ 872 w 159"/>
                <a:gd name="T35" fmla="*/ 185 h 106"/>
                <a:gd name="T36" fmla="*/ 1034 w 159"/>
                <a:gd name="T37" fmla="*/ 393 h 106"/>
                <a:gd name="T38" fmla="*/ 1034 w 159"/>
                <a:gd name="T39" fmla="*/ 885 h 106"/>
                <a:gd name="T40" fmla="*/ 1221 w 159"/>
                <a:gd name="T41" fmla="*/ 885 h 1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9" h="106">
                  <a:moveTo>
                    <a:pt x="159" y="106"/>
                  </a:moveTo>
                  <a:lnTo>
                    <a:pt x="159" y="106"/>
                  </a:lnTo>
                  <a:lnTo>
                    <a:pt x="159" y="40"/>
                  </a:lnTo>
                  <a:cubicBezTo>
                    <a:pt x="159" y="14"/>
                    <a:pt x="145" y="0"/>
                    <a:pt x="122" y="0"/>
                  </a:cubicBezTo>
                  <a:cubicBezTo>
                    <a:pt x="106" y="0"/>
                    <a:pt x="95" y="7"/>
                    <a:pt x="87" y="18"/>
                  </a:cubicBezTo>
                  <a:cubicBezTo>
                    <a:pt x="81" y="7"/>
                    <a:pt x="71" y="0"/>
                    <a:pt x="56" y="0"/>
                  </a:cubicBezTo>
                  <a:cubicBezTo>
                    <a:pt x="40" y="0"/>
                    <a:pt x="31" y="9"/>
                    <a:pt x="24" y="18"/>
                  </a:cubicBez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3" y="22"/>
                    <a:pt x="46" y="22"/>
                  </a:cubicBezTo>
                  <a:cubicBezTo>
                    <a:pt x="60" y="22"/>
                    <a:pt x="67" y="31"/>
                    <a:pt x="67" y="47"/>
                  </a:cubicBezTo>
                  <a:lnTo>
                    <a:pt x="67" y="106"/>
                  </a:lnTo>
                  <a:lnTo>
                    <a:pt x="91" y="106"/>
                  </a:lnTo>
                  <a:lnTo>
                    <a:pt x="91" y="47"/>
                  </a:lnTo>
                  <a:cubicBezTo>
                    <a:pt x="91" y="31"/>
                    <a:pt x="101" y="22"/>
                    <a:pt x="114" y="22"/>
                  </a:cubicBezTo>
                  <a:cubicBezTo>
                    <a:pt x="127" y="22"/>
                    <a:pt x="135" y="31"/>
                    <a:pt x="135" y="47"/>
                  </a:cubicBezTo>
                  <a:lnTo>
                    <a:pt x="135" y="106"/>
                  </a:lnTo>
                  <a:lnTo>
                    <a:pt x="159" y="10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7" name="Freeform 19"/>
            <p:cNvSpPr>
              <a:spLocks/>
            </p:cNvSpPr>
            <p:nvPr/>
          </p:nvSpPr>
          <p:spPr bwMode="auto">
            <a:xfrm>
              <a:off x="2768" y="1537"/>
              <a:ext cx="141" cy="163"/>
            </a:xfrm>
            <a:custGeom>
              <a:avLst/>
              <a:gdLst>
                <a:gd name="T0" fmla="*/ 534 w 94"/>
                <a:gd name="T1" fmla="*/ 722 h 107"/>
                <a:gd name="T2" fmla="*/ 534 w 94"/>
                <a:gd name="T3" fmla="*/ 722 h 107"/>
                <a:gd name="T4" fmla="*/ 534 w 94"/>
                <a:gd name="T5" fmla="*/ 852 h 107"/>
                <a:gd name="T6" fmla="*/ 716 w 94"/>
                <a:gd name="T7" fmla="*/ 852 h 107"/>
                <a:gd name="T8" fmla="*/ 716 w 94"/>
                <a:gd name="T9" fmla="*/ 0 h 107"/>
                <a:gd name="T10" fmla="*/ 534 w 94"/>
                <a:gd name="T11" fmla="*/ 0 h 107"/>
                <a:gd name="T12" fmla="*/ 534 w 94"/>
                <a:gd name="T13" fmla="*/ 484 h 107"/>
                <a:gd name="T14" fmla="*/ 351 w 94"/>
                <a:gd name="T15" fmla="*/ 696 h 107"/>
                <a:gd name="T16" fmla="*/ 183 w 94"/>
                <a:gd name="T17" fmla="*/ 484 h 107"/>
                <a:gd name="T18" fmla="*/ 183 w 94"/>
                <a:gd name="T19" fmla="*/ 0 h 107"/>
                <a:gd name="T20" fmla="*/ 0 w 94"/>
                <a:gd name="T21" fmla="*/ 0 h 107"/>
                <a:gd name="T22" fmla="*/ 0 w 94"/>
                <a:gd name="T23" fmla="*/ 545 h 107"/>
                <a:gd name="T24" fmla="*/ 284 w 94"/>
                <a:gd name="T25" fmla="*/ 877 h 107"/>
                <a:gd name="T26" fmla="*/ 534 w 94"/>
                <a:gd name="T27" fmla="*/ 722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7">
                  <a:moveTo>
                    <a:pt x="70" y="88"/>
                  </a:moveTo>
                  <a:lnTo>
                    <a:pt x="70" y="88"/>
                  </a:lnTo>
                  <a:lnTo>
                    <a:pt x="70" y="104"/>
                  </a:lnTo>
                  <a:lnTo>
                    <a:pt x="94" y="104"/>
                  </a:lnTo>
                  <a:lnTo>
                    <a:pt x="94" y="0"/>
                  </a:lnTo>
                  <a:lnTo>
                    <a:pt x="70" y="0"/>
                  </a:lnTo>
                  <a:lnTo>
                    <a:pt x="70" y="59"/>
                  </a:lnTo>
                  <a:cubicBezTo>
                    <a:pt x="70" y="75"/>
                    <a:pt x="60" y="85"/>
                    <a:pt x="46" y="85"/>
                  </a:cubicBezTo>
                  <a:cubicBezTo>
                    <a:pt x="32" y="85"/>
                    <a:pt x="24" y="76"/>
                    <a:pt x="24" y="59"/>
                  </a:cubicBezTo>
                  <a:lnTo>
                    <a:pt x="24" y="0"/>
                  </a:lnTo>
                  <a:lnTo>
                    <a:pt x="0" y="0"/>
                  </a:lnTo>
                  <a:lnTo>
                    <a:pt x="0" y="66"/>
                  </a:lnTo>
                  <a:cubicBezTo>
                    <a:pt x="0" y="91"/>
                    <a:pt x="14" y="107"/>
                    <a:pt x="37" y="107"/>
                  </a:cubicBezTo>
                  <a:cubicBezTo>
                    <a:pt x="54" y="107"/>
                    <a:pt x="63" y="98"/>
                    <a:pt x="70" y="8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8" name="Freeform 20"/>
            <p:cNvSpPr>
              <a:spLocks/>
            </p:cNvSpPr>
            <p:nvPr/>
          </p:nvSpPr>
          <p:spPr bwMode="auto">
            <a:xfrm>
              <a:off x="2942" y="1533"/>
              <a:ext cx="142" cy="162"/>
            </a:xfrm>
            <a:custGeom>
              <a:avLst/>
              <a:gdLst>
                <a:gd name="T0" fmla="*/ 187 w 94"/>
                <a:gd name="T1" fmla="*/ 154 h 106"/>
                <a:gd name="T2" fmla="*/ 187 w 94"/>
                <a:gd name="T3" fmla="*/ 154 h 106"/>
                <a:gd name="T4" fmla="*/ 187 w 94"/>
                <a:gd name="T5" fmla="*/ 18 h 106"/>
                <a:gd name="T6" fmla="*/ 0 w 94"/>
                <a:gd name="T7" fmla="*/ 18 h 106"/>
                <a:gd name="T8" fmla="*/ 0 w 94"/>
                <a:gd name="T9" fmla="*/ 885 h 106"/>
                <a:gd name="T10" fmla="*/ 187 w 94"/>
                <a:gd name="T11" fmla="*/ 885 h 106"/>
                <a:gd name="T12" fmla="*/ 187 w 94"/>
                <a:gd name="T13" fmla="*/ 393 h 106"/>
                <a:gd name="T14" fmla="*/ 379 w 94"/>
                <a:gd name="T15" fmla="*/ 185 h 106"/>
                <a:gd name="T16" fmla="*/ 553 w 94"/>
                <a:gd name="T17" fmla="*/ 393 h 106"/>
                <a:gd name="T18" fmla="*/ 553 w 94"/>
                <a:gd name="T19" fmla="*/ 885 h 106"/>
                <a:gd name="T20" fmla="*/ 742 w 94"/>
                <a:gd name="T21" fmla="*/ 885 h 106"/>
                <a:gd name="T22" fmla="*/ 742 w 94"/>
                <a:gd name="T23" fmla="*/ 332 h 106"/>
                <a:gd name="T24" fmla="*/ 447 w 94"/>
                <a:gd name="T25" fmla="*/ 0 h 106"/>
                <a:gd name="T26" fmla="*/ 187 w 94"/>
                <a:gd name="T27" fmla="*/ 154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06">
                  <a:moveTo>
                    <a:pt x="24" y="18"/>
                  </a:moveTo>
                  <a:lnTo>
                    <a:pt x="24" y="18"/>
                  </a:lnTo>
                  <a:lnTo>
                    <a:pt x="24" y="2"/>
                  </a:lnTo>
                  <a:lnTo>
                    <a:pt x="0" y="2"/>
                  </a:lnTo>
                  <a:lnTo>
                    <a:pt x="0" y="106"/>
                  </a:lnTo>
                  <a:lnTo>
                    <a:pt x="24" y="106"/>
                  </a:lnTo>
                  <a:lnTo>
                    <a:pt x="24" y="47"/>
                  </a:lnTo>
                  <a:cubicBezTo>
                    <a:pt x="24" y="31"/>
                    <a:pt x="34" y="22"/>
                    <a:pt x="48" y="22"/>
                  </a:cubicBezTo>
                  <a:cubicBezTo>
                    <a:pt x="62" y="22"/>
                    <a:pt x="70" y="31"/>
                    <a:pt x="70" y="47"/>
                  </a:cubicBezTo>
                  <a:lnTo>
                    <a:pt x="70" y="106"/>
                  </a:lnTo>
                  <a:lnTo>
                    <a:pt x="94" y="106"/>
                  </a:lnTo>
                  <a:lnTo>
                    <a:pt x="94" y="40"/>
                  </a:lnTo>
                  <a:cubicBezTo>
                    <a:pt x="94" y="16"/>
                    <a:pt x="80" y="0"/>
                    <a:pt x="57" y="0"/>
                  </a:cubicBezTo>
                  <a:cubicBezTo>
                    <a:pt x="41" y="0"/>
                    <a:pt x="31" y="8"/>
                    <a:pt x="24" y="1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9" name="Freeform 21"/>
            <p:cNvSpPr>
              <a:spLocks/>
            </p:cNvSpPr>
            <p:nvPr/>
          </p:nvSpPr>
          <p:spPr bwMode="auto">
            <a:xfrm>
              <a:off x="3119" y="1537"/>
              <a:ext cx="36" cy="158"/>
            </a:xfrm>
            <a:custGeom>
              <a:avLst/>
              <a:gdLst>
                <a:gd name="T0" fmla="*/ 183 w 24"/>
                <a:gd name="T1" fmla="*/ 0 h 104"/>
                <a:gd name="T2" fmla="*/ 183 w 24"/>
                <a:gd name="T3" fmla="*/ 0 h 104"/>
                <a:gd name="T4" fmla="*/ 0 w 24"/>
                <a:gd name="T5" fmla="*/ 0 h 104"/>
                <a:gd name="T6" fmla="*/ 0 w 24"/>
                <a:gd name="T7" fmla="*/ 843 h 104"/>
                <a:gd name="T8" fmla="*/ 183 w 24"/>
                <a:gd name="T9" fmla="*/ 843 h 104"/>
                <a:gd name="T10" fmla="*/ 183 w 24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04">
                  <a:moveTo>
                    <a:pt x="24" y="0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4" y="10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0" name="Freeform 22"/>
            <p:cNvSpPr>
              <a:spLocks/>
            </p:cNvSpPr>
            <p:nvPr/>
          </p:nvSpPr>
          <p:spPr bwMode="auto">
            <a:xfrm>
              <a:off x="3117" y="1477"/>
              <a:ext cx="39" cy="35"/>
            </a:xfrm>
            <a:custGeom>
              <a:avLst/>
              <a:gdLst>
                <a:gd name="T0" fmla="*/ 201 w 26"/>
                <a:gd name="T1" fmla="*/ 0 h 23"/>
                <a:gd name="T2" fmla="*/ 201 w 26"/>
                <a:gd name="T3" fmla="*/ 0 h 23"/>
                <a:gd name="T4" fmla="*/ 0 w 26"/>
                <a:gd name="T5" fmla="*/ 0 h 23"/>
                <a:gd name="T6" fmla="*/ 0 w 26"/>
                <a:gd name="T7" fmla="*/ 187 h 23"/>
                <a:gd name="T8" fmla="*/ 201 w 26"/>
                <a:gd name="T9" fmla="*/ 187 h 23"/>
                <a:gd name="T10" fmla="*/ 201 w 26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3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26" y="2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1" name="Freeform 23"/>
            <p:cNvSpPr>
              <a:spLocks/>
            </p:cNvSpPr>
            <p:nvPr/>
          </p:nvSpPr>
          <p:spPr bwMode="auto">
            <a:xfrm>
              <a:off x="3178" y="1492"/>
              <a:ext cx="99" cy="206"/>
            </a:xfrm>
            <a:custGeom>
              <a:avLst/>
              <a:gdLst>
                <a:gd name="T0" fmla="*/ 108 w 66"/>
                <a:gd name="T1" fmla="*/ 0 h 135"/>
                <a:gd name="T2" fmla="*/ 108 w 66"/>
                <a:gd name="T3" fmla="*/ 0 h 135"/>
                <a:gd name="T4" fmla="*/ 108 w 66"/>
                <a:gd name="T5" fmla="*/ 238 h 135"/>
                <a:gd name="T6" fmla="*/ 0 w 66"/>
                <a:gd name="T7" fmla="*/ 238 h 135"/>
                <a:gd name="T8" fmla="*/ 0 w 66"/>
                <a:gd name="T9" fmla="*/ 412 h 135"/>
                <a:gd name="T10" fmla="*/ 108 w 66"/>
                <a:gd name="T11" fmla="*/ 412 h 135"/>
                <a:gd name="T12" fmla="*/ 108 w 66"/>
                <a:gd name="T13" fmla="*/ 867 h 135"/>
                <a:gd name="T14" fmla="*/ 336 w 66"/>
                <a:gd name="T15" fmla="*/ 1115 h 135"/>
                <a:gd name="T16" fmla="*/ 498 w 66"/>
                <a:gd name="T17" fmla="*/ 1073 h 135"/>
                <a:gd name="T18" fmla="*/ 498 w 66"/>
                <a:gd name="T19" fmla="*/ 911 h 135"/>
                <a:gd name="T20" fmla="*/ 383 w 66"/>
                <a:gd name="T21" fmla="*/ 946 h 135"/>
                <a:gd name="T22" fmla="*/ 291 w 66"/>
                <a:gd name="T23" fmla="*/ 836 h 135"/>
                <a:gd name="T24" fmla="*/ 291 w 66"/>
                <a:gd name="T25" fmla="*/ 412 h 135"/>
                <a:gd name="T26" fmla="*/ 504 w 66"/>
                <a:gd name="T27" fmla="*/ 412 h 135"/>
                <a:gd name="T28" fmla="*/ 504 w 66"/>
                <a:gd name="T29" fmla="*/ 238 h 135"/>
                <a:gd name="T30" fmla="*/ 291 w 66"/>
                <a:gd name="T31" fmla="*/ 238 h 135"/>
                <a:gd name="T32" fmla="*/ 291 w 66"/>
                <a:gd name="T33" fmla="*/ 0 h 135"/>
                <a:gd name="T34" fmla="*/ 108 w 66"/>
                <a:gd name="T35" fmla="*/ 0 h 13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6" h="135">
                  <a:moveTo>
                    <a:pt x="14" y="0"/>
                  </a:moveTo>
                  <a:lnTo>
                    <a:pt x="14" y="0"/>
                  </a:lnTo>
                  <a:lnTo>
                    <a:pt x="14" y="29"/>
                  </a:lnTo>
                  <a:lnTo>
                    <a:pt x="0" y="29"/>
                  </a:lnTo>
                  <a:lnTo>
                    <a:pt x="0" y="50"/>
                  </a:lnTo>
                  <a:lnTo>
                    <a:pt x="14" y="50"/>
                  </a:lnTo>
                  <a:lnTo>
                    <a:pt x="14" y="105"/>
                  </a:lnTo>
                  <a:cubicBezTo>
                    <a:pt x="14" y="127"/>
                    <a:pt x="26" y="135"/>
                    <a:pt x="44" y="135"/>
                  </a:cubicBezTo>
                  <a:cubicBezTo>
                    <a:pt x="53" y="135"/>
                    <a:pt x="59" y="133"/>
                    <a:pt x="65" y="130"/>
                  </a:cubicBezTo>
                  <a:lnTo>
                    <a:pt x="65" y="110"/>
                  </a:lnTo>
                  <a:cubicBezTo>
                    <a:pt x="61" y="113"/>
                    <a:pt x="56" y="114"/>
                    <a:pt x="50" y="114"/>
                  </a:cubicBezTo>
                  <a:cubicBezTo>
                    <a:pt x="42" y="114"/>
                    <a:pt x="38" y="110"/>
                    <a:pt x="38" y="101"/>
                  </a:cubicBezTo>
                  <a:lnTo>
                    <a:pt x="38" y="50"/>
                  </a:lnTo>
                  <a:lnTo>
                    <a:pt x="66" y="50"/>
                  </a:lnTo>
                  <a:lnTo>
                    <a:pt x="66" y="29"/>
                  </a:lnTo>
                  <a:lnTo>
                    <a:pt x="38" y="29"/>
                  </a:lnTo>
                  <a:lnTo>
                    <a:pt x="3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2" name="Freeform 24"/>
            <p:cNvSpPr>
              <a:spLocks/>
            </p:cNvSpPr>
            <p:nvPr/>
          </p:nvSpPr>
          <p:spPr bwMode="auto">
            <a:xfrm>
              <a:off x="3303" y="1477"/>
              <a:ext cx="39" cy="35"/>
            </a:xfrm>
            <a:custGeom>
              <a:avLst/>
              <a:gdLst>
                <a:gd name="T0" fmla="*/ 201 w 26"/>
                <a:gd name="T1" fmla="*/ 0 h 23"/>
                <a:gd name="T2" fmla="*/ 201 w 26"/>
                <a:gd name="T3" fmla="*/ 0 h 23"/>
                <a:gd name="T4" fmla="*/ 0 w 26"/>
                <a:gd name="T5" fmla="*/ 0 h 23"/>
                <a:gd name="T6" fmla="*/ 0 w 26"/>
                <a:gd name="T7" fmla="*/ 187 h 23"/>
                <a:gd name="T8" fmla="*/ 201 w 26"/>
                <a:gd name="T9" fmla="*/ 187 h 23"/>
                <a:gd name="T10" fmla="*/ 201 w 26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23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26" y="2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3" name="Freeform 25"/>
            <p:cNvSpPr>
              <a:spLocks/>
            </p:cNvSpPr>
            <p:nvPr/>
          </p:nvSpPr>
          <p:spPr bwMode="auto">
            <a:xfrm>
              <a:off x="3304" y="1537"/>
              <a:ext cx="36" cy="158"/>
            </a:xfrm>
            <a:custGeom>
              <a:avLst/>
              <a:gdLst>
                <a:gd name="T0" fmla="*/ 183 w 24"/>
                <a:gd name="T1" fmla="*/ 0 h 104"/>
                <a:gd name="T2" fmla="*/ 183 w 24"/>
                <a:gd name="T3" fmla="*/ 0 h 104"/>
                <a:gd name="T4" fmla="*/ 0 w 24"/>
                <a:gd name="T5" fmla="*/ 0 h 104"/>
                <a:gd name="T6" fmla="*/ 0 w 24"/>
                <a:gd name="T7" fmla="*/ 843 h 104"/>
                <a:gd name="T8" fmla="*/ 183 w 24"/>
                <a:gd name="T9" fmla="*/ 843 h 104"/>
                <a:gd name="T10" fmla="*/ 183 w 24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04">
                  <a:moveTo>
                    <a:pt x="24" y="0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24" y="10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4" name="Freeform 26"/>
            <p:cNvSpPr>
              <a:spLocks noEditPoints="1"/>
            </p:cNvSpPr>
            <p:nvPr/>
          </p:nvSpPr>
          <p:spPr bwMode="auto">
            <a:xfrm>
              <a:off x="3367" y="1533"/>
              <a:ext cx="153" cy="167"/>
            </a:xfrm>
            <a:custGeom>
              <a:avLst/>
              <a:gdLst>
                <a:gd name="T0" fmla="*/ 806 w 101"/>
                <a:gd name="T1" fmla="*/ 473 h 109"/>
                <a:gd name="T2" fmla="*/ 806 w 101"/>
                <a:gd name="T3" fmla="*/ 473 h 109"/>
                <a:gd name="T4" fmla="*/ 406 w 101"/>
                <a:gd name="T5" fmla="*/ 0 h 109"/>
                <a:gd name="T6" fmla="*/ 0 w 101"/>
                <a:gd name="T7" fmla="*/ 458 h 109"/>
                <a:gd name="T8" fmla="*/ 0 w 101"/>
                <a:gd name="T9" fmla="*/ 464 h 109"/>
                <a:gd name="T10" fmla="*/ 432 w 101"/>
                <a:gd name="T11" fmla="*/ 921 h 109"/>
                <a:gd name="T12" fmla="*/ 763 w 101"/>
                <a:gd name="T13" fmla="*/ 749 h 109"/>
                <a:gd name="T14" fmla="*/ 654 w 101"/>
                <a:gd name="T15" fmla="*/ 650 h 109"/>
                <a:gd name="T16" fmla="*/ 432 w 101"/>
                <a:gd name="T17" fmla="*/ 749 h 109"/>
                <a:gd name="T18" fmla="*/ 191 w 101"/>
                <a:gd name="T19" fmla="*/ 535 h 109"/>
                <a:gd name="T20" fmla="*/ 806 w 101"/>
                <a:gd name="T21" fmla="*/ 535 h 109"/>
                <a:gd name="T22" fmla="*/ 806 w 101"/>
                <a:gd name="T23" fmla="*/ 473 h 109"/>
                <a:gd name="T24" fmla="*/ 191 w 101"/>
                <a:gd name="T25" fmla="*/ 397 h 109"/>
                <a:gd name="T26" fmla="*/ 191 w 101"/>
                <a:gd name="T27" fmla="*/ 397 h 109"/>
                <a:gd name="T28" fmla="*/ 406 w 101"/>
                <a:gd name="T29" fmla="*/ 158 h 109"/>
                <a:gd name="T30" fmla="*/ 615 w 101"/>
                <a:gd name="T31" fmla="*/ 397 h 109"/>
                <a:gd name="T32" fmla="*/ 191 w 101"/>
                <a:gd name="T33" fmla="*/ 397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1" h="109">
                  <a:moveTo>
                    <a:pt x="101" y="56"/>
                  </a:moveTo>
                  <a:lnTo>
                    <a:pt x="101" y="56"/>
                  </a:lnTo>
                  <a:cubicBezTo>
                    <a:pt x="101" y="26"/>
                    <a:pt x="84" y="0"/>
                    <a:pt x="51" y="0"/>
                  </a:cubicBezTo>
                  <a:cubicBezTo>
                    <a:pt x="21" y="0"/>
                    <a:pt x="0" y="24"/>
                    <a:pt x="0" y="54"/>
                  </a:cubicBezTo>
                  <a:lnTo>
                    <a:pt x="0" y="55"/>
                  </a:lnTo>
                  <a:cubicBezTo>
                    <a:pt x="0" y="87"/>
                    <a:pt x="23" y="109"/>
                    <a:pt x="54" y="109"/>
                  </a:cubicBezTo>
                  <a:cubicBezTo>
                    <a:pt x="73" y="109"/>
                    <a:pt x="86" y="101"/>
                    <a:pt x="96" y="89"/>
                  </a:cubicBezTo>
                  <a:lnTo>
                    <a:pt x="82" y="77"/>
                  </a:lnTo>
                  <a:cubicBezTo>
                    <a:pt x="74" y="85"/>
                    <a:pt x="66" y="89"/>
                    <a:pt x="54" y="89"/>
                  </a:cubicBezTo>
                  <a:cubicBezTo>
                    <a:pt x="39" y="89"/>
                    <a:pt x="27" y="80"/>
                    <a:pt x="24" y="63"/>
                  </a:cubicBezTo>
                  <a:lnTo>
                    <a:pt x="101" y="63"/>
                  </a:lnTo>
                  <a:cubicBezTo>
                    <a:pt x="101" y="60"/>
                    <a:pt x="101" y="58"/>
                    <a:pt x="101" y="56"/>
                  </a:cubicBezTo>
                  <a:close/>
                  <a:moveTo>
                    <a:pt x="24" y="47"/>
                  </a:moveTo>
                  <a:lnTo>
                    <a:pt x="24" y="47"/>
                  </a:lnTo>
                  <a:cubicBezTo>
                    <a:pt x="26" y="31"/>
                    <a:pt x="36" y="19"/>
                    <a:pt x="51" y="19"/>
                  </a:cubicBezTo>
                  <a:cubicBezTo>
                    <a:pt x="67" y="19"/>
                    <a:pt x="76" y="31"/>
                    <a:pt x="77" y="47"/>
                  </a:cubicBezTo>
                  <a:lnTo>
                    <a:pt x="24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5" name="Freeform 27"/>
            <p:cNvSpPr>
              <a:spLocks/>
            </p:cNvSpPr>
            <p:nvPr/>
          </p:nvSpPr>
          <p:spPr bwMode="auto">
            <a:xfrm>
              <a:off x="3532" y="1533"/>
              <a:ext cx="125" cy="165"/>
            </a:xfrm>
            <a:custGeom>
              <a:avLst/>
              <a:gdLst>
                <a:gd name="T0" fmla="*/ 349 w 83"/>
                <a:gd name="T1" fmla="*/ 743 h 108"/>
                <a:gd name="T2" fmla="*/ 349 w 83"/>
                <a:gd name="T3" fmla="*/ 743 h 108"/>
                <a:gd name="T4" fmla="*/ 89 w 83"/>
                <a:gd name="T5" fmla="*/ 642 h 108"/>
                <a:gd name="T6" fmla="*/ 0 w 83"/>
                <a:gd name="T7" fmla="*/ 775 h 108"/>
                <a:gd name="T8" fmla="*/ 337 w 83"/>
                <a:gd name="T9" fmla="*/ 898 h 108"/>
                <a:gd name="T10" fmla="*/ 642 w 83"/>
                <a:gd name="T11" fmla="*/ 631 h 108"/>
                <a:gd name="T12" fmla="*/ 642 w 83"/>
                <a:gd name="T13" fmla="*/ 628 h 108"/>
                <a:gd name="T14" fmla="*/ 398 w 83"/>
                <a:gd name="T15" fmla="*/ 373 h 108"/>
                <a:gd name="T16" fmla="*/ 211 w 83"/>
                <a:gd name="T17" fmla="*/ 249 h 108"/>
                <a:gd name="T18" fmla="*/ 211 w 83"/>
                <a:gd name="T19" fmla="*/ 249 h 108"/>
                <a:gd name="T20" fmla="*/ 324 w 83"/>
                <a:gd name="T21" fmla="*/ 156 h 108"/>
                <a:gd name="T22" fmla="*/ 548 w 83"/>
                <a:gd name="T23" fmla="*/ 238 h 108"/>
                <a:gd name="T24" fmla="*/ 628 w 83"/>
                <a:gd name="T25" fmla="*/ 101 h 108"/>
                <a:gd name="T26" fmla="*/ 336 w 83"/>
                <a:gd name="T27" fmla="*/ 0 h 108"/>
                <a:gd name="T28" fmla="*/ 41 w 83"/>
                <a:gd name="T29" fmla="*/ 269 h 108"/>
                <a:gd name="T30" fmla="*/ 41 w 83"/>
                <a:gd name="T31" fmla="*/ 269 h 108"/>
                <a:gd name="T32" fmla="*/ 295 w 83"/>
                <a:gd name="T33" fmla="*/ 526 h 108"/>
                <a:gd name="T34" fmla="*/ 474 w 83"/>
                <a:gd name="T35" fmla="*/ 649 h 108"/>
                <a:gd name="T36" fmla="*/ 474 w 83"/>
                <a:gd name="T37" fmla="*/ 649 h 108"/>
                <a:gd name="T38" fmla="*/ 349 w 83"/>
                <a:gd name="T39" fmla="*/ 743 h 1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3" h="108">
                  <a:moveTo>
                    <a:pt x="45" y="89"/>
                  </a:moveTo>
                  <a:lnTo>
                    <a:pt x="45" y="89"/>
                  </a:lnTo>
                  <a:cubicBezTo>
                    <a:pt x="34" y="89"/>
                    <a:pt x="22" y="85"/>
                    <a:pt x="11" y="77"/>
                  </a:cubicBezTo>
                  <a:lnTo>
                    <a:pt x="0" y="93"/>
                  </a:lnTo>
                  <a:cubicBezTo>
                    <a:pt x="13" y="103"/>
                    <a:pt x="30" y="108"/>
                    <a:pt x="44" y="108"/>
                  </a:cubicBezTo>
                  <a:cubicBezTo>
                    <a:pt x="66" y="108"/>
                    <a:pt x="83" y="97"/>
                    <a:pt x="83" y="76"/>
                  </a:cubicBezTo>
                  <a:lnTo>
                    <a:pt x="83" y="75"/>
                  </a:lnTo>
                  <a:cubicBezTo>
                    <a:pt x="83" y="56"/>
                    <a:pt x="66" y="49"/>
                    <a:pt x="51" y="45"/>
                  </a:cubicBezTo>
                  <a:cubicBezTo>
                    <a:pt x="39" y="41"/>
                    <a:pt x="27" y="38"/>
                    <a:pt x="27" y="30"/>
                  </a:cubicBezTo>
                  <a:cubicBezTo>
                    <a:pt x="27" y="24"/>
                    <a:pt x="33" y="19"/>
                    <a:pt x="42" y="19"/>
                  </a:cubicBezTo>
                  <a:cubicBezTo>
                    <a:pt x="51" y="19"/>
                    <a:pt x="61" y="23"/>
                    <a:pt x="71" y="29"/>
                  </a:cubicBezTo>
                  <a:lnTo>
                    <a:pt x="81" y="12"/>
                  </a:lnTo>
                  <a:cubicBezTo>
                    <a:pt x="70" y="5"/>
                    <a:pt x="56" y="0"/>
                    <a:pt x="43" y="0"/>
                  </a:cubicBezTo>
                  <a:cubicBezTo>
                    <a:pt x="22" y="0"/>
                    <a:pt x="5" y="12"/>
                    <a:pt x="5" y="32"/>
                  </a:cubicBezTo>
                  <a:cubicBezTo>
                    <a:pt x="5" y="52"/>
                    <a:pt x="23" y="59"/>
                    <a:pt x="38" y="63"/>
                  </a:cubicBezTo>
                  <a:cubicBezTo>
                    <a:pt x="50" y="67"/>
                    <a:pt x="61" y="70"/>
                    <a:pt x="61" y="78"/>
                  </a:cubicBezTo>
                  <a:cubicBezTo>
                    <a:pt x="61" y="85"/>
                    <a:pt x="55" y="89"/>
                    <a:pt x="45" y="8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6" name="Freeform 28"/>
            <p:cNvSpPr>
              <a:spLocks/>
            </p:cNvSpPr>
            <p:nvPr/>
          </p:nvSpPr>
          <p:spPr bwMode="auto">
            <a:xfrm>
              <a:off x="1296" y="1351"/>
              <a:ext cx="297" cy="233"/>
            </a:xfrm>
            <a:custGeom>
              <a:avLst/>
              <a:gdLst>
                <a:gd name="T0" fmla="*/ 1254 w 197"/>
                <a:gd name="T1" fmla="*/ 0 h 153"/>
                <a:gd name="T2" fmla="*/ 1254 w 197"/>
                <a:gd name="T3" fmla="*/ 0 h 153"/>
                <a:gd name="T4" fmla="*/ 1075 w 197"/>
                <a:gd name="T5" fmla="*/ 803 h 153"/>
                <a:gd name="T6" fmla="*/ 893 w 197"/>
                <a:gd name="T7" fmla="*/ 0 h 153"/>
                <a:gd name="T8" fmla="*/ 641 w 197"/>
                <a:gd name="T9" fmla="*/ 0 h 153"/>
                <a:gd name="T10" fmla="*/ 448 w 197"/>
                <a:gd name="T11" fmla="*/ 795 h 153"/>
                <a:gd name="T12" fmla="*/ 274 w 197"/>
                <a:gd name="T13" fmla="*/ 0 h 153"/>
                <a:gd name="T14" fmla="*/ 0 w 197"/>
                <a:gd name="T15" fmla="*/ 0 h 153"/>
                <a:gd name="T16" fmla="*/ 305 w 197"/>
                <a:gd name="T17" fmla="*/ 1255 h 153"/>
                <a:gd name="T18" fmla="*/ 582 w 197"/>
                <a:gd name="T19" fmla="*/ 1255 h 153"/>
                <a:gd name="T20" fmla="*/ 764 w 197"/>
                <a:gd name="T21" fmla="*/ 454 h 153"/>
                <a:gd name="T22" fmla="*/ 950 w 197"/>
                <a:gd name="T23" fmla="*/ 1255 h 153"/>
                <a:gd name="T24" fmla="*/ 1214 w 197"/>
                <a:gd name="T25" fmla="*/ 1255 h 153"/>
                <a:gd name="T26" fmla="*/ 1223 w 197"/>
                <a:gd name="T27" fmla="*/ 1237 h 153"/>
                <a:gd name="T28" fmla="*/ 1535 w 197"/>
                <a:gd name="T29" fmla="*/ 0 h 153"/>
                <a:gd name="T30" fmla="*/ 1254 w 197"/>
                <a:gd name="T31" fmla="*/ 0 h 1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97" h="153">
                  <a:moveTo>
                    <a:pt x="161" y="0"/>
                  </a:moveTo>
                  <a:lnTo>
                    <a:pt x="161" y="0"/>
                  </a:lnTo>
                  <a:lnTo>
                    <a:pt x="138" y="98"/>
                  </a:lnTo>
                  <a:lnTo>
                    <a:pt x="115" y="0"/>
                  </a:lnTo>
                  <a:lnTo>
                    <a:pt x="82" y="0"/>
                  </a:lnTo>
                  <a:lnTo>
                    <a:pt x="58" y="9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39" y="153"/>
                  </a:lnTo>
                  <a:lnTo>
                    <a:pt x="75" y="153"/>
                  </a:lnTo>
                  <a:lnTo>
                    <a:pt x="98" y="56"/>
                  </a:lnTo>
                  <a:lnTo>
                    <a:pt x="122" y="153"/>
                  </a:lnTo>
                  <a:lnTo>
                    <a:pt x="156" y="153"/>
                  </a:lnTo>
                  <a:lnTo>
                    <a:pt x="157" y="151"/>
                  </a:lnTo>
                  <a:lnTo>
                    <a:pt x="197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7" name="Freeform 29"/>
            <p:cNvSpPr>
              <a:spLocks/>
            </p:cNvSpPr>
            <p:nvPr/>
          </p:nvSpPr>
          <p:spPr bwMode="auto">
            <a:xfrm>
              <a:off x="865" y="1351"/>
              <a:ext cx="229" cy="233"/>
            </a:xfrm>
            <a:custGeom>
              <a:avLst/>
              <a:gdLst>
                <a:gd name="T0" fmla="*/ 1180 w 152"/>
                <a:gd name="T1" fmla="*/ 0 h 153"/>
                <a:gd name="T2" fmla="*/ 1180 w 152"/>
                <a:gd name="T3" fmla="*/ 0 h 153"/>
                <a:gd name="T4" fmla="*/ 918 w 152"/>
                <a:gd name="T5" fmla="*/ 0 h 153"/>
                <a:gd name="T6" fmla="*/ 918 w 152"/>
                <a:gd name="T7" fmla="*/ 803 h 153"/>
                <a:gd name="T8" fmla="*/ 274 w 152"/>
                <a:gd name="T9" fmla="*/ 0 h 153"/>
                <a:gd name="T10" fmla="*/ 0 w 152"/>
                <a:gd name="T11" fmla="*/ 0 h 153"/>
                <a:gd name="T12" fmla="*/ 0 w 152"/>
                <a:gd name="T13" fmla="*/ 1255 h 153"/>
                <a:gd name="T14" fmla="*/ 264 w 152"/>
                <a:gd name="T15" fmla="*/ 1255 h 153"/>
                <a:gd name="T16" fmla="*/ 264 w 152"/>
                <a:gd name="T17" fmla="*/ 452 h 153"/>
                <a:gd name="T18" fmla="*/ 905 w 152"/>
                <a:gd name="T19" fmla="*/ 1255 h 153"/>
                <a:gd name="T20" fmla="*/ 1180 w 152"/>
                <a:gd name="T21" fmla="*/ 1255 h 153"/>
                <a:gd name="T22" fmla="*/ 1180 w 152"/>
                <a:gd name="T23" fmla="*/ 0 h 1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2" h="153">
                  <a:moveTo>
                    <a:pt x="152" y="0"/>
                  </a:moveTo>
                  <a:lnTo>
                    <a:pt x="152" y="0"/>
                  </a:lnTo>
                  <a:lnTo>
                    <a:pt x="118" y="0"/>
                  </a:lnTo>
                  <a:lnTo>
                    <a:pt x="118" y="98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34" y="153"/>
                  </a:lnTo>
                  <a:lnTo>
                    <a:pt x="34" y="55"/>
                  </a:lnTo>
                  <a:lnTo>
                    <a:pt x="117" y="153"/>
                  </a:lnTo>
                  <a:lnTo>
                    <a:pt x="152" y="153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8" name="Freeform 30"/>
            <p:cNvSpPr>
              <a:spLocks/>
            </p:cNvSpPr>
            <p:nvPr/>
          </p:nvSpPr>
          <p:spPr bwMode="auto">
            <a:xfrm>
              <a:off x="859" y="1617"/>
              <a:ext cx="68" cy="75"/>
            </a:xfrm>
            <a:custGeom>
              <a:avLst/>
              <a:gdLst>
                <a:gd name="T0" fmla="*/ 187 w 45"/>
                <a:gd name="T1" fmla="*/ 66 h 49"/>
                <a:gd name="T2" fmla="*/ 187 w 45"/>
                <a:gd name="T3" fmla="*/ 66 h 49"/>
                <a:gd name="T4" fmla="*/ 296 w 45"/>
                <a:gd name="T5" fmla="*/ 110 h 49"/>
                <a:gd name="T6" fmla="*/ 338 w 45"/>
                <a:gd name="T7" fmla="*/ 49 h 49"/>
                <a:gd name="T8" fmla="*/ 196 w 45"/>
                <a:gd name="T9" fmla="*/ 0 h 49"/>
                <a:gd name="T10" fmla="*/ 0 w 45"/>
                <a:gd name="T11" fmla="*/ 204 h 49"/>
                <a:gd name="T12" fmla="*/ 0 w 45"/>
                <a:gd name="T13" fmla="*/ 204 h 49"/>
                <a:gd name="T14" fmla="*/ 196 w 45"/>
                <a:gd name="T15" fmla="*/ 412 h 49"/>
                <a:gd name="T16" fmla="*/ 357 w 45"/>
                <a:gd name="T17" fmla="*/ 344 h 49"/>
                <a:gd name="T18" fmla="*/ 357 w 45"/>
                <a:gd name="T19" fmla="*/ 187 h 49"/>
                <a:gd name="T20" fmla="*/ 187 w 45"/>
                <a:gd name="T21" fmla="*/ 187 h 49"/>
                <a:gd name="T22" fmla="*/ 187 w 45"/>
                <a:gd name="T23" fmla="*/ 242 h 49"/>
                <a:gd name="T24" fmla="*/ 292 w 45"/>
                <a:gd name="T25" fmla="*/ 242 h 49"/>
                <a:gd name="T26" fmla="*/ 292 w 45"/>
                <a:gd name="T27" fmla="*/ 318 h 49"/>
                <a:gd name="T28" fmla="*/ 196 w 45"/>
                <a:gd name="T29" fmla="*/ 344 h 49"/>
                <a:gd name="T30" fmla="*/ 73 w 45"/>
                <a:gd name="T31" fmla="*/ 204 h 49"/>
                <a:gd name="T32" fmla="*/ 73 w 45"/>
                <a:gd name="T33" fmla="*/ 204 h 49"/>
                <a:gd name="T34" fmla="*/ 187 w 45"/>
                <a:gd name="T35" fmla="*/ 66 h 4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5" h="49">
                  <a:moveTo>
                    <a:pt x="24" y="8"/>
                  </a:moveTo>
                  <a:lnTo>
                    <a:pt x="24" y="8"/>
                  </a:lnTo>
                  <a:cubicBezTo>
                    <a:pt x="30" y="8"/>
                    <a:pt x="34" y="10"/>
                    <a:pt x="38" y="13"/>
                  </a:cubicBezTo>
                  <a:lnTo>
                    <a:pt x="43" y="6"/>
                  </a:lnTo>
                  <a:cubicBezTo>
                    <a:pt x="38" y="2"/>
                    <a:pt x="33" y="0"/>
                    <a:pt x="25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38"/>
                    <a:pt x="10" y="49"/>
                    <a:pt x="25" y="49"/>
                  </a:cubicBezTo>
                  <a:cubicBezTo>
                    <a:pt x="33" y="49"/>
                    <a:pt x="40" y="45"/>
                    <a:pt x="45" y="41"/>
                  </a:cubicBezTo>
                  <a:lnTo>
                    <a:pt x="45" y="22"/>
                  </a:lnTo>
                  <a:lnTo>
                    <a:pt x="24" y="22"/>
                  </a:lnTo>
                  <a:lnTo>
                    <a:pt x="24" y="29"/>
                  </a:lnTo>
                  <a:lnTo>
                    <a:pt x="37" y="29"/>
                  </a:lnTo>
                  <a:lnTo>
                    <a:pt x="37" y="38"/>
                  </a:lnTo>
                  <a:cubicBezTo>
                    <a:pt x="34" y="40"/>
                    <a:pt x="30" y="41"/>
                    <a:pt x="25" y="41"/>
                  </a:cubicBezTo>
                  <a:cubicBezTo>
                    <a:pt x="15" y="41"/>
                    <a:pt x="9" y="34"/>
                    <a:pt x="9" y="24"/>
                  </a:cubicBezTo>
                  <a:cubicBezTo>
                    <a:pt x="9" y="15"/>
                    <a:pt x="16" y="8"/>
                    <a:pt x="24" y="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9" name="Freeform 31"/>
            <p:cNvSpPr>
              <a:spLocks noEditPoints="1"/>
            </p:cNvSpPr>
            <p:nvPr/>
          </p:nvSpPr>
          <p:spPr bwMode="auto">
            <a:xfrm>
              <a:off x="934" y="1617"/>
              <a:ext cx="74" cy="75"/>
            </a:xfrm>
            <a:custGeom>
              <a:avLst/>
              <a:gdLst>
                <a:gd name="T0" fmla="*/ 187 w 49"/>
                <a:gd name="T1" fmla="*/ 0 h 49"/>
                <a:gd name="T2" fmla="*/ 187 w 49"/>
                <a:gd name="T3" fmla="*/ 0 h 49"/>
                <a:gd name="T4" fmla="*/ 0 w 49"/>
                <a:gd name="T5" fmla="*/ 204 h 49"/>
                <a:gd name="T6" fmla="*/ 0 w 49"/>
                <a:gd name="T7" fmla="*/ 204 h 49"/>
                <a:gd name="T8" fmla="*/ 187 w 49"/>
                <a:gd name="T9" fmla="*/ 412 h 49"/>
                <a:gd name="T10" fmla="*/ 385 w 49"/>
                <a:gd name="T11" fmla="*/ 204 h 49"/>
                <a:gd name="T12" fmla="*/ 385 w 49"/>
                <a:gd name="T13" fmla="*/ 204 h 49"/>
                <a:gd name="T14" fmla="*/ 187 w 49"/>
                <a:gd name="T15" fmla="*/ 0 h 49"/>
                <a:gd name="T16" fmla="*/ 313 w 49"/>
                <a:gd name="T17" fmla="*/ 204 h 49"/>
                <a:gd name="T18" fmla="*/ 313 w 49"/>
                <a:gd name="T19" fmla="*/ 204 h 49"/>
                <a:gd name="T20" fmla="*/ 187 w 49"/>
                <a:gd name="T21" fmla="*/ 344 h 49"/>
                <a:gd name="T22" fmla="*/ 62 w 49"/>
                <a:gd name="T23" fmla="*/ 204 h 49"/>
                <a:gd name="T24" fmla="*/ 62 w 49"/>
                <a:gd name="T25" fmla="*/ 204 h 49"/>
                <a:gd name="T26" fmla="*/ 187 w 49"/>
                <a:gd name="T27" fmla="*/ 66 h 49"/>
                <a:gd name="T28" fmla="*/ 313 w 49"/>
                <a:gd name="T29" fmla="*/ 204 h 49"/>
                <a:gd name="T30" fmla="*/ 313 w 49"/>
                <a:gd name="T31" fmla="*/ 204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9" h="49">
                  <a:moveTo>
                    <a:pt x="24" y="0"/>
                  </a:moveTo>
                  <a:lnTo>
                    <a:pt x="24" y="0"/>
                  </a:lnTo>
                  <a:cubicBezTo>
                    <a:pt x="10" y="0"/>
                    <a:pt x="0" y="11"/>
                    <a:pt x="0" y="24"/>
                  </a:cubicBezTo>
                  <a:cubicBezTo>
                    <a:pt x="0" y="38"/>
                    <a:pt x="10" y="49"/>
                    <a:pt x="24" y="49"/>
                  </a:cubicBezTo>
                  <a:cubicBezTo>
                    <a:pt x="39" y="49"/>
                    <a:pt x="49" y="38"/>
                    <a:pt x="49" y="24"/>
                  </a:cubicBezTo>
                  <a:cubicBezTo>
                    <a:pt x="49" y="11"/>
                    <a:pt x="39" y="0"/>
                    <a:pt x="24" y="0"/>
                  </a:cubicBezTo>
                  <a:close/>
                  <a:moveTo>
                    <a:pt x="40" y="24"/>
                  </a:moveTo>
                  <a:lnTo>
                    <a:pt x="40" y="24"/>
                  </a:lnTo>
                  <a:cubicBezTo>
                    <a:pt x="40" y="34"/>
                    <a:pt x="34" y="41"/>
                    <a:pt x="24" y="41"/>
                  </a:cubicBezTo>
                  <a:cubicBezTo>
                    <a:pt x="15" y="41"/>
                    <a:pt x="8" y="34"/>
                    <a:pt x="8" y="24"/>
                  </a:cubicBezTo>
                  <a:cubicBezTo>
                    <a:pt x="8" y="15"/>
                    <a:pt x="15" y="8"/>
                    <a:pt x="24" y="8"/>
                  </a:cubicBezTo>
                  <a:cubicBezTo>
                    <a:pt x="34" y="8"/>
                    <a:pt x="40" y="15"/>
                    <a:pt x="40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0" name="Freeform 32"/>
            <p:cNvSpPr>
              <a:spLocks/>
            </p:cNvSpPr>
            <p:nvPr/>
          </p:nvSpPr>
          <p:spPr bwMode="auto">
            <a:xfrm>
              <a:off x="1007" y="1619"/>
              <a:ext cx="71" cy="71"/>
            </a:xfrm>
            <a:custGeom>
              <a:avLst/>
              <a:gdLst>
                <a:gd name="T0" fmla="*/ 215 w 47"/>
                <a:gd name="T1" fmla="*/ 370 h 47"/>
                <a:gd name="T2" fmla="*/ 215 w 47"/>
                <a:gd name="T3" fmla="*/ 370 h 47"/>
                <a:gd name="T4" fmla="*/ 370 w 47"/>
                <a:gd name="T5" fmla="*/ 0 h 47"/>
                <a:gd name="T6" fmla="*/ 296 w 47"/>
                <a:gd name="T7" fmla="*/ 0 h 47"/>
                <a:gd name="T8" fmla="*/ 187 w 47"/>
                <a:gd name="T9" fmla="*/ 282 h 47"/>
                <a:gd name="T10" fmla="*/ 80 w 47"/>
                <a:gd name="T11" fmla="*/ 0 h 47"/>
                <a:gd name="T12" fmla="*/ 0 w 47"/>
                <a:gd name="T13" fmla="*/ 0 h 47"/>
                <a:gd name="T14" fmla="*/ 156 w 47"/>
                <a:gd name="T15" fmla="*/ 370 h 47"/>
                <a:gd name="T16" fmla="*/ 215 w 47"/>
                <a:gd name="T17" fmla="*/ 370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47">
                  <a:moveTo>
                    <a:pt x="27" y="47"/>
                  </a:moveTo>
                  <a:lnTo>
                    <a:pt x="27" y="47"/>
                  </a:lnTo>
                  <a:lnTo>
                    <a:pt x="47" y="0"/>
                  </a:lnTo>
                  <a:lnTo>
                    <a:pt x="38" y="0"/>
                  </a:lnTo>
                  <a:lnTo>
                    <a:pt x="24" y="3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20" y="47"/>
                  </a:lnTo>
                  <a:lnTo>
                    <a:pt x="27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1" name="Freeform 33"/>
            <p:cNvSpPr>
              <a:spLocks/>
            </p:cNvSpPr>
            <p:nvPr/>
          </p:nvSpPr>
          <p:spPr bwMode="auto">
            <a:xfrm>
              <a:off x="1087" y="1619"/>
              <a:ext cx="52" cy="71"/>
            </a:xfrm>
            <a:custGeom>
              <a:avLst/>
              <a:gdLst>
                <a:gd name="T0" fmla="*/ 251 w 35"/>
                <a:gd name="T1" fmla="*/ 313 h 47"/>
                <a:gd name="T2" fmla="*/ 251 w 35"/>
                <a:gd name="T3" fmla="*/ 313 h 47"/>
                <a:gd name="T4" fmla="*/ 59 w 35"/>
                <a:gd name="T5" fmla="*/ 313 h 47"/>
                <a:gd name="T6" fmla="*/ 59 w 35"/>
                <a:gd name="T7" fmla="*/ 215 h 47"/>
                <a:gd name="T8" fmla="*/ 232 w 35"/>
                <a:gd name="T9" fmla="*/ 215 h 47"/>
                <a:gd name="T10" fmla="*/ 232 w 35"/>
                <a:gd name="T11" fmla="*/ 151 h 47"/>
                <a:gd name="T12" fmla="*/ 59 w 35"/>
                <a:gd name="T13" fmla="*/ 151 h 47"/>
                <a:gd name="T14" fmla="*/ 59 w 35"/>
                <a:gd name="T15" fmla="*/ 59 h 47"/>
                <a:gd name="T16" fmla="*/ 251 w 35"/>
                <a:gd name="T17" fmla="*/ 59 h 47"/>
                <a:gd name="T18" fmla="*/ 251 w 35"/>
                <a:gd name="T19" fmla="*/ 0 h 47"/>
                <a:gd name="T20" fmla="*/ 0 w 35"/>
                <a:gd name="T21" fmla="*/ 0 h 47"/>
                <a:gd name="T22" fmla="*/ 0 w 35"/>
                <a:gd name="T23" fmla="*/ 370 h 47"/>
                <a:gd name="T24" fmla="*/ 251 w 35"/>
                <a:gd name="T25" fmla="*/ 370 h 47"/>
                <a:gd name="T26" fmla="*/ 251 w 35"/>
                <a:gd name="T27" fmla="*/ 313 h 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47">
                  <a:moveTo>
                    <a:pt x="35" y="40"/>
                  </a:moveTo>
                  <a:lnTo>
                    <a:pt x="35" y="40"/>
                  </a:lnTo>
                  <a:lnTo>
                    <a:pt x="8" y="40"/>
                  </a:lnTo>
                  <a:lnTo>
                    <a:pt x="8" y="27"/>
                  </a:lnTo>
                  <a:lnTo>
                    <a:pt x="32" y="27"/>
                  </a:lnTo>
                  <a:lnTo>
                    <a:pt x="32" y="19"/>
                  </a:lnTo>
                  <a:lnTo>
                    <a:pt x="8" y="19"/>
                  </a:lnTo>
                  <a:lnTo>
                    <a:pt x="8" y="7"/>
                  </a:lnTo>
                  <a:lnTo>
                    <a:pt x="35" y="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35" y="47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2" name="Freeform 34"/>
            <p:cNvSpPr>
              <a:spLocks noEditPoints="1"/>
            </p:cNvSpPr>
            <p:nvPr/>
          </p:nvSpPr>
          <p:spPr bwMode="auto">
            <a:xfrm>
              <a:off x="1152" y="1619"/>
              <a:ext cx="60" cy="71"/>
            </a:xfrm>
            <a:custGeom>
              <a:avLst/>
              <a:gdLst>
                <a:gd name="T0" fmla="*/ 302 w 40"/>
                <a:gd name="T1" fmla="*/ 121 h 47"/>
                <a:gd name="T2" fmla="*/ 302 w 40"/>
                <a:gd name="T3" fmla="*/ 121 h 47"/>
                <a:gd name="T4" fmla="*/ 302 w 40"/>
                <a:gd name="T5" fmla="*/ 121 h 47"/>
                <a:gd name="T6" fmla="*/ 270 w 40"/>
                <a:gd name="T7" fmla="*/ 32 h 47"/>
                <a:gd name="T8" fmla="*/ 162 w 40"/>
                <a:gd name="T9" fmla="*/ 0 h 47"/>
                <a:gd name="T10" fmla="*/ 0 w 40"/>
                <a:gd name="T11" fmla="*/ 0 h 47"/>
                <a:gd name="T12" fmla="*/ 0 w 40"/>
                <a:gd name="T13" fmla="*/ 370 h 47"/>
                <a:gd name="T14" fmla="*/ 62 w 40"/>
                <a:gd name="T15" fmla="*/ 370 h 47"/>
                <a:gd name="T16" fmla="*/ 62 w 40"/>
                <a:gd name="T17" fmla="*/ 245 h 47"/>
                <a:gd name="T18" fmla="*/ 149 w 40"/>
                <a:gd name="T19" fmla="*/ 245 h 47"/>
                <a:gd name="T20" fmla="*/ 230 w 40"/>
                <a:gd name="T21" fmla="*/ 370 h 47"/>
                <a:gd name="T22" fmla="*/ 305 w 40"/>
                <a:gd name="T23" fmla="*/ 370 h 47"/>
                <a:gd name="T24" fmla="*/ 210 w 40"/>
                <a:gd name="T25" fmla="*/ 228 h 47"/>
                <a:gd name="T26" fmla="*/ 302 w 40"/>
                <a:gd name="T27" fmla="*/ 121 h 47"/>
                <a:gd name="T28" fmla="*/ 230 w 40"/>
                <a:gd name="T29" fmla="*/ 121 h 47"/>
                <a:gd name="T30" fmla="*/ 230 w 40"/>
                <a:gd name="T31" fmla="*/ 121 h 47"/>
                <a:gd name="T32" fmla="*/ 153 w 40"/>
                <a:gd name="T33" fmla="*/ 183 h 47"/>
                <a:gd name="T34" fmla="*/ 62 w 40"/>
                <a:gd name="T35" fmla="*/ 183 h 47"/>
                <a:gd name="T36" fmla="*/ 62 w 40"/>
                <a:gd name="T37" fmla="*/ 59 h 47"/>
                <a:gd name="T38" fmla="*/ 153 w 40"/>
                <a:gd name="T39" fmla="*/ 59 h 47"/>
                <a:gd name="T40" fmla="*/ 230 w 40"/>
                <a:gd name="T41" fmla="*/ 121 h 47"/>
                <a:gd name="T42" fmla="*/ 230 w 40"/>
                <a:gd name="T43" fmla="*/ 121 h 4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7">
                  <a:moveTo>
                    <a:pt x="39" y="15"/>
                  </a:moveTo>
                  <a:lnTo>
                    <a:pt x="39" y="15"/>
                  </a:lnTo>
                  <a:cubicBezTo>
                    <a:pt x="39" y="11"/>
                    <a:pt x="37" y="7"/>
                    <a:pt x="35" y="4"/>
                  </a:cubicBezTo>
                  <a:cubicBezTo>
                    <a:pt x="32" y="1"/>
                    <a:pt x="27" y="0"/>
                    <a:pt x="21" y="0"/>
                  </a:cubicBezTo>
                  <a:lnTo>
                    <a:pt x="0" y="0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8" y="31"/>
                  </a:lnTo>
                  <a:lnTo>
                    <a:pt x="19" y="31"/>
                  </a:lnTo>
                  <a:lnTo>
                    <a:pt x="30" y="47"/>
                  </a:lnTo>
                  <a:lnTo>
                    <a:pt x="40" y="47"/>
                  </a:lnTo>
                  <a:lnTo>
                    <a:pt x="27" y="29"/>
                  </a:lnTo>
                  <a:cubicBezTo>
                    <a:pt x="34" y="27"/>
                    <a:pt x="39" y="23"/>
                    <a:pt x="39" y="15"/>
                  </a:cubicBezTo>
                  <a:close/>
                  <a:moveTo>
                    <a:pt x="30" y="15"/>
                  </a:moveTo>
                  <a:lnTo>
                    <a:pt x="30" y="15"/>
                  </a:lnTo>
                  <a:cubicBezTo>
                    <a:pt x="30" y="20"/>
                    <a:pt x="26" y="23"/>
                    <a:pt x="20" y="23"/>
                  </a:cubicBezTo>
                  <a:lnTo>
                    <a:pt x="8" y="23"/>
                  </a:lnTo>
                  <a:lnTo>
                    <a:pt x="8" y="7"/>
                  </a:lnTo>
                  <a:lnTo>
                    <a:pt x="20" y="7"/>
                  </a:lnTo>
                  <a:cubicBezTo>
                    <a:pt x="26" y="7"/>
                    <a:pt x="30" y="10"/>
                    <a:pt x="30" y="15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3" name="Freeform 35"/>
            <p:cNvSpPr>
              <a:spLocks/>
            </p:cNvSpPr>
            <p:nvPr/>
          </p:nvSpPr>
          <p:spPr bwMode="auto">
            <a:xfrm>
              <a:off x="1221" y="1619"/>
              <a:ext cx="62" cy="71"/>
            </a:xfrm>
            <a:custGeom>
              <a:avLst/>
              <a:gdLst>
                <a:gd name="T0" fmla="*/ 62 w 41"/>
                <a:gd name="T1" fmla="*/ 0 h 47"/>
                <a:gd name="T2" fmla="*/ 62 w 41"/>
                <a:gd name="T3" fmla="*/ 0 h 47"/>
                <a:gd name="T4" fmla="*/ 0 w 41"/>
                <a:gd name="T5" fmla="*/ 0 h 47"/>
                <a:gd name="T6" fmla="*/ 0 w 41"/>
                <a:gd name="T7" fmla="*/ 370 h 47"/>
                <a:gd name="T8" fmla="*/ 62 w 41"/>
                <a:gd name="T9" fmla="*/ 370 h 47"/>
                <a:gd name="T10" fmla="*/ 62 w 41"/>
                <a:gd name="T11" fmla="*/ 103 h 47"/>
                <a:gd name="T12" fmla="*/ 265 w 41"/>
                <a:gd name="T13" fmla="*/ 370 h 47"/>
                <a:gd name="T14" fmla="*/ 325 w 41"/>
                <a:gd name="T15" fmla="*/ 370 h 47"/>
                <a:gd name="T16" fmla="*/ 325 w 41"/>
                <a:gd name="T17" fmla="*/ 0 h 47"/>
                <a:gd name="T18" fmla="*/ 263 w 41"/>
                <a:gd name="T19" fmla="*/ 0 h 47"/>
                <a:gd name="T20" fmla="*/ 263 w 41"/>
                <a:gd name="T21" fmla="*/ 251 h 47"/>
                <a:gd name="T22" fmla="*/ 62 w 41"/>
                <a:gd name="T23" fmla="*/ 0 h 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" h="47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8" y="13"/>
                  </a:lnTo>
                  <a:lnTo>
                    <a:pt x="34" y="47"/>
                  </a:lnTo>
                  <a:lnTo>
                    <a:pt x="41" y="47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33" y="3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4" name="Freeform 36"/>
            <p:cNvSpPr>
              <a:spLocks/>
            </p:cNvSpPr>
            <p:nvPr/>
          </p:nvSpPr>
          <p:spPr bwMode="auto">
            <a:xfrm>
              <a:off x="1295" y="1619"/>
              <a:ext cx="71" cy="71"/>
            </a:xfrm>
            <a:custGeom>
              <a:avLst/>
              <a:gdLst>
                <a:gd name="T0" fmla="*/ 370 w 47"/>
                <a:gd name="T1" fmla="*/ 370 h 47"/>
                <a:gd name="T2" fmla="*/ 370 w 47"/>
                <a:gd name="T3" fmla="*/ 370 h 47"/>
                <a:gd name="T4" fmla="*/ 370 w 47"/>
                <a:gd name="T5" fmla="*/ 0 h 47"/>
                <a:gd name="T6" fmla="*/ 296 w 47"/>
                <a:gd name="T7" fmla="*/ 0 h 47"/>
                <a:gd name="T8" fmla="*/ 187 w 47"/>
                <a:gd name="T9" fmla="*/ 174 h 47"/>
                <a:gd name="T10" fmla="*/ 73 w 47"/>
                <a:gd name="T11" fmla="*/ 0 h 47"/>
                <a:gd name="T12" fmla="*/ 0 w 47"/>
                <a:gd name="T13" fmla="*/ 0 h 47"/>
                <a:gd name="T14" fmla="*/ 0 w 47"/>
                <a:gd name="T15" fmla="*/ 370 h 47"/>
                <a:gd name="T16" fmla="*/ 73 w 47"/>
                <a:gd name="T17" fmla="*/ 370 h 47"/>
                <a:gd name="T18" fmla="*/ 73 w 47"/>
                <a:gd name="T19" fmla="*/ 103 h 47"/>
                <a:gd name="T20" fmla="*/ 183 w 47"/>
                <a:gd name="T21" fmla="*/ 276 h 47"/>
                <a:gd name="T22" fmla="*/ 187 w 47"/>
                <a:gd name="T23" fmla="*/ 276 h 47"/>
                <a:gd name="T24" fmla="*/ 305 w 47"/>
                <a:gd name="T25" fmla="*/ 103 h 47"/>
                <a:gd name="T26" fmla="*/ 305 w 47"/>
                <a:gd name="T27" fmla="*/ 370 h 47"/>
                <a:gd name="T28" fmla="*/ 370 w 47"/>
                <a:gd name="T29" fmla="*/ 370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7" h="47">
                  <a:moveTo>
                    <a:pt x="47" y="47"/>
                  </a:moveTo>
                  <a:lnTo>
                    <a:pt x="47" y="47"/>
                  </a:lnTo>
                  <a:lnTo>
                    <a:pt x="47" y="0"/>
                  </a:lnTo>
                  <a:lnTo>
                    <a:pt x="38" y="0"/>
                  </a:lnTo>
                  <a:lnTo>
                    <a:pt x="24" y="2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9" y="47"/>
                  </a:lnTo>
                  <a:lnTo>
                    <a:pt x="9" y="13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39" y="13"/>
                  </a:lnTo>
                  <a:lnTo>
                    <a:pt x="39" y="47"/>
                  </a:lnTo>
                  <a:lnTo>
                    <a:pt x="47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5" name="Freeform 37"/>
            <p:cNvSpPr>
              <a:spLocks/>
            </p:cNvSpPr>
            <p:nvPr/>
          </p:nvSpPr>
          <p:spPr bwMode="auto">
            <a:xfrm>
              <a:off x="1378" y="1619"/>
              <a:ext cx="52" cy="71"/>
            </a:xfrm>
            <a:custGeom>
              <a:avLst/>
              <a:gdLst>
                <a:gd name="T0" fmla="*/ 251 w 35"/>
                <a:gd name="T1" fmla="*/ 59 h 47"/>
                <a:gd name="T2" fmla="*/ 251 w 35"/>
                <a:gd name="T3" fmla="*/ 59 h 47"/>
                <a:gd name="T4" fmla="*/ 251 w 35"/>
                <a:gd name="T5" fmla="*/ 0 h 47"/>
                <a:gd name="T6" fmla="*/ 0 w 35"/>
                <a:gd name="T7" fmla="*/ 0 h 47"/>
                <a:gd name="T8" fmla="*/ 0 w 35"/>
                <a:gd name="T9" fmla="*/ 370 h 47"/>
                <a:gd name="T10" fmla="*/ 251 w 35"/>
                <a:gd name="T11" fmla="*/ 370 h 47"/>
                <a:gd name="T12" fmla="*/ 251 w 35"/>
                <a:gd name="T13" fmla="*/ 313 h 47"/>
                <a:gd name="T14" fmla="*/ 59 w 35"/>
                <a:gd name="T15" fmla="*/ 313 h 47"/>
                <a:gd name="T16" fmla="*/ 59 w 35"/>
                <a:gd name="T17" fmla="*/ 215 h 47"/>
                <a:gd name="T18" fmla="*/ 232 w 35"/>
                <a:gd name="T19" fmla="*/ 215 h 47"/>
                <a:gd name="T20" fmla="*/ 232 w 35"/>
                <a:gd name="T21" fmla="*/ 151 h 47"/>
                <a:gd name="T22" fmla="*/ 59 w 35"/>
                <a:gd name="T23" fmla="*/ 151 h 47"/>
                <a:gd name="T24" fmla="*/ 59 w 35"/>
                <a:gd name="T25" fmla="*/ 59 h 47"/>
                <a:gd name="T26" fmla="*/ 251 w 35"/>
                <a:gd name="T27" fmla="*/ 59 h 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47">
                  <a:moveTo>
                    <a:pt x="35" y="7"/>
                  </a:moveTo>
                  <a:lnTo>
                    <a:pt x="35" y="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35" y="47"/>
                  </a:lnTo>
                  <a:lnTo>
                    <a:pt x="35" y="40"/>
                  </a:lnTo>
                  <a:lnTo>
                    <a:pt x="8" y="40"/>
                  </a:lnTo>
                  <a:lnTo>
                    <a:pt x="8" y="27"/>
                  </a:lnTo>
                  <a:lnTo>
                    <a:pt x="32" y="27"/>
                  </a:lnTo>
                  <a:lnTo>
                    <a:pt x="32" y="19"/>
                  </a:lnTo>
                  <a:lnTo>
                    <a:pt x="8" y="19"/>
                  </a:lnTo>
                  <a:lnTo>
                    <a:pt x="8" y="7"/>
                  </a:lnTo>
                  <a:lnTo>
                    <a:pt x="35" y="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6" name="Freeform 38"/>
            <p:cNvSpPr>
              <a:spLocks/>
            </p:cNvSpPr>
            <p:nvPr/>
          </p:nvSpPr>
          <p:spPr bwMode="auto">
            <a:xfrm>
              <a:off x="1442" y="1619"/>
              <a:ext cx="64" cy="71"/>
            </a:xfrm>
            <a:custGeom>
              <a:avLst/>
              <a:gdLst>
                <a:gd name="T0" fmla="*/ 346 w 42"/>
                <a:gd name="T1" fmla="*/ 370 h 47"/>
                <a:gd name="T2" fmla="*/ 346 w 42"/>
                <a:gd name="T3" fmla="*/ 370 h 47"/>
                <a:gd name="T4" fmla="*/ 346 w 42"/>
                <a:gd name="T5" fmla="*/ 0 h 47"/>
                <a:gd name="T6" fmla="*/ 270 w 42"/>
                <a:gd name="T7" fmla="*/ 0 h 47"/>
                <a:gd name="T8" fmla="*/ 270 w 42"/>
                <a:gd name="T9" fmla="*/ 251 h 47"/>
                <a:gd name="T10" fmla="*/ 62 w 42"/>
                <a:gd name="T11" fmla="*/ 0 h 47"/>
                <a:gd name="T12" fmla="*/ 0 w 42"/>
                <a:gd name="T13" fmla="*/ 0 h 47"/>
                <a:gd name="T14" fmla="*/ 0 w 42"/>
                <a:gd name="T15" fmla="*/ 370 h 47"/>
                <a:gd name="T16" fmla="*/ 75 w 42"/>
                <a:gd name="T17" fmla="*/ 370 h 47"/>
                <a:gd name="T18" fmla="*/ 75 w 42"/>
                <a:gd name="T19" fmla="*/ 103 h 47"/>
                <a:gd name="T20" fmla="*/ 285 w 42"/>
                <a:gd name="T21" fmla="*/ 370 h 47"/>
                <a:gd name="T22" fmla="*/ 346 w 42"/>
                <a:gd name="T23" fmla="*/ 370 h 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" h="47">
                  <a:moveTo>
                    <a:pt x="42" y="47"/>
                  </a:moveTo>
                  <a:lnTo>
                    <a:pt x="42" y="47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33" y="3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9" y="47"/>
                  </a:lnTo>
                  <a:lnTo>
                    <a:pt x="9" y="13"/>
                  </a:lnTo>
                  <a:lnTo>
                    <a:pt x="35" y="47"/>
                  </a:lnTo>
                  <a:lnTo>
                    <a:pt x="42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7" name="Freeform 39"/>
            <p:cNvSpPr>
              <a:spLocks/>
            </p:cNvSpPr>
            <p:nvPr/>
          </p:nvSpPr>
          <p:spPr bwMode="auto">
            <a:xfrm>
              <a:off x="1515" y="1619"/>
              <a:ext cx="57" cy="71"/>
            </a:xfrm>
            <a:custGeom>
              <a:avLst/>
              <a:gdLst>
                <a:gd name="T0" fmla="*/ 180 w 38"/>
                <a:gd name="T1" fmla="*/ 370 h 47"/>
                <a:gd name="T2" fmla="*/ 180 w 38"/>
                <a:gd name="T3" fmla="*/ 370 h 47"/>
                <a:gd name="T4" fmla="*/ 180 w 38"/>
                <a:gd name="T5" fmla="*/ 59 h 47"/>
                <a:gd name="T6" fmla="*/ 291 w 38"/>
                <a:gd name="T7" fmla="*/ 59 h 47"/>
                <a:gd name="T8" fmla="*/ 291 w 38"/>
                <a:gd name="T9" fmla="*/ 0 h 47"/>
                <a:gd name="T10" fmla="*/ 0 w 38"/>
                <a:gd name="T11" fmla="*/ 0 h 47"/>
                <a:gd name="T12" fmla="*/ 0 w 38"/>
                <a:gd name="T13" fmla="*/ 59 h 47"/>
                <a:gd name="T14" fmla="*/ 120 w 38"/>
                <a:gd name="T15" fmla="*/ 59 h 47"/>
                <a:gd name="T16" fmla="*/ 120 w 38"/>
                <a:gd name="T17" fmla="*/ 370 h 47"/>
                <a:gd name="T18" fmla="*/ 180 w 38"/>
                <a:gd name="T19" fmla="*/ 370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47">
                  <a:moveTo>
                    <a:pt x="23" y="47"/>
                  </a:moveTo>
                  <a:lnTo>
                    <a:pt x="23" y="47"/>
                  </a:lnTo>
                  <a:lnTo>
                    <a:pt x="23" y="7"/>
                  </a:lnTo>
                  <a:lnTo>
                    <a:pt x="38" y="7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5" y="7"/>
                  </a:lnTo>
                  <a:lnTo>
                    <a:pt x="15" y="47"/>
                  </a:lnTo>
                  <a:lnTo>
                    <a:pt x="23" y="4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8" name="Freeform 40"/>
            <p:cNvSpPr>
              <a:spLocks/>
            </p:cNvSpPr>
            <p:nvPr/>
          </p:nvSpPr>
          <p:spPr bwMode="auto">
            <a:xfrm>
              <a:off x="1109" y="1346"/>
              <a:ext cx="186" cy="242"/>
            </a:xfrm>
            <a:custGeom>
              <a:avLst/>
              <a:gdLst>
                <a:gd name="T0" fmla="*/ 972 w 123"/>
                <a:gd name="T1" fmla="*/ 906 h 159"/>
                <a:gd name="T2" fmla="*/ 972 w 123"/>
                <a:gd name="T3" fmla="*/ 906 h 159"/>
                <a:gd name="T4" fmla="*/ 575 w 123"/>
                <a:gd name="T5" fmla="*/ 521 h 159"/>
                <a:gd name="T6" fmla="*/ 316 w 123"/>
                <a:gd name="T7" fmla="*/ 359 h 159"/>
                <a:gd name="T8" fmla="*/ 316 w 123"/>
                <a:gd name="T9" fmla="*/ 350 h 159"/>
                <a:gd name="T10" fmla="*/ 478 w 123"/>
                <a:gd name="T11" fmla="*/ 248 h 159"/>
                <a:gd name="T12" fmla="*/ 789 w 123"/>
                <a:gd name="T13" fmla="*/ 364 h 159"/>
                <a:gd name="T14" fmla="*/ 930 w 123"/>
                <a:gd name="T15" fmla="*/ 155 h 159"/>
                <a:gd name="T16" fmla="*/ 478 w 123"/>
                <a:gd name="T17" fmla="*/ 0 h 159"/>
                <a:gd name="T18" fmla="*/ 48 w 123"/>
                <a:gd name="T19" fmla="*/ 377 h 159"/>
                <a:gd name="T20" fmla="*/ 48 w 123"/>
                <a:gd name="T21" fmla="*/ 387 h 159"/>
                <a:gd name="T22" fmla="*/ 451 w 123"/>
                <a:gd name="T23" fmla="*/ 769 h 159"/>
                <a:gd name="T24" fmla="*/ 705 w 123"/>
                <a:gd name="T25" fmla="*/ 933 h 159"/>
                <a:gd name="T26" fmla="*/ 705 w 123"/>
                <a:gd name="T27" fmla="*/ 933 h 159"/>
                <a:gd name="T28" fmla="*/ 522 w 123"/>
                <a:gd name="T29" fmla="*/ 1052 h 159"/>
                <a:gd name="T30" fmla="*/ 156 w 123"/>
                <a:gd name="T31" fmla="*/ 896 h 159"/>
                <a:gd name="T32" fmla="*/ 0 w 123"/>
                <a:gd name="T33" fmla="*/ 1093 h 159"/>
                <a:gd name="T34" fmla="*/ 522 w 123"/>
                <a:gd name="T35" fmla="*/ 1297 h 159"/>
                <a:gd name="T36" fmla="*/ 972 w 123"/>
                <a:gd name="T37" fmla="*/ 906 h 159"/>
                <a:gd name="T38" fmla="*/ 972 w 123"/>
                <a:gd name="T39" fmla="*/ 906 h 1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3" h="159">
                  <a:moveTo>
                    <a:pt x="123" y="111"/>
                  </a:moveTo>
                  <a:lnTo>
                    <a:pt x="123" y="111"/>
                  </a:lnTo>
                  <a:cubicBezTo>
                    <a:pt x="123" y="84"/>
                    <a:pt x="105" y="72"/>
                    <a:pt x="73" y="64"/>
                  </a:cubicBezTo>
                  <a:cubicBezTo>
                    <a:pt x="47" y="57"/>
                    <a:pt x="40" y="54"/>
                    <a:pt x="40" y="44"/>
                  </a:cubicBezTo>
                  <a:lnTo>
                    <a:pt x="40" y="43"/>
                  </a:lnTo>
                  <a:cubicBezTo>
                    <a:pt x="40" y="36"/>
                    <a:pt x="47" y="30"/>
                    <a:pt x="60" y="30"/>
                  </a:cubicBezTo>
                  <a:cubicBezTo>
                    <a:pt x="73" y="30"/>
                    <a:pt x="87" y="36"/>
                    <a:pt x="100" y="45"/>
                  </a:cubicBezTo>
                  <a:lnTo>
                    <a:pt x="118" y="19"/>
                  </a:lnTo>
                  <a:cubicBezTo>
                    <a:pt x="102" y="7"/>
                    <a:pt x="83" y="0"/>
                    <a:pt x="60" y="0"/>
                  </a:cubicBezTo>
                  <a:cubicBezTo>
                    <a:pt x="29" y="0"/>
                    <a:pt x="6" y="18"/>
                    <a:pt x="6" y="46"/>
                  </a:cubicBezTo>
                  <a:lnTo>
                    <a:pt x="6" y="47"/>
                  </a:lnTo>
                  <a:cubicBezTo>
                    <a:pt x="6" y="78"/>
                    <a:pt x="26" y="86"/>
                    <a:pt x="57" y="94"/>
                  </a:cubicBezTo>
                  <a:cubicBezTo>
                    <a:pt x="83" y="101"/>
                    <a:pt x="89" y="105"/>
                    <a:pt x="89" y="114"/>
                  </a:cubicBezTo>
                  <a:cubicBezTo>
                    <a:pt x="89" y="124"/>
                    <a:pt x="80" y="129"/>
                    <a:pt x="66" y="129"/>
                  </a:cubicBezTo>
                  <a:cubicBezTo>
                    <a:pt x="49" y="129"/>
                    <a:pt x="34" y="122"/>
                    <a:pt x="20" y="110"/>
                  </a:cubicBezTo>
                  <a:lnTo>
                    <a:pt x="0" y="134"/>
                  </a:lnTo>
                  <a:cubicBezTo>
                    <a:pt x="18" y="151"/>
                    <a:pt x="42" y="159"/>
                    <a:pt x="66" y="159"/>
                  </a:cubicBezTo>
                  <a:cubicBezTo>
                    <a:pt x="99" y="159"/>
                    <a:pt x="123" y="142"/>
                    <a:pt x="123" y="11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9" name="Freeform 41"/>
            <p:cNvSpPr>
              <a:spLocks/>
            </p:cNvSpPr>
            <p:nvPr/>
          </p:nvSpPr>
          <p:spPr bwMode="auto">
            <a:xfrm>
              <a:off x="974" y="909"/>
              <a:ext cx="147" cy="361"/>
            </a:xfrm>
            <a:custGeom>
              <a:avLst/>
              <a:gdLst>
                <a:gd name="T0" fmla="*/ 747 w 98"/>
                <a:gd name="T1" fmla="*/ 1944 h 237"/>
                <a:gd name="T2" fmla="*/ 747 w 98"/>
                <a:gd name="T3" fmla="*/ 1944 h 237"/>
                <a:gd name="T4" fmla="*/ 518 w 98"/>
                <a:gd name="T5" fmla="*/ 1593 h 237"/>
                <a:gd name="T6" fmla="*/ 444 w 98"/>
                <a:gd name="T7" fmla="*/ 1007 h 237"/>
                <a:gd name="T8" fmla="*/ 504 w 98"/>
                <a:gd name="T9" fmla="*/ 372 h 237"/>
                <a:gd name="T10" fmla="*/ 504 w 98"/>
                <a:gd name="T11" fmla="*/ 372 h 237"/>
                <a:gd name="T12" fmla="*/ 566 w 98"/>
                <a:gd name="T13" fmla="*/ 279 h 237"/>
                <a:gd name="T14" fmla="*/ 134 w 98"/>
                <a:gd name="T15" fmla="*/ 27 h 237"/>
                <a:gd name="T16" fmla="*/ 102 w 98"/>
                <a:gd name="T17" fmla="*/ 12 h 237"/>
                <a:gd name="T18" fmla="*/ 102 w 98"/>
                <a:gd name="T19" fmla="*/ 12 h 237"/>
                <a:gd name="T20" fmla="*/ 102 w 98"/>
                <a:gd name="T21" fmla="*/ 12 h 237"/>
                <a:gd name="T22" fmla="*/ 80 w 98"/>
                <a:gd name="T23" fmla="*/ 0 h 237"/>
                <a:gd name="T24" fmla="*/ 32 w 98"/>
                <a:gd name="T25" fmla="*/ 49 h 237"/>
                <a:gd name="T26" fmla="*/ 18 w 98"/>
                <a:gd name="T27" fmla="*/ 174 h 237"/>
                <a:gd name="T28" fmla="*/ 0 w 98"/>
                <a:gd name="T29" fmla="*/ 492 h 237"/>
                <a:gd name="T30" fmla="*/ 215 w 98"/>
                <a:gd name="T31" fmla="*/ 1552 h 237"/>
                <a:gd name="T32" fmla="*/ 747 w 98"/>
                <a:gd name="T33" fmla="*/ 1944 h 2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8" h="237">
                  <a:moveTo>
                    <a:pt x="98" y="237"/>
                  </a:moveTo>
                  <a:lnTo>
                    <a:pt x="98" y="237"/>
                  </a:lnTo>
                  <a:cubicBezTo>
                    <a:pt x="87" y="229"/>
                    <a:pt x="74" y="215"/>
                    <a:pt x="68" y="194"/>
                  </a:cubicBezTo>
                  <a:cubicBezTo>
                    <a:pt x="61" y="174"/>
                    <a:pt x="58" y="150"/>
                    <a:pt x="58" y="123"/>
                  </a:cubicBezTo>
                  <a:cubicBezTo>
                    <a:pt x="58" y="86"/>
                    <a:pt x="64" y="54"/>
                    <a:pt x="66" y="45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67" y="40"/>
                    <a:pt x="70" y="36"/>
                    <a:pt x="74" y="34"/>
                  </a:cubicBezTo>
                  <a:cubicBezTo>
                    <a:pt x="46" y="16"/>
                    <a:pt x="22" y="5"/>
                    <a:pt x="17" y="3"/>
                  </a:cubicBezTo>
                  <a:cubicBezTo>
                    <a:pt x="14" y="2"/>
                    <a:pt x="13" y="1"/>
                    <a:pt x="13" y="1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6" y="0"/>
                    <a:pt x="4" y="2"/>
                    <a:pt x="4" y="6"/>
                  </a:cubicBezTo>
                  <a:cubicBezTo>
                    <a:pt x="4" y="6"/>
                    <a:pt x="3" y="12"/>
                    <a:pt x="2" y="21"/>
                  </a:cubicBezTo>
                  <a:cubicBezTo>
                    <a:pt x="1" y="30"/>
                    <a:pt x="0" y="44"/>
                    <a:pt x="0" y="60"/>
                  </a:cubicBezTo>
                  <a:cubicBezTo>
                    <a:pt x="0" y="97"/>
                    <a:pt x="5" y="149"/>
                    <a:pt x="28" y="189"/>
                  </a:cubicBezTo>
                  <a:cubicBezTo>
                    <a:pt x="46" y="219"/>
                    <a:pt x="70" y="236"/>
                    <a:pt x="98" y="23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0" name="Freeform 42"/>
            <p:cNvSpPr>
              <a:spLocks/>
            </p:cNvSpPr>
            <p:nvPr/>
          </p:nvSpPr>
          <p:spPr bwMode="auto">
            <a:xfrm>
              <a:off x="1213" y="974"/>
              <a:ext cx="154" cy="305"/>
            </a:xfrm>
            <a:custGeom>
              <a:avLst/>
              <a:gdLst>
                <a:gd name="T0" fmla="*/ 156 w 102"/>
                <a:gd name="T1" fmla="*/ 1635 h 200"/>
                <a:gd name="T2" fmla="*/ 156 w 102"/>
                <a:gd name="T3" fmla="*/ 1635 h 200"/>
                <a:gd name="T4" fmla="*/ 236 w 102"/>
                <a:gd name="T5" fmla="*/ 1649 h 200"/>
                <a:gd name="T6" fmla="*/ 236 w 102"/>
                <a:gd name="T7" fmla="*/ 1649 h 200"/>
                <a:gd name="T8" fmla="*/ 728 w 102"/>
                <a:gd name="T9" fmla="*/ 1223 h 200"/>
                <a:gd name="T10" fmla="*/ 802 w 102"/>
                <a:gd name="T11" fmla="*/ 660 h 200"/>
                <a:gd name="T12" fmla="*/ 743 w 102"/>
                <a:gd name="T13" fmla="*/ 81 h 200"/>
                <a:gd name="T14" fmla="*/ 737 w 102"/>
                <a:gd name="T15" fmla="*/ 32 h 200"/>
                <a:gd name="T16" fmla="*/ 714 w 102"/>
                <a:gd name="T17" fmla="*/ 0 h 200"/>
                <a:gd name="T18" fmla="*/ 690 w 102"/>
                <a:gd name="T19" fmla="*/ 12 h 200"/>
                <a:gd name="T20" fmla="*/ 675 w 102"/>
                <a:gd name="T21" fmla="*/ 27 h 200"/>
                <a:gd name="T22" fmla="*/ 621 w 102"/>
                <a:gd name="T23" fmla="*/ 75 h 200"/>
                <a:gd name="T24" fmla="*/ 439 w 102"/>
                <a:gd name="T25" fmla="*/ 265 h 200"/>
                <a:gd name="T26" fmla="*/ 72 w 102"/>
                <a:gd name="T27" fmla="*/ 907 h 200"/>
                <a:gd name="T28" fmla="*/ 12 w 102"/>
                <a:gd name="T29" fmla="*/ 1310 h 200"/>
                <a:gd name="T30" fmla="*/ 41 w 102"/>
                <a:gd name="T31" fmla="*/ 1520 h 200"/>
                <a:gd name="T32" fmla="*/ 156 w 102"/>
                <a:gd name="T33" fmla="*/ 1635 h 2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2" h="200">
                  <a:moveTo>
                    <a:pt x="20" y="198"/>
                  </a:moveTo>
                  <a:lnTo>
                    <a:pt x="20" y="198"/>
                  </a:lnTo>
                  <a:cubicBezTo>
                    <a:pt x="22" y="199"/>
                    <a:pt x="26" y="200"/>
                    <a:pt x="30" y="200"/>
                  </a:cubicBezTo>
                  <a:cubicBezTo>
                    <a:pt x="49" y="200"/>
                    <a:pt x="82" y="184"/>
                    <a:pt x="93" y="148"/>
                  </a:cubicBezTo>
                  <a:cubicBezTo>
                    <a:pt x="99" y="129"/>
                    <a:pt x="102" y="106"/>
                    <a:pt x="102" y="80"/>
                  </a:cubicBezTo>
                  <a:cubicBezTo>
                    <a:pt x="102" y="48"/>
                    <a:pt x="97" y="21"/>
                    <a:pt x="95" y="10"/>
                  </a:cubicBezTo>
                  <a:cubicBezTo>
                    <a:pt x="94" y="6"/>
                    <a:pt x="94" y="4"/>
                    <a:pt x="94" y="4"/>
                  </a:cubicBezTo>
                  <a:cubicBezTo>
                    <a:pt x="93" y="3"/>
                    <a:pt x="93" y="0"/>
                    <a:pt x="91" y="0"/>
                  </a:cubicBezTo>
                  <a:cubicBezTo>
                    <a:pt x="90" y="0"/>
                    <a:pt x="89" y="1"/>
                    <a:pt x="88" y="1"/>
                  </a:cubicBezTo>
                  <a:cubicBezTo>
                    <a:pt x="88" y="1"/>
                    <a:pt x="88" y="2"/>
                    <a:pt x="86" y="3"/>
                  </a:cubicBezTo>
                  <a:cubicBezTo>
                    <a:pt x="84" y="5"/>
                    <a:pt x="82" y="7"/>
                    <a:pt x="79" y="9"/>
                  </a:cubicBezTo>
                  <a:cubicBezTo>
                    <a:pt x="75" y="13"/>
                    <a:pt x="66" y="21"/>
                    <a:pt x="56" y="32"/>
                  </a:cubicBezTo>
                  <a:cubicBezTo>
                    <a:pt x="40" y="50"/>
                    <a:pt x="19" y="78"/>
                    <a:pt x="9" y="110"/>
                  </a:cubicBezTo>
                  <a:cubicBezTo>
                    <a:pt x="3" y="129"/>
                    <a:pt x="0" y="145"/>
                    <a:pt x="1" y="159"/>
                  </a:cubicBezTo>
                  <a:cubicBezTo>
                    <a:pt x="0" y="169"/>
                    <a:pt x="2" y="177"/>
                    <a:pt x="5" y="184"/>
                  </a:cubicBezTo>
                  <a:cubicBezTo>
                    <a:pt x="8" y="190"/>
                    <a:pt x="13" y="195"/>
                    <a:pt x="20" y="19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1" name="Freeform 43"/>
            <p:cNvSpPr>
              <a:spLocks/>
            </p:cNvSpPr>
            <p:nvPr/>
          </p:nvSpPr>
          <p:spPr bwMode="auto">
            <a:xfrm>
              <a:off x="1078" y="974"/>
              <a:ext cx="137" cy="305"/>
            </a:xfrm>
            <a:custGeom>
              <a:avLst/>
              <a:gdLst>
                <a:gd name="T0" fmla="*/ 122 w 91"/>
                <a:gd name="T1" fmla="*/ 27 h 200"/>
                <a:gd name="T2" fmla="*/ 122 w 91"/>
                <a:gd name="T3" fmla="*/ 27 h 200"/>
                <a:gd name="T4" fmla="*/ 108 w 91"/>
                <a:gd name="T5" fmla="*/ 12 h 200"/>
                <a:gd name="T6" fmla="*/ 89 w 91"/>
                <a:gd name="T7" fmla="*/ 0 h 200"/>
                <a:gd name="T8" fmla="*/ 62 w 91"/>
                <a:gd name="T9" fmla="*/ 32 h 200"/>
                <a:gd name="T10" fmla="*/ 59 w 91"/>
                <a:gd name="T11" fmla="*/ 81 h 200"/>
                <a:gd name="T12" fmla="*/ 32 w 91"/>
                <a:gd name="T13" fmla="*/ 223 h 200"/>
                <a:gd name="T14" fmla="*/ 0 w 91"/>
                <a:gd name="T15" fmla="*/ 660 h 200"/>
                <a:gd name="T16" fmla="*/ 72 w 91"/>
                <a:gd name="T17" fmla="*/ 1223 h 200"/>
                <a:gd name="T18" fmla="*/ 566 w 91"/>
                <a:gd name="T19" fmla="*/ 1649 h 200"/>
                <a:gd name="T20" fmla="*/ 566 w 91"/>
                <a:gd name="T21" fmla="*/ 1649 h 200"/>
                <a:gd name="T22" fmla="*/ 649 w 91"/>
                <a:gd name="T23" fmla="*/ 1635 h 200"/>
                <a:gd name="T24" fmla="*/ 690 w 91"/>
                <a:gd name="T25" fmla="*/ 1607 h 200"/>
                <a:gd name="T26" fmla="*/ 659 w 91"/>
                <a:gd name="T27" fmla="*/ 1556 h 200"/>
                <a:gd name="T28" fmla="*/ 610 w 91"/>
                <a:gd name="T29" fmla="*/ 1310 h 200"/>
                <a:gd name="T30" fmla="*/ 690 w 91"/>
                <a:gd name="T31" fmla="*/ 885 h 200"/>
                <a:gd name="T32" fmla="*/ 694 w 91"/>
                <a:gd name="T33" fmla="*/ 845 h 200"/>
                <a:gd name="T34" fmla="*/ 703 w 91"/>
                <a:gd name="T35" fmla="*/ 816 h 200"/>
                <a:gd name="T36" fmla="*/ 122 w 91"/>
                <a:gd name="T37" fmla="*/ 27 h 2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1" h="200">
                  <a:moveTo>
                    <a:pt x="16" y="3"/>
                  </a:moveTo>
                  <a:lnTo>
                    <a:pt x="16" y="3"/>
                  </a:lnTo>
                  <a:cubicBezTo>
                    <a:pt x="15" y="2"/>
                    <a:pt x="14" y="1"/>
                    <a:pt x="14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9" y="0"/>
                    <a:pt x="8" y="3"/>
                    <a:pt x="8" y="4"/>
                  </a:cubicBezTo>
                  <a:cubicBezTo>
                    <a:pt x="8" y="5"/>
                    <a:pt x="7" y="7"/>
                    <a:pt x="7" y="10"/>
                  </a:cubicBezTo>
                  <a:cubicBezTo>
                    <a:pt x="6" y="13"/>
                    <a:pt x="5" y="19"/>
                    <a:pt x="4" y="27"/>
                  </a:cubicBezTo>
                  <a:cubicBezTo>
                    <a:pt x="2" y="39"/>
                    <a:pt x="0" y="59"/>
                    <a:pt x="0" y="80"/>
                  </a:cubicBezTo>
                  <a:cubicBezTo>
                    <a:pt x="0" y="106"/>
                    <a:pt x="3" y="129"/>
                    <a:pt x="9" y="148"/>
                  </a:cubicBezTo>
                  <a:cubicBezTo>
                    <a:pt x="20" y="184"/>
                    <a:pt x="53" y="200"/>
                    <a:pt x="73" y="200"/>
                  </a:cubicBezTo>
                  <a:cubicBezTo>
                    <a:pt x="78" y="200"/>
                    <a:pt x="81" y="199"/>
                    <a:pt x="84" y="198"/>
                  </a:cubicBezTo>
                  <a:cubicBezTo>
                    <a:pt x="86" y="197"/>
                    <a:pt x="87" y="196"/>
                    <a:pt x="89" y="195"/>
                  </a:cubicBezTo>
                  <a:cubicBezTo>
                    <a:pt x="88" y="193"/>
                    <a:pt x="86" y="191"/>
                    <a:pt x="85" y="189"/>
                  </a:cubicBezTo>
                  <a:cubicBezTo>
                    <a:pt x="81" y="180"/>
                    <a:pt x="79" y="171"/>
                    <a:pt x="79" y="159"/>
                  </a:cubicBezTo>
                  <a:cubicBezTo>
                    <a:pt x="79" y="144"/>
                    <a:pt x="83" y="126"/>
                    <a:pt x="89" y="107"/>
                  </a:cubicBezTo>
                  <a:cubicBezTo>
                    <a:pt x="89" y="105"/>
                    <a:pt x="90" y="103"/>
                    <a:pt x="90" y="102"/>
                  </a:cubicBezTo>
                  <a:cubicBezTo>
                    <a:pt x="91" y="101"/>
                    <a:pt x="91" y="100"/>
                    <a:pt x="91" y="99"/>
                  </a:cubicBezTo>
                  <a:cubicBezTo>
                    <a:pt x="70" y="47"/>
                    <a:pt x="22" y="8"/>
                    <a:pt x="16" y="3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2" name="Freeform 44"/>
            <p:cNvSpPr>
              <a:spLocks/>
            </p:cNvSpPr>
            <p:nvPr/>
          </p:nvSpPr>
          <p:spPr bwMode="auto">
            <a:xfrm>
              <a:off x="1147" y="846"/>
              <a:ext cx="151" cy="258"/>
            </a:xfrm>
            <a:custGeom>
              <a:avLst/>
              <a:gdLst>
                <a:gd name="T0" fmla="*/ 399 w 100"/>
                <a:gd name="T1" fmla="*/ 1401 h 169"/>
                <a:gd name="T2" fmla="*/ 399 w 100"/>
                <a:gd name="T3" fmla="*/ 1401 h 169"/>
                <a:gd name="T4" fmla="*/ 784 w 100"/>
                <a:gd name="T5" fmla="*/ 837 h 169"/>
                <a:gd name="T6" fmla="*/ 439 w 100"/>
                <a:gd name="T7" fmla="*/ 49 h 169"/>
                <a:gd name="T8" fmla="*/ 417 w 100"/>
                <a:gd name="T9" fmla="*/ 18 h 169"/>
                <a:gd name="T10" fmla="*/ 397 w 100"/>
                <a:gd name="T11" fmla="*/ 0 h 169"/>
                <a:gd name="T12" fmla="*/ 397 w 100"/>
                <a:gd name="T13" fmla="*/ 0 h 169"/>
                <a:gd name="T14" fmla="*/ 358 w 100"/>
                <a:gd name="T15" fmla="*/ 18 h 169"/>
                <a:gd name="T16" fmla="*/ 344 w 100"/>
                <a:gd name="T17" fmla="*/ 49 h 169"/>
                <a:gd name="T18" fmla="*/ 291 w 100"/>
                <a:gd name="T19" fmla="*/ 147 h 169"/>
                <a:gd name="T20" fmla="*/ 121 w 100"/>
                <a:gd name="T21" fmla="*/ 499 h 169"/>
                <a:gd name="T22" fmla="*/ 0 w 100"/>
                <a:gd name="T23" fmla="*/ 832 h 169"/>
                <a:gd name="T24" fmla="*/ 399 w 100"/>
                <a:gd name="T25" fmla="*/ 1401 h 1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" h="169">
                  <a:moveTo>
                    <a:pt x="51" y="169"/>
                  </a:moveTo>
                  <a:lnTo>
                    <a:pt x="51" y="169"/>
                  </a:lnTo>
                  <a:cubicBezTo>
                    <a:pt x="62" y="146"/>
                    <a:pt x="78" y="123"/>
                    <a:pt x="100" y="101"/>
                  </a:cubicBezTo>
                  <a:cubicBezTo>
                    <a:pt x="85" y="56"/>
                    <a:pt x="64" y="19"/>
                    <a:pt x="56" y="6"/>
                  </a:cubicBezTo>
                  <a:cubicBezTo>
                    <a:pt x="54" y="3"/>
                    <a:pt x="53" y="2"/>
                    <a:pt x="53" y="2"/>
                  </a:cubicBezTo>
                  <a:cubicBezTo>
                    <a:pt x="52" y="0"/>
                    <a:pt x="50" y="0"/>
                    <a:pt x="50" y="0"/>
                  </a:cubicBezTo>
                  <a:cubicBezTo>
                    <a:pt x="49" y="0"/>
                    <a:pt x="47" y="1"/>
                    <a:pt x="46" y="2"/>
                  </a:cubicBezTo>
                  <a:cubicBezTo>
                    <a:pt x="46" y="2"/>
                    <a:pt x="45" y="3"/>
                    <a:pt x="44" y="6"/>
                  </a:cubicBezTo>
                  <a:cubicBezTo>
                    <a:pt x="41" y="10"/>
                    <a:pt x="39" y="14"/>
                    <a:pt x="37" y="18"/>
                  </a:cubicBezTo>
                  <a:cubicBezTo>
                    <a:pt x="31" y="27"/>
                    <a:pt x="23" y="42"/>
                    <a:pt x="15" y="60"/>
                  </a:cubicBezTo>
                  <a:cubicBezTo>
                    <a:pt x="10" y="73"/>
                    <a:pt x="5" y="86"/>
                    <a:pt x="0" y="100"/>
                  </a:cubicBezTo>
                  <a:cubicBezTo>
                    <a:pt x="16" y="115"/>
                    <a:pt x="37" y="140"/>
                    <a:pt x="51" y="16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3" name="Freeform 45"/>
            <p:cNvSpPr>
              <a:spLocks/>
            </p:cNvSpPr>
            <p:nvPr/>
          </p:nvSpPr>
          <p:spPr bwMode="auto">
            <a:xfrm>
              <a:off x="1325" y="909"/>
              <a:ext cx="145" cy="361"/>
            </a:xfrm>
            <a:custGeom>
              <a:avLst/>
              <a:gdLst>
                <a:gd name="T0" fmla="*/ 183 w 96"/>
                <a:gd name="T1" fmla="*/ 279 h 237"/>
                <a:gd name="T2" fmla="*/ 183 w 96"/>
                <a:gd name="T3" fmla="*/ 279 h 237"/>
                <a:gd name="T4" fmla="*/ 245 w 96"/>
                <a:gd name="T5" fmla="*/ 372 h 237"/>
                <a:gd name="T6" fmla="*/ 245 w 96"/>
                <a:gd name="T7" fmla="*/ 372 h 237"/>
                <a:gd name="T8" fmla="*/ 305 w 96"/>
                <a:gd name="T9" fmla="*/ 1007 h 237"/>
                <a:gd name="T10" fmla="*/ 228 w 96"/>
                <a:gd name="T11" fmla="*/ 1593 h 237"/>
                <a:gd name="T12" fmla="*/ 0 w 96"/>
                <a:gd name="T13" fmla="*/ 1944 h 237"/>
                <a:gd name="T14" fmla="*/ 541 w 96"/>
                <a:gd name="T15" fmla="*/ 1552 h 237"/>
                <a:gd name="T16" fmla="*/ 755 w 96"/>
                <a:gd name="T17" fmla="*/ 492 h 237"/>
                <a:gd name="T18" fmla="*/ 737 w 96"/>
                <a:gd name="T19" fmla="*/ 174 h 237"/>
                <a:gd name="T20" fmla="*/ 728 w 96"/>
                <a:gd name="T21" fmla="*/ 49 h 237"/>
                <a:gd name="T22" fmla="*/ 683 w 96"/>
                <a:gd name="T23" fmla="*/ 0 h 237"/>
                <a:gd name="T24" fmla="*/ 662 w 96"/>
                <a:gd name="T25" fmla="*/ 12 h 237"/>
                <a:gd name="T26" fmla="*/ 662 w 96"/>
                <a:gd name="T27" fmla="*/ 12 h 237"/>
                <a:gd name="T28" fmla="*/ 662 w 96"/>
                <a:gd name="T29" fmla="*/ 12 h 237"/>
                <a:gd name="T30" fmla="*/ 630 w 96"/>
                <a:gd name="T31" fmla="*/ 27 h 237"/>
                <a:gd name="T32" fmla="*/ 541 w 96"/>
                <a:gd name="T33" fmla="*/ 62 h 237"/>
                <a:gd name="T34" fmla="*/ 527 w 96"/>
                <a:gd name="T35" fmla="*/ 75 h 237"/>
                <a:gd name="T36" fmla="*/ 214 w 96"/>
                <a:gd name="T37" fmla="*/ 256 h 237"/>
                <a:gd name="T38" fmla="*/ 183 w 96"/>
                <a:gd name="T39" fmla="*/ 279 h 23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6" h="237">
                  <a:moveTo>
                    <a:pt x="23" y="34"/>
                  </a:moveTo>
                  <a:lnTo>
                    <a:pt x="23" y="34"/>
                  </a:lnTo>
                  <a:cubicBezTo>
                    <a:pt x="26" y="36"/>
                    <a:pt x="30" y="40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3" y="54"/>
                    <a:pt x="39" y="86"/>
                    <a:pt x="39" y="123"/>
                  </a:cubicBezTo>
                  <a:cubicBezTo>
                    <a:pt x="39" y="150"/>
                    <a:pt x="36" y="174"/>
                    <a:pt x="29" y="194"/>
                  </a:cubicBezTo>
                  <a:cubicBezTo>
                    <a:pt x="23" y="216"/>
                    <a:pt x="10" y="229"/>
                    <a:pt x="0" y="237"/>
                  </a:cubicBezTo>
                  <a:cubicBezTo>
                    <a:pt x="27" y="236"/>
                    <a:pt x="51" y="219"/>
                    <a:pt x="69" y="189"/>
                  </a:cubicBezTo>
                  <a:cubicBezTo>
                    <a:pt x="91" y="149"/>
                    <a:pt x="96" y="97"/>
                    <a:pt x="96" y="60"/>
                  </a:cubicBezTo>
                  <a:cubicBezTo>
                    <a:pt x="96" y="47"/>
                    <a:pt x="96" y="34"/>
                    <a:pt x="94" y="21"/>
                  </a:cubicBezTo>
                  <a:cubicBezTo>
                    <a:pt x="94" y="12"/>
                    <a:pt x="93" y="6"/>
                    <a:pt x="93" y="6"/>
                  </a:cubicBezTo>
                  <a:cubicBezTo>
                    <a:pt x="92" y="2"/>
                    <a:pt x="90" y="0"/>
                    <a:pt x="87" y="0"/>
                  </a:cubicBezTo>
                  <a:cubicBezTo>
                    <a:pt x="86" y="0"/>
                    <a:pt x="85" y="1"/>
                    <a:pt x="84" y="1"/>
                  </a:cubicBezTo>
                  <a:cubicBezTo>
                    <a:pt x="84" y="1"/>
                    <a:pt x="82" y="2"/>
                    <a:pt x="80" y="3"/>
                  </a:cubicBezTo>
                  <a:cubicBezTo>
                    <a:pt x="77" y="4"/>
                    <a:pt x="73" y="6"/>
                    <a:pt x="69" y="8"/>
                  </a:cubicBezTo>
                  <a:lnTo>
                    <a:pt x="67" y="9"/>
                  </a:lnTo>
                  <a:cubicBezTo>
                    <a:pt x="53" y="15"/>
                    <a:pt x="40" y="23"/>
                    <a:pt x="27" y="31"/>
                  </a:cubicBezTo>
                  <a:cubicBezTo>
                    <a:pt x="25" y="32"/>
                    <a:pt x="24" y="33"/>
                    <a:pt x="23" y="3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4" name="Freeform 46"/>
            <p:cNvSpPr>
              <a:spLocks/>
            </p:cNvSpPr>
            <p:nvPr/>
          </p:nvSpPr>
          <p:spPr bwMode="auto">
            <a:xfrm>
              <a:off x="1278" y="862"/>
              <a:ext cx="89" cy="123"/>
            </a:xfrm>
            <a:custGeom>
              <a:avLst/>
              <a:gdLst>
                <a:gd name="T0" fmla="*/ 460 w 59"/>
                <a:gd name="T1" fmla="*/ 390 h 81"/>
                <a:gd name="T2" fmla="*/ 460 w 59"/>
                <a:gd name="T3" fmla="*/ 390 h 81"/>
                <a:gd name="T4" fmla="*/ 373 w 59"/>
                <a:gd name="T5" fmla="*/ 41 h 81"/>
                <a:gd name="T6" fmla="*/ 373 w 59"/>
                <a:gd name="T7" fmla="*/ 41 h 81"/>
                <a:gd name="T8" fmla="*/ 326 w 59"/>
                <a:gd name="T9" fmla="*/ 0 h 81"/>
                <a:gd name="T10" fmla="*/ 323 w 59"/>
                <a:gd name="T11" fmla="*/ 0 h 81"/>
                <a:gd name="T12" fmla="*/ 323 w 59"/>
                <a:gd name="T13" fmla="*/ 0 h 81"/>
                <a:gd name="T14" fmla="*/ 323 w 59"/>
                <a:gd name="T15" fmla="*/ 0 h 81"/>
                <a:gd name="T16" fmla="*/ 296 w 59"/>
                <a:gd name="T17" fmla="*/ 12 h 81"/>
                <a:gd name="T18" fmla="*/ 296 w 59"/>
                <a:gd name="T19" fmla="*/ 12 h 81"/>
                <a:gd name="T20" fmla="*/ 296 w 59"/>
                <a:gd name="T21" fmla="*/ 18 h 81"/>
                <a:gd name="T22" fmla="*/ 183 w 59"/>
                <a:gd name="T23" fmla="*/ 94 h 81"/>
                <a:gd name="T24" fmla="*/ 0 w 59"/>
                <a:gd name="T25" fmla="*/ 244 h 81"/>
                <a:gd name="T26" fmla="*/ 155 w 59"/>
                <a:gd name="T27" fmla="*/ 654 h 81"/>
                <a:gd name="T28" fmla="*/ 460 w 59"/>
                <a:gd name="T29" fmla="*/ 390 h 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" h="81">
                  <a:moveTo>
                    <a:pt x="59" y="48"/>
                  </a:moveTo>
                  <a:lnTo>
                    <a:pt x="59" y="48"/>
                  </a:lnTo>
                  <a:cubicBezTo>
                    <a:pt x="55" y="27"/>
                    <a:pt x="50" y="11"/>
                    <a:pt x="48" y="5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7" y="2"/>
                    <a:pt x="45" y="0"/>
                    <a:pt x="42" y="0"/>
                  </a:cubicBezTo>
                  <a:cubicBezTo>
                    <a:pt x="42" y="0"/>
                    <a:pt x="41" y="0"/>
                    <a:pt x="41" y="0"/>
                  </a:cubicBezTo>
                  <a:cubicBezTo>
                    <a:pt x="40" y="1"/>
                    <a:pt x="39" y="1"/>
                    <a:pt x="38" y="1"/>
                  </a:cubicBezTo>
                  <a:lnTo>
                    <a:pt x="38" y="2"/>
                  </a:lnTo>
                  <a:cubicBezTo>
                    <a:pt x="38" y="2"/>
                    <a:pt x="32" y="5"/>
                    <a:pt x="23" y="12"/>
                  </a:cubicBezTo>
                  <a:cubicBezTo>
                    <a:pt x="18" y="16"/>
                    <a:pt x="10" y="22"/>
                    <a:pt x="0" y="30"/>
                  </a:cubicBezTo>
                  <a:cubicBezTo>
                    <a:pt x="7" y="45"/>
                    <a:pt x="15" y="66"/>
                    <a:pt x="20" y="81"/>
                  </a:cubicBezTo>
                  <a:cubicBezTo>
                    <a:pt x="32" y="72"/>
                    <a:pt x="29" y="73"/>
                    <a:pt x="59" y="4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5" name="Freeform 47"/>
            <p:cNvSpPr>
              <a:spLocks/>
            </p:cNvSpPr>
            <p:nvPr/>
          </p:nvSpPr>
          <p:spPr bwMode="auto">
            <a:xfrm>
              <a:off x="1078" y="862"/>
              <a:ext cx="89" cy="122"/>
            </a:xfrm>
            <a:custGeom>
              <a:avLst/>
              <a:gdLst>
                <a:gd name="T0" fmla="*/ 460 w 59"/>
                <a:gd name="T1" fmla="*/ 249 h 80"/>
                <a:gd name="T2" fmla="*/ 460 w 59"/>
                <a:gd name="T3" fmla="*/ 249 h 80"/>
                <a:gd name="T4" fmla="*/ 276 w 59"/>
                <a:gd name="T5" fmla="*/ 96 h 80"/>
                <a:gd name="T6" fmla="*/ 155 w 59"/>
                <a:gd name="T7" fmla="*/ 18 h 80"/>
                <a:gd name="T8" fmla="*/ 155 w 59"/>
                <a:gd name="T9" fmla="*/ 12 h 80"/>
                <a:gd name="T10" fmla="*/ 155 w 59"/>
                <a:gd name="T11" fmla="*/ 12 h 80"/>
                <a:gd name="T12" fmla="*/ 142 w 59"/>
                <a:gd name="T13" fmla="*/ 0 h 80"/>
                <a:gd name="T14" fmla="*/ 134 w 59"/>
                <a:gd name="T15" fmla="*/ 0 h 80"/>
                <a:gd name="T16" fmla="*/ 134 w 59"/>
                <a:gd name="T17" fmla="*/ 0 h 80"/>
                <a:gd name="T18" fmla="*/ 122 w 59"/>
                <a:gd name="T19" fmla="*/ 0 h 80"/>
                <a:gd name="T20" fmla="*/ 89 w 59"/>
                <a:gd name="T21" fmla="*/ 41 h 80"/>
                <a:gd name="T22" fmla="*/ 89 w 59"/>
                <a:gd name="T23" fmla="*/ 41 h 80"/>
                <a:gd name="T24" fmla="*/ 0 w 59"/>
                <a:gd name="T25" fmla="*/ 412 h 80"/>
                <a:gd name="T26" fmla="*/ 296 w 59"/>
                <a:gd name="T27" fmla="*/ 660 h 80"/>
                <a:gd name="T28" fmla="*/ 460 w 59"/>
                <a:gd name="T29" fmla="*/ 249 h 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" h="80">
                  <a:moveTo>
                    <a:pt x="59" y="30"/>
                  </a:moveTo>
                  <a:lnTo>
                    <a:pt x="59" y="30"/>
                  </a:lnTo>
                  <a:cubicBezTo>
                    <a:pt x="51" y="23"/>
                    <a:pt x="43" y="17"/>
                    <a:pt x="35" y="12"/>
                  </a:cubicBezTo>
                  <a:cubicBezTo>
                    <a:pt x="26" y="5"/>
                    <a:pt x="20" y="2"/>
                    <a:pt x="20" y="2"/>
                  </a:cubicBezTo>
                  <a:lnTo>
                    <a:pt x="20" y="1"/>
                  </a:lnTo>
                  <a:cubicBezTo>
                    <a:pt x="19" y="1"/>
                    <a:pt x="18" y="0"/>
                    <a:pt x="18" y="0"/>
                  </a:cubicBezTo>
                  <a:lnTo>
                    <a:pt x="17" y="0"/>
                  </a:lnTo>
                  <a:cubicBezTo>
                    <a:pt x="17" y="0"/>
                    <a:pt x="17" y="0"/>
                    <a:pt x="16" y="0"/>
                  </a:cubicBezTo>
                  <a:cubicBezTo>
                    <a:pt x="14" y="0"/>
                    <a:pt x="12" y="2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9" y="11"/>
                    <a:pt x="4" y="29"/>
                    <a:pt x="0" y="50"/>
                  </a:cubicBezTo>
                  <a:cubicBezTo>
                    <a:pt x="14" y="59"/>
                    <a:pt x="26" y="71"/>
                    <a:pt x="38" y="80"/>
                  </a:cubicBezTo>
                  <a:cubicBezTo>
                    <a:pt x="43" y="65"/>
                    <a:pt x="51" y="45"/>
                    <a:pt x="59" y="3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6" name="Freeform 48"/>
            <p:cNvSpPr>
              <a:spLocks/>
            </p:cNvSpPr>
            <p:nvPr/>
          </p:nvSpPr>
          <p:spPr bwMode="auto">
            <a:xfrm>
              <a:off x="868" y="1014"/>
              <a:ext cx="97" cy="101"/>
            </a:xfrm>
            <a:custGeom>
              <a:avLst/>
              <a:gdLst>
                <a:gd name="T0" fmla="*/ 512 w 64"/>
                <a:gd name="T1" fmla="*/ 424 h 66"/>
                <a:gd name="T2" fmla="*/ 512 w 64"/>
                <a:gd name="T3" fmla="*/ 424 h 66"/>
                <a:gd name="T4" fmla="*/ 480 w 64"/>
                <a:gd name="T5" fmla="*/ 12 h 66"/>
                <a:gd name="T6" fmla="*/ 205 w 64"/>
                <a:gd name="T7" fmla="*/ 0 h 66"/>
                <a:gd name="T8" fmla="*/ 174 w 64"/>
                <a:gd name="T9" fmla="*/ 0 h 66"/>
                <a:gd name="T10" fmla="*/ 74 w 64"/>
                <a:gd name="T11" fmla="*/ 0 h 66"/>
                <a:gd name="T12" fmla="*/ 12 w 64"/>
                <a:gd name="T13" fmla="*/ 43 h 66"/>
                <a:gd name="T14" fmla="*/ 0 w 64"/>
                <a:gd name="T15" fmla="*/ 83 h 66"/>
                <a:gd name="T16" fmla="*/ 223 w 64"/>
                <a:gd name="T17" fmla="*/ 556 h 66"/>
                <a:gd name="T18" fmla="*/ 512 w 64"/>
                <a:gd name="T19" fmla="*/ 424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66">
                  <a:moveTo>
                    <a:pt x="64" y="50"/>
                  </a:moveTo>
                  <a:lnTo>
                    <a:pt x="64" y="50"/>
                  </a:lnTo>
                  <a:cubicBezTo>
                    <a:pt x="61" y="35"/>
                    <a:pt x="60" y="19"/>
                    <a:pt x="60" y="1"/>
                  </a:cubicBezTo>
                  <a:cubicBezTo>
                    <a:pt x="45" y="0"/>
                    <a:pt x="33" y="0"/>
                    <a:pt x="26" y="0"/>
                  </a:cubicBezTo>
                  <a:cubicBezTo>
                    <a:pt x="25" y="0"/>
                    <a:pt x="23" y="0"/>
                    <a:pt x="22" y="0"/>
                  </a:cubicBezTo>
                  <a:cubicBezTo>
                    <a:pt x="14" y="0"/>
                    <a:pt x="9" y="0"/>
                    <a:pt x="9" y="0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6"/>
                    <a:pt x="0" y="8"/>
                    <a:pt x="0" y="10"/>
                  </a:cubicBezTo>
                  <a:cubicBezTo>
                    <a:pt x="0" y="16"/>
                    <a:pt x="4" y="36"/>
                    <a:pt x="28" y="66"/>
                  </a:cubicBezTo>
                  <a:cubicBezTo>
                    <a:pt x="40" y="60"/>
                    <a:pt x="52" y="55"/>
                    <a:pt x="64" y="5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7" name="Freeform 49"/>
            <p:cNvSpPr>
              <a:spLocks/>
            </p:cNvSpPr>
            <p:nvPr/>
          </p:nvSpPr>
          <p:spPr bwMode="auto">
            <a:xfrm>
              <a:off x="1480" y="1014"/>
              <a:ext cx="97" cy="101"/>
            </a:xfrm>
            <a:custGeom>
              <a:avLst/>
              <a:gdLst>
                <a:gd name="T0" fmla="*/ 512 w 64"/>
                <a:gd name="T1" fmla="*/ 83 h 66"/>
                <a:gd name="T2" fmla="*/ 512 w 64"/>
                <a:gd name="T3" fmla="*/ 83 h 66"/>
                <a:gd name="T4" fmla="*/ 494 w 64"/>
                <a:gd name="T5" fmla="*/ 43 h 66"/>
                <a:gd name="T6" fmla="*/ 432 w 64"/>
                <a:gd name="T7" fmla="*/ 0 h 66"/>
                <a:gd name="T8" fmla="*/ 338 w 64"/>
                <a:gd name="T9" fmla="*/ 0 h 66"/>
                <a:gd name="T10" fmla="*/ 297 w 64"/>
                <a:gd name="T11" fmla="*/ 0 h 66"/>
                <a:gd name="T12" fmla="*/ 32 w 64"/>
                <a:gd name="T13" fmla="*/ 12 h 66"/>
                <a:gd name="T14" fmla="*/ 0 w 64"/>
                <a:gd name="T15" fmla="*/ 424 h 66"/>
                <a:gd name="T16" fmla="*/ 289 w 64"/>
                <a:gd name="T17" fmla="*/ 556 h 66"/>
                <a:gd name="T18" fmla="*/ 512 w 64"/>
                <a:gd name="T19" fmla="*/ 83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66">
                  <a:moveTo>
                    <a:pt x="64" y="10"/>
                  </a:moveTo>
                  <a:lnTo>
                    <a:pt x="64" y="10"/>
                  </a:lnTo>
                  <a:cubicBezTo>
                    <a:pt x="64" y="9"/>
                    <a:pt x="63" y="6"/>
                    <a:pt x="62" y="5"/>
                  </a:cubicBezTo>
                  <a:cubicBezTo>
                    <a:pt x="60" y="2"/>
                    <a:pt x="58" y="0"/>
                    <a:pt x="54" y="0"/>
                  </a:cubicBezTo>
                  <a:cubicBezTo>
                    <a:pt x="54" y="0"/>
                    <a:pt x="50" y="0"/>
                    <a:pt x="42" y="0"/>
                  </a:cubicBezTo>
                  <a:cubicBezTo>
                    <a:pt x="40" y="0"/>
                    <a:pt x="39" y="0"/>
                    <a:pt x="37" y="0"/>
                  </a:cubicBezTo>
                  <a:cubicBezTo>
                    <a:pt x="30" y="0"/>
                    <a:pt x="19" y="0"/>
                    <a:pt x="4" y="1"/>
                  </a:cubicBezTo>
                  <a:cubicBezTo>
                    <a:pt x="4" y="18"/>
                    <a:pt x="2" y="35"/>
                    <a:pt x="0" y="50"/>
                  </a:cubicBezTo>
                  <a:cubicBezTo>
                    <a:pt x="11" y="55"/>
                    <a:pt x="24" y="60"/>
                    <a:pt x="36" y="66"/>
                  </a:cubicBezTo>
                  <a:cubicBezTo>
                    <a:pt x="60" y="36"/>
                    <a:pt x="63" y="16"/>
                    <a:pt x="64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8" name="Freeform 50"/>
            <p:cNvSpPr>
              <a:spLocks/>
            </p:cNvSpPr>
            <p:nvPr/>
          </p:nvSpPr>
          <p:spPr bwMode="auto">
            <a:xfrm>
              <a:off x="1382" y="1107"/>
              <a:ext cx="228" cy="161"/>
            </a:xfrm>
            <a:custGeom>
              <a:avLst/>
              <a:gdLst>
                <a:gd name="T0" fmla="*/ 0 w 151"/>
                <a:gd name="T1" fmla="*/ 858 h 106"/>
                <a:gd name="T2" fmla="*/ 0 w 151"/>
                <a:gd name="T3" fmla="*/ 858 h 106"/>
                <a:gd name="T4" fmla="*/ 1170 w 151"/>
                <a:gd name="T5" fmla="*/ 485 h 106"/>
                <a:gd name="T6" fmla="*/ 1170 w 151"/>
                <a:gd name="T7" fmla="*/ 480 h 106"/>
                <a:gd name="T8" fmla="*/ 1184 w 151"/>
                <a:gd name="T9" fmla="*/ 439 h 106"/>
                <a:gd name="T10" fmla="*/ 1154 w 151"/>
                <a:gd name="T11" fmla="*/ 372 h 106"/>
                <a:gd name="T12" fmla="*/ 1122 w 151"/>
                <a:gd name="T13" fmla="*/ 346 h 106"/>
                <a:gd name="T14" fmla="*/ 1122 w 151"/>
                <a:gd name="T15" fmla="*/ 346 h 106"/>
                <a:gd name="T16" fmla="*/ 1122 w 151"/>
                <a:gd name="T17" fmla="*/ 346 h 106"/>
                <a:gd name="T18" fmla="*/ 1068 w 151"/>
                <a:gd name="T19" fmla="*/ 310 h 106"/>
                <a:gd name="T20" fmla="*/ 1045 w 151"/>
                <a:gd name="T21" fmla="*/ 295 h 106"/>
                <a:gd name="T22" fmla="*/ 755 w 151"/>
                <a:gd name="T23" fmla="*/ 123 h 106"/>
                <a:gd name="T24" fmla="*/ 492 w 151"/>
                <a:gd name="T25" fmla="*/ 0 h 106"/>
                <a:gd name="T26" fmla="*/ 313 w 151"/>
                <a:gd name="T27" fmla="*/ 515 h 106"/>
                <a:gd name="T28" fmla="*/ 0 w 151"/>
                <a:gd name="T29" fmla="*/ 858 h 1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1" h="106">
                  <a:moveTo>
                    <a:pt x="0" y="106"/>
                  </a:moveTo>
                  <a:lnTo>
                    <a:pt x="0" y="106"/>
                  </a:lnTo>
                  <a:cubicBezTo>
                    <a:pt x="114" y="100"/>
                    <a:pt x="146" y="64"/>
                    <a:pt x="149" y="60"/>
                  </a:cubicBezTo>
                  <a:lnTo>
                    <a:pt x="149" y="59"/>
                  </a:lnTo>
                  <a:cubicBezTo>
                    <a:pt x="150" y="58"/>
                    <a:pt x="151" y="56"/>
                    <a:pt x="151" y="54"/>
                  </a:cubicBezTo>
                  <a:cubicBezTo>
                    <a:pt x="151" y="51"/>
                    <a:pt x="150" y="47"/>
                    <a:pt x="147" y="46"/>
                  </a:cubicBezTo>
                  <a:cubicBezTo>
                    <a:pt x="147" y="46"/>
                    <a:pt x="146" y="45"/>
                    <a:pt x="143" y="43"/>
                  </a:cubicBezTo>
                  <a:cubicBezTo>
                    <a:pt x="141" y="42"/>
                    <a:pt x="139" y="40"/>
                    <a:pt x="136" y="38"/>
                  </a:cubicBezTo>
                  <a:cubicBezTo>
                    <a:pt x="135" y="37"/>
                    <a:pt x="134" y="37"/>
                    <a:pt x="133" y="36"/>
                  </a:cubicBezTo>
                  <a:cubicBezTo>
                    <a:pt x="125" y="31"/>
                    <a:pt x="112" y="23"/>
                    <a:pt x="96" y="15"/>
                  </a:cubicBezTo>
                  <a:cubicBezTo>
                    <a:pt x="85" y="9"/>
                    <a:pt x="73" y="4"/>
                    <a:pt x="63" y="0"/>
                  </a:cubicBezTo>
                  <a:cubicBezTo>
                    <a:pt x="58" y="25"/>
                    <a:pt x="50" y="46"/>
                    <a:pt x="40" y="64"/>
                  </a:cubicBezTo>
                  <a:cubicBezTo>
                    <a:pt x="29" y="83"/>
                    <a:pt x="16" y="97"/>
                    <a:pt x="0" y="10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9" name="Freeform 51"/>
            <p:cNvSpPr>
              <a:spLocks/>
            </p:cNvSpPr>
            <p:nvPr/>
          </p:nvSpPr>
          <p:spPr bwMode="auto">
            <a:xfrm>
              <a:off x="835" y="1107"/>
              <a:ext cx="226" cy="163"/>
            </a:xfrm>
            <a:custGeom>
              <a:avLst/>
              <a:gdLst>
                <a:gd name="T0" fmla="*/ 12 w 150"/>
                <a:gd name="T1" fmla="*/ 492 h 107"/>
                <a:gd name="T2" fmla="*/ 12 w 150"/>
                <a:gd name="T3" fmla="*/ 492 h 107"/>
                <a:gd name="T4" fmla="*/ 18 w 150"/>
                <a:gd name="T5" fmla="*/ 501 h 107"/>
                <a:gd name="T6" fmla="*/ 27 w 150"/>
                <a:gd name="T7" fmla="*/ 501 h 107"/>
                <a:gd name="T8" fmla="*/ 62 w 150"/>
                <a:gd name="T9" fmla="*/ 545 h 107"/>
                <a:gd name="T10" fmla="*/ 274 w 150"/>
                <a:gd name="T11" fmla="*/ 678 h 107"/>
                <a:gd name="T12" fmla="*/ 1166 w 150"/>
                <a:gd name="T13" fmla="*/ 877 h 107"/>
                <a:gd name="T14" fmla="*/ 863 w 150"/>
                <a:gd name="T15" fmla="*/ 523 h 107"/>
                <a:gd name="T16" fmla="*/ 684 w 150"/>
                <a:gd name="T17" fmla="*/ 0 h 107"/>
                <a:gd name="T18" fmla="*/ 59 w 150"/>
                <a:gd name="T19" fmla="*/ 358 h 107"/>
                <a:gd name="T20" fmla="*/ 27 w 150"/>
                <a:gd name="T21" fmla="*/ 378 h 107"/>
                <a:gd name="T22" fmla="*/ 0 w 150"/>
                <a:gd name="T23" fmla="*/ 440 h 107"/>
                <a:gd name="T24" fmla="*/ 0 w 150"/>
                <a:gd name="T25" fmla="*/ 440 h 107"/>
                <a:gd name="T26" fmla="*/ 12 w 150"/>
                <a:gd name="T27" fmla="*/ 484 h 107"/>
                <a:gd name="T28" fmla="*/ 12 w 150"/>
                <a:gd name="T29" fmla="*/ 492 h 1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0" h="107">
                  <a:moveTo>
                    <a:pt x="1" y="60"/>
                  </a:moveTo>
                  <a:lnTo>
                    <a:pt x="1" y="60"/>
                  </a:lnTo>
                  <a:cubicBezTo>
                    <a:pt x="2" y="60"/>
                    <a:pt x="2" y="60"/>
                    <a:pt x="2" y="61"/>
                  </a:cubicBezTo>
                  <a:cubicBezTo>
                    <a:pt x="2" y="61"/>
                    <a:pt x="2" y="61"/>
                    <a:pt x="3" y="61"/>
                  </a:cubicBezTo>
                  <a:cubicBezTo>
                    <a:pt x="3" y="62"/>
                    <a:pt x="5" y="64"/>
                    <a:pt x="8" y="66"/>
                  </a:cubicBezTo>
                  <a:cubicBezTo>
                    <a:pt x="13" y="70"/>
                    <a:pt x="21" y="77"/>
                    <a:pt x="35" y="83"/>
                  </a:cubicBezTo>
                  <a:cubicBezTo>
                    <a:pt x="64" y="96"/>
                    <a:pt x="103" y="104"/>
                    <a:pt x="150" y="107"/>
                  </a:cubicBezTo>
                  <a:cubicBezTo>
                    <a:pt x="135" y="97"/>
                    <a:pt x="121" y="83"/>
                    <a:pt x="111" y="64"/>
                  </a:cubicBezTo>
                  <a:cubicBezTo>
                    <a:pt x="100" y="46"/>
                    <a:pt x="93" y="25"/>
                    <a:pt x="88" y="0"/>
                  </a:cubicBezTo>
                  <a:cubicBezTo>
                    <a:pt x="50" y="15"/>
                    <a:pt x="19" y="35"/>
                    <a:pt x="7" y="43"/>
                  </a:cubicBezTo>
                  <a:cubicBezTo>
                    <a:pt x="5" y="45"/>
                    <a:pt x="4" y="46"/>
                    <a:pt x="3" y="46"/>
                  </a:cubicBezTo>
                  <a:cubicBezTo>
                    <a:pt x="1" y="47"/>
                    <a:pt x="0" y="51"/>
                    <a:pt x="0" y="54"/>
                  </a:cubicBezTo>
                  <a:cubicBezTo>
                    <a:pt x="0" y="56"/>
                    <a:pt x="0" y="58"/>
                    <a:pt x="1" y="59"/>
                  </a:cubicBezTo>
                  <a:cubicBezTo>
                    <a:pt x="1" y="60"/>
                    <a:pt x="1" y="60"/>
                    <a:pt x="1" y="6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0" name="Freeform 52"/>
            <p:cNvSpPr>
              <a:spLocks/>
            </p:cNvSpPr>
            <p:nvPr/>
          </p:nvSpPr>
          <p:spPr bwMode="auto">
            <a:xfrm>
              <a:off x="1242" y="1282"/>
              <a:ext cx="229" cy="37"/>
            </a:xfrm>
            <a:custGeom>
              <a:avLst/>
              <a:gdLst>
                <a:gd name="T0" fmla="*/ 863 w 152"/>
                <a:gd name="T1" fmla="*/ 210 h 24"/>
                <a:gd name="T2" fmla="*/ 863 w 152"/>
                <a:gd name="T3" fmla="*/ 210 h 24"/>
                <a:gd name="T4" fmla="*/ 1153 w 152"/>
                <a:gd name="T5" fmla="*/ 123 h 24"/>
                <a:gd name="T6" fmla="*/ 1169 w 152"/>
                <a:gd name="T7" fmla="*/ 62 h 24"/>
                <a:gd name="T8" fmla="*/ 1101 w 152"/>
                <a:gd name="T9" fmla="*/ 0 h 24"/>
                <a:gd name="T10" fmla="*/ 886 w 152"/>
                <a:gd name="T11" fmla="*/ 29 h 24"/>
                <a:gd name="T12" fmla="*/ 842 w 152"/>
                <a:gd name="T13" fmla="*/ 34 h 24"/>
                <a:gd name="T14" fmla="*/ 669 w 152"/>
                <a:gd name="T15" fmla="*/ 45 h 24"/>
                <a:gd name="T16" fmla="*/ 527 w 152"/>
                <a:gd name="T17" fmla="*/ 34 h 24"/>
                <a:gd name="T18" fmla="*/ 527 w 152"/>
                <a:gd name="T19" fmla="*/ 34 h 24"/>
                <a:gd name="T20" fmla="*/ 380 w 152"/>
                <a:gd name="T21" fmla="*/ 34 h 24"/>
                <a:gd name="T22" fmla="*/ 12 w 152"/>
                <a:gd name="T23" fmla="*/ 80 h 24"/>
                <a:gd name="T24" fmla="*/ 0 w 152"/>
                <a:gd name="T25" fmla="*/ 96 h 24"/>
                <a:gd name="T26" fmla="*/ 18 w 152"/>
                <a:gd name="T27" fmla="*/ 96 h 24"/>
                <a:gd name="T28" fmla="*/ 18 w 152"/>
                <a:gd name="T29" fmla="*/ 96 h 24"/>
                <a:gd name="T30" fmla="*/ 154 w 152"/>
                <a:gd name="T31" fmla="*/ 96 h 24"/>
                <a:gd name="T32" fmla="*/ 538 w 152"/>
                <a:gd name="T33" fmla="*/ 157 h 24"/>
                <a:gd name="T34" fmla="*/ 863 w 152"/>
                <a:gd name="T35" fmla="*/ 210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24">
                  <a:moveTo>
                    <a:pt x="111" y="24"/>
                  </a:moveTo>
                  <a:lnTo>
                    <a:pt x="111" y="24"/>
                  </a:lnTo>
                  <a:cubicBezTo>
                    <a:pt x="129" y="24"/>
                    <a:pt x="143" y="20"/>
                    <a:pt x="149" y="14"/>
                  </a:cubicBezTo>
                  <a:cubicBezTo>
                    <a:pt x="151" y="12"/>
                    <a:pt x="152" y="9"/>
                    <a:pt x="151" y="7"/>
                  </a:cubicBezTo>
                  <a:cubicBezTo>
                    <a:pt x="151" y="2"/>
                    <a:pt x="149" y="0"/>
                    <a:pt x="142" y="0"/>
                  </a:cubicBezTo>
                  <a:cubicBezTo>
                    <a:pt x="136" y="0"/>
                    <a:pt x="127" y="1"/>
                    <a:pt x="114" y="3"/>
                  </a:cubicBezTo>
                  <a:cubicBezTo>
                    <a:pt x="112" y="3"/>
                    <a:pt x="110" y="3"/>
                    <a:pt x="108" y="4"/>
                  </a:cubicBezTo>
                  <a:cubicBezTo>
                    <a:pt x="102" y="4"/>
                    <a:pt x="95" y="5"/>
                    <a:pt x="86" y="5"/>
                  </a:cubicBezTo>
                  <a:cubicBezTo>
                    <a:pt x="81" y="5"/>
                    <a:pt x="75" y="5"/>
                    <a:pt x="68" y="4"/>
                  </a:cubicBezTo>
                  <a:cubicBezTo>
                    <a:pt x="62" y="4"/>
                    <a:pt x="55" y="4"/>
                    <a:pt x="49" y="4"/>
                  </a:cubicBezTo>
                  <a:cubicBezTo>
                    <a:pt x="35" y="4"/>
                    <a:pt x="17" y="5"/>
                    <a:pt x="1" y="9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1"/>
                    <a:pt x="1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9" y="11"/>
                    <a:pt x="15" y="11"/>
                    <a:pt x="20" y="11"/>
                  </a:cubicBezTo>
                  <a:cubicBezTo>
                    <a:pt x="41" y="11"/>
                    <a:pt x="55" y="14"/>
                    <a:pt x="69" y="18"/>
                  </a:cubicBezTo>
                  <a:cubicBezTo>
                    <a:pt x="82" y="21"/>
                    <a:pt x="94" y="24"/>
                    <a:pt x="111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1" name="Freeform 53"/>
            <p:cNvSpPr>
              <a:spLocks/>
            </p:cNvSpPr>
            <p:nvPr/>
          </p:nvSpPr>
          <p:spPr bwMode="auto">
            <a:xfrm>
              <a:off x="974" y="1282"/>
              <a:ext cx="229" cy="37"/>
            </a:xfrm>
            <a:custGeom>
              <a:avLst/>
              <a:gdLst>
                <a:gd name="T0" fmla="*/ 642 w 152"/>
                <a:gd name="T1" fmla="*/ 34 h 24"/>
                <a:gd name="T2" fmla="*/ 642 w 152"/>
                <a:gd name="T3" fmla="*/ 34 h 24"/>
                <a:gd name="T4" fmla="*/ 506 w 152"/>
                <a:gd name="T5" fmla="*/ 45 h 24"/>
                <a:gd name="T6" fmla="*/ 337 w 152"/>
                <a:gd name="T7" fmla="*/ 34 h 24"/>
                <a:gd name="T8" fmla="*/ 288 w 152"/>
                <a:gd name="T9" fmla="*/ 29 h 24"/>
                <a:gd name="T10" fmla="*/ 80 w 152"/>
                <a:gd name="T11" fmla="*/ 0 h 24"/>
                <a:gd name="T12" fmla="*/ 0 w 152"/>
                <a:gd name="T13" fmla="*/ 62 h 24"/>
                <a:gd name="T14" fmla="*/ 27 w 152"/>
                <a:gd name="T15" fmla="*/ 123 h 24"/>
                <a:gd name="T16" fmla="*/ 318 w 152"/>
                <a:gd name="T17" fmla="*/ 210 h 24"/>
                <a:gd name="T18" fmla="*/ 642 w 152"/>
                <a:gd name="T19" fmla="*/ 157 h 24"/>
                <a:gd name="T20" fmla="*/ 1014 w 152"/>
                <a:gd name="T21" fmla="*/ 96 h 24"/>
                <a:gd name="T22" fmla="*/ 1153 w 152"/>
                <a:gd name="T23" fmla="*/ 96 h 24"/>
                <a:gd name="T24" fmla="*/ 1162 w 152"/>
                <a:gd name="T25" fmla="*/ 96 h 24"/>
                <a:gd name="T26" fmla="*/ 1180 w 152"/>
                <a:gd name="T27" fmla="*/ 96 h 24"/>
                <a:gd name="T28" fmla="*/ 1169 w 152"/>
                <a:gd name="T29" fmla="*/ 80 h 24"/>
                <a:gd name="T30" fmla="*/ 802 w 152"/>
                <a:gd name="T31" fmla="*/ 34 h 24"/>
                <a:gd name="T32" fmla="*/ 802 w 152"/>
                <a:gd name="T33" fmla="*/ 34 h 24"/>
                <a:gd name="T34" fmla="*/ 654 w 152"/>
                <a:gd name="T35" fmla="*/ 34 h 24"/>
                <a:gd name="T36" fmla="*/ 642 w 152"/>
                <a:gd name="T37" fmla="*/ 34 h 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2" h="24">
                  <a:moveTo>
                    <a:pt x="83" y="4"/>
                  </a:moveTo>
                  <a:lnTo>
                    <a:pt x="83" y="4"/>
                  </a:lnTo>
                  <a:cubicBezTo>
                    <a:pt x="77" y="5"/>
                    <a:pt x="71" y="5"/>
                    <a:pt x="65" y="5"/>
                  </a:cubicBezTo>
                  <a:cubicBezTo>
                    <a:pt x="56" y="5"/>
                    <a:pt x="49" y="4"/>
                    <a:pt x="44" y="4"/>
                  </a:cubicBezTo>
                  <a:cubicBezTo>
                    <a:pt x="41" y="3"/>
                    <a:pt x="39" y="3"/>
                    <a:pt x="37" y="3"/>
                  </a:cubicBezTo>
                  <a:cubicBezTo>
                    <a:pt x="24" y="1"/>
                    <a:pt x="16" y="0"/>
                    <a:pt x="10" y="0"/>
                  </a:cubicBezTo>
                  <a:cubicBezTo>
                    <a:pt x="2" y="0"/>
                    <a:pt x="1" y="2"/>
                    <a:pt x="0" y="7"/>
                  </a:cubicBezTo>
                  <a:cubicBezTo>
                    <a:pt x="0" y="9"/>
                    <a:pt x="1" y="11"/>
                    <a:pt x="3" y="14"/>
                  </a:cubicBezTo>
                  <a:cubicBezTo>
                    <a:pt x="8" y="20"/>
                    <a:pt x="23" y="24"/>
                    <a:pt x="41" y="24"/>
                  </a:cubicBezTo>
                  <a:cubicBezTo>
                    <a:pt x="58" y="24"/>
                    <a:pt x="70" y="21"/>
                    <a:pt x="83" y="18"/>
                  </a:cubicBezTo>
                  <a:cubicBezTo>
                    <a:pt x="96" y="14"/>
                    <a:pt x="110" y="11"/>
                    <a:pt x="131" y="11"/>
                  </a:cubicBezTo>
                  <a:cubicBezTo>
                    <a:pt x="137" y="11"/>
                    <a:pt x="143" y="11"/>
                    <a:pt x="149" y="11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1" y="11"/>
                    <a:pt x="152" y="11"/>
                    <a:pt x="152" y="11"/>
                  </a:cubicBezTo>
                  <a:cubicBezTo>
                    <a:pt x="152" y="10"/>
                    <a:pt x="151" y="9"/>
                    <a:pt x="151" y="9"/>
                  </a:cubicBezTo>
                  <a:cubicBezTo>
                    <a:pt x="135" y="5"/>
                    <a:pt x="117" y="4"/>
                    <a:pt x="103" y="4"/>
                  </a:cubicBezTo>
                  <a:cubicBezTo>
                    <a:pt x="96" y="4"/>
                    <a:pt x="90" y="4"/>
                    <a:pt x="84" y="4"/>
                  </a:cubicBezTo>
                  <a:lnTo>
                    <a:pt x="83" y="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2" name="Freeform 54"/>
            <p:cNvSpPr>
              <a:spLocks/>
            </p:cNvSpPr>
            <p:nvPr/>
          </p:nvSpPr>
          <p:spPr bwMode="auto">
            <a:xfrm>
              <a:off x="2798" y="1952"/>
              <a:ext cx="885" cy="258"/>
            </a:xfrm>
            <a:custGeom>
              <a:avLst/>
              <a:gdLst>
                <a:gd name="T0" fmla="*/ 4387 w 587"/>
                <a:gd name="T1" fmla="*/ 198 h 169"/>
                <a:gd name="T2" fmla="*/ 4464 w 587"/>
                <a:gd name="T3" fmla="*/ 597 h 169"/>
                <a:gd name="T4" fmla="*/ 3848 w 587"/>
                <a:gd name="T5" fmla="*/ 785 h 169"/>
                <a:gd name="T6" fmla="*/ 3881 w 587"/>
                <a:gd name="T7" fmla="*/ 185 h 169"/>
                <a:gd name="T8" fmla="*/ 3733 w 587"/>
                <a:gd name="T9" fmla="*/ 785 h 169"/>
                <a:gd name="T10" fmla="*/ 3219 w 587"/>
                <a:gd name="T11" fmla="*/ 1102 h 169"/>
                <a:gd name="T12" fmla="*/ 3349 w 587"/>
                <a:gd name="T13" fmla="*/ 455 h 169"/>
                <a:gd name="T14" fmla="*/ 2767 w 587"/>
                <a:gd name="T15" fmla="*/ 641 h 169"/>
                <a:gd name="T16" fmla="*/ 2504 w 587"/>
                <a:gd name="T17" fmla="*/ 615 h 169"/>
                <a:gd name="T18" fmla="*/ 1639 w 587"/>
                <a:gd name="T19" fmla="*/ 391 h 169"/>
                <a:gd name="T20" fmla="*/ 2283 w 587"/>
                <a:gd name="T21" fmla="*/ 174 h 169"/>
                <a:gd name="T22" fmla="*/ 2669 w 587"/>
                <a:gd name="T23" fmla="*/ 372 h 169"/>
                <a:gd name="T24" fmla="*/ 2851 w 587"/>
                <a:gd name="T25" fmla="*/ 302 h 169"/>
                <a:gd name="T26" fmla="*/ 1518 w 587"/>
                <a:gd name="T27" fmla="*/ 394 h 169"/>
                <a:gd name="T28" fmla="*/ 2565 w 587"/>
                <a:gd name="T29" fmla="*/ 740 h 169"/>
                <a:gd name="T30" fmla="*/ 2727 w 587"/>
                <a:gd name="T31" fmla="*/ 939 h 169"/>
                <a:gd name="T32" fmla="*/ 1652 w 587"/>
                <a:gd name="T33" fmla="*/ 1027 h 169"/>
                <a:gd name="T34" fmla="*/ 1535 w 587"/>
                <a:gd name="T35" fmla="*/ 1040 h 169"/>
                <a:gd name="T36" fmla="*/ 1577 w 587"/>
                <a:gd name="T37" fmla="*/ 1209 h 169"/>
                <a:gd name="T38" fmla="*/ 1200 w 587"/>
                <a:gd name="T39" fmla="*/ 1021 h 169"/>
                <a:gd name="T40" fmla="*/ 1271 w 587"/>
                <a:gd name="T41" fmla="*/ 455 h 169"/>
                <a:gd name="T42" fmla="*/ 614 w 587"/>
                <a:gd name="T43" fmla="*/ 673 h 169"/>
                <a:gd name="T44" fmla="*/ 353 w 587"/>
                <a:gd name="T45" fmla="*/ 0 h 169"/>
                <a:gd name="T46" fmla="*/ 0 w 587"/>
                <a:gd name="T47" fmla="*/ 238 h 169"/>
                <a:gd name="T48" fmla="*/ 336 w 587"/>
                <a:gd name="T49" fmla="*/ 114 h 169"/>
                <a:gd name="T50" fmla="*/ 398 w 587"/>
                <a:gd name="T51" fmla="*/ 1185 h 169"/>
                <a:gd name="T52" fmla="*/ 520 w 587"/>
                <a:gd name="T53" fmla="*/ 1217 h 169"/>
                <a:gd name="T54" fmla="*/ 1075 w 587"/>
                <a:gd name="T55" fmla="*/ 359 h 169"/>
                <a:gd name="T56" fmla="*/ 1116 w 587"/>
                <a:gd name="T57" fmla="*/ 771 h 169"/>
                <a:gd name="T58" fmla="*/ 1364 w 587"/>
                <a:gd name="T59" fmla="*/ 1401 h 169"/>
                <a:gd name="T60" fmla="*/ 1946 w 587"/>
                <a:gd name="T61" fmla="*/ 1401 h 169"/>
                <a:gd name="T62" fmla="*/ 2883 w 587"/>
                <a:gd name="T63" fmla="*/ 846 h 169"/>
                <a:gd name="T64" fmla="*/ 2828 w 587"/>
                <a:gd name="T65" fmla="*/ 704 h 169"/>
                <a:gd name="T66" fmla="*/ 3044 w 587"/>
                <a:gd name="T67" fmla="*/ 350 h 169"/>
                <a:gd name="T68" fmla="*/ 3238 w 587"/>
                <a:gd name="T69" fmla="*/ 455 h 169"/>
                <a:gd name="T70" fmla="*/ 3112 w 587"/>
                <a:gd name="T71" fmla="*/ 1102 h 169"/>
                <a:gd name="T72" fmla="*/ 3747 w 587"/>
                <a:gd name="T73" fmla="*/ 972 h 169"/>
                <a:gd name="T74" fmla="*/ 4571 w 587"/>
                <a:gd name="T75" fmla="*/ 566 h 16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87" h="169">
                  <a:moveTo>
                    <a:pt x="563" y="24"/>
                  </a:moveTo>
                  <a:lnTo>
                    <a:pt x="563" y="24"/>
                  </a:lnTo>
                  <a:cubicBezTo>
                    <a:pt x="559" y="24"/>
                    <a:pt x="555" y="27"/>
                    <a:pt x="555" y="32"/>
                  </a:cubicBezTo>
                  <a:cubicBezTo>
                    <a:pt x="555" y="39"/>
                    <a:pt x="573" y="43"/>
                    <a:pt x="573" y="72"/>
                  </a:cubicBezTo>
                  <a:cubicBezTo>
                    <a:pt x="573" y="94"/>
                    <a:pt x="555" y="149"/>
                    <a:pt x="527" y="149"/>
                  </a:cubicBezTo>
                  <a:cubicBezTo>
                    <a:pt x="502" y="149"/>
                    <a:pt x="494" y="115"/>
                    <a:pt x="494" y="95"/>
                  </a:cubicBezTo>
                  <a:cubicBezTo>
                    <a:pt x="494" y="74"/>
                    <a:pt x="507" y="55"/>
                    <a:pt x="507" y="34"/>
                  </a:cubicBezTo>
                  <a:cubicBezTo>
                    <a:pt x="507" y="28"/>
                    <a:pt x="504" y="22"/>
                    <a:pt x="498" y="22"/>
                  </a:cubicBezTo>
                  <a:cubicBezTo>
                    <a:pt x="481" y="22"/>
                    <a:pt x="478" y="67"/>
                    <a:pt x="478" y="79"/>
                  </a:cubicBezTo>
                  <a:cubicBezTo>
                    <a:pt x="478" y="84"/>
                    <a:pt x="479" y="90"/>
                    <a:pt x="479" y="95"/>
                  </a:cubicBezTo>
                  <a:cubicBezTo>
                    <a:pt x="471" y="109"/>
                    <a:pt x="445" y="154"/>
                    <a:pt x="425" y="154"/>
                  </a:cubicBezTo>
                  <a:cubicBezTo>
                    <a:pt x="415" y="154"/>
                    <a:pt x="413" y="141"/>
                    <a:pt x="413" y="133"/>
                  </a:cubicBezTo>
                  <a:cubicBezTo>
                    <a:pt x="413" y="119"/>
                    <a:pt x="417" y="107"/>
                    <a:pt x="421" y="94"/>
                  </a:cubicBezTo>
                  <a:cubicBezTo>
                    <a:pt x="425" y="81"/>
                    <a:pt x="430" y="68"/>
                    <a:pt x="430" y="55"/>
                  </a:cubicBezTo>
                  <a:cubicBezTo>
                    <a:pt x="430" y="38"/>
                    <a:pt x="420" y="27"/>
                    <a:pt x="403" y="27"/>
                  </a:cubicBezTo>
                  <a:cubicBezTo>
                    <a:pt x="376" y="27"/>
                    <a:pt x="355" y="51"/>
                    <a:pt x="355" y="77"/>
                  </a:cubicBezTo>
                  <a:cubicBezTo>
                    <a:pt x="355" y="80"/>
                    <a:pt x="357" y="83"/>
                    <a:pt x="360" y="84"/>
                  </a:cubicBezTo>
                  <a:cubicBezTo>
                    <a:pt x="349" y="77"/>
                    <a:pt x="332" y="75"/>
                    <a:pt x="322" y="74"/>
                  </a:cubicBezTo>
                  <a:cubicBezTo>
                    <a:pt x="302" y="73"/>
                    <a:pt x="283" y="73"/>
                    <a:pt x="263" y="70"/>
                  </a:cubicBezTo>
                  <a:cubicBezTo>
                    <a:pt x="253" y="69"/>
                    <a:pt x="210" y="60"/>
                    <a:pt x="210" y="47"/>
                  </a:cubicBezTo>
                  <a:cubicBezTo>
                    <a:pt x="210" y="42"/>
                    <a:pt x="215" y="39"/>
                    <a:pt x="218" y="37"/>
                  </a:cubicBezTo>
                  <a:cubicBezTo>
                    <a:pt x="238" y="26"/>
                    <a:pt x="271" y="21"/>
                    <a:pt x="293" y="21"/>
                  </a:cubicBezTo>
                  <a:cubicBezTo>
                    <a:pt x="308" y="21"/>
                    <a:pt x="339" y="24"/>
                    <a:pt x="348" y="36"/>
                  </a:cubicBezTo>
                  <a:cubicBezTo>
                    <a:pt x="346" y="39"/>
                    <a:pt x="343" y="42"/>
                    <a:pt x="343" y="45"/>
                  </a:cubicBezTo>
                  <a:cubicBezTo>
                    <a:pt x="343" y="50"/>
                    <a:pt x="346" y="52"/>
                    <a:pt x="350" y="52"/>
                  </a:cubicBezTo>
                  <a:cubicBezTo>
                    <a:pt x="357" y="52"/>
                    <a:pt x="366" y="44"/>
                    <a:pt x="366" y="37"/>
                  </a:cubicBezTo>
                  <a:cubicBezTo>
                    <a:pt x="366" y="13"/>
                    <a:pt x="314" y="8"/>
                    <a:pt x="297" y="8"/>
                  </a:cubicBezTo>
                  <a:cubicBezTo>
                    <a:pt x="274" y="8"/>
                    <a:pt x="195" y="16"/>
                    <a:pt x="195" y="48"/>
                  </a:cubicBezTo>
                  <a:cubicBezTo>
                    <a:pt x="195" y="59"/>
                    <a:pt x="207" y="68"/>
                    <a:pt x="217" y="72"/>
                  </a:cubicBezTo>
                  <a:cubicBezTo>
                    <a:pt x="252" y="88"/>
                    <a:pt x="291" y="84"/>
                    <a:pt x="329" y="89"/>
                  </a:cubicBezTo>
                  <a:cubicBezTo>
                    <a:pt x="337" y="90"/>
                    <a:pt x="354" y="95"/>
                    <a:pt x="354" y="105"/>
                  </a:cubicBezTo>
                  <a:cubicBezTo>
                    <a:pt x="354" y="108"/>
                    <a:pt x="352" y="111"/>
                    <a:pt x="350" y="113"/>
                  </a:cubicBezTo>
                  <a:cubicBezTo>
                    <a:pt x="330" y="137"/>
                    <a:pt x="283" y="154"/>
                    <a:pt x="253" y="154"/>
                  </a:cubicBezTo>
                  <a:cubicBezTo>
                    <a:pt x="233" y="154"/>
                    <a:pt x="212" y="146"/>
                    <a:pt x="212" y="124"/>
                  </a:cubicBezTo>
                  <a:cubicBezTo>
                    <a:pt x="212" y="119"/>
                    <a:pt x="211" y="113"/>
                    <a:pt x="205" y="113"/>
                  </a:cubicBezTo>
                  <a:cubicBezTo>
                    <a:pt x="199" y="113"/>
                    <a:pt x="197" y="120"/>
                    <a:pt x="197" y="125"/>
                  </a:cubicBezTo>
                  <a:cubicBezTo>
                    <a:pt x="197" y="133"/>
                    <a:pt x="200" y="140"/>
                    <a:pt x="204" y="146"/>
                  </a:cubicBezTo>
                  <a:cubicBezTo>
                    <a:pt x="203" y="146"/>
                    <a:pt x="203" y="146"/>
                    <a:pt x="202" y="146"/>
                  </a:cubicBezTo>
                  <a:cubicBezTo>
                    <a:pt x="197" y="146"/>
                    <a:pt x="189" y="154"/>
                    <a:pt x="178" y="154"/>
                  </a:cubicBezTo>
                  <a:cubicBezTo>
                    <a:pt x="161" y="154"/>
                    <a:pt x="154" y="139"/>
                    <a:pt x="154" y="123"/>
                  </a:cubicBezTo>
                  <a:cubicBezTo>
                    <a:pt x="154" y="112"/>
                    <a:pt x="156" y="101"/>
                    <a:pt x="158" y="89"/>
                  </a:cubicBezTo>
                  <a:cubicBezTo>
                    <a:pt x="161" y="78"/>
                    <a:pt x="163" y="67"/>
                    <a:pt x="163" y="55"/>
                  </a:cubicBezTo>
                  <a:cubicBezTo>
                    <a:pt x="163" y="42"/>
                    <a:pt x="156" y="27"/>
                    <a:pt x="141" y="27"/>
                  </a:cubicBezTo>
                  <a:cubicBezTo>
                    <a:pt x="116" y="27"/>
                    <a:pt x="91" y="61"/>
                    <a:pt x="79" y="81"/>
                  </a:cubicBezTo>
                  <a:cubicBezTo>
                    <a:pt x="80" y="70"/>
                    <a:pt x="82" y="59"/>
                    <a:pt x="82" y="48"/>
                  </a:cubicBezTo>
                  <a:cubicBezTo>
                    <a:pt x="82" y="25"/>
                    <a:pt x="71" y="0"/>
                    <a:pt x="45" y="0"/>
                  </a:cubicBezTo>
                  <a:cubicBezTo>
                    <a:pt x="29" y="0"/>
                    <a:pt x="10" y="12"/>
                    <a:pt x="2" y="24"/>
                  </a:cubicBezTo>
                  <a:cubicBezTo>
                    <a:pt x="1" y="26"/>
                    <a:pt x="0" y="27"/>
                    <a:pt x="0" y="29"/>
                  </a:cubicBezTo>
                  <a:cubicBezTo>
                    <a:pt x="0" y="33"/>
                    <a:pt x="3" y="36"/>
                    <a:pt x="6" y="36"/>
                  </a:cubicBezTo>
                  <a:cubicBezTo>
                    <a:pt x="14" y="36"/>
                    <a:pt x="22" y="14"/>
                    <a:pt x="43" y="14"/>
                  </a:cubicBezTo>
                  <a:cubicBezTo>
                    <a:pt x="62" y="14"/>
                    <a:pt x="67" y="38"/>
                    <a:pt x="67" y="53"/>
                  </a:cubicBezTo>
                  <a:cubicBezTo>
                    <a:pt x="67" y="85"/>
                    <a:pt x="51" y="117"/>
                    <a:pt x="51" y="143"/>
                  </a:cubicBezTo>
                  <a:cubicBezTo>
                    <a:pt x="51" y="147"/>
                    <a:pt x="53" y="155"/>
                    <a:pt x="59" y="155"/>
                  </a:cubicBezTo>
                  <a:cubicBezTo>
                    <a:pt x="63" y="155"/>
                    <a:pt x="66" y="151"/>
                    <a:pt x="67" y="147"/>
                  </a:cubicBezTo>
                  <a:cubicBezTo>
                    <a:pt x="70" y="138"/>
                    <a:pt x="70" y="129"/>
                    <a:pt x="74" y="119"/>
                  </a:cubicBezTo>
                  <a:cubicBezTo>
                    <a:pt x="82" y="100"/>
                    <a:pt x="113" y="43"/>
                    <a:pt x="138" y="43"/>
                  </a:cubicBezTo>
                  <a:cubicBezTo>
                    <a:pt x="146" y="43"/>
                    <a:pt x="147" y="51"/>
                    <a:pt x="147" y="57"/>
                  </a:cubicBezTo>
                  <a:cubicBezTo>
                    <a:pt x="147" y="69"/>
                    <a:pt x="145" y="81"/>
                    <a:pt x="143" y="93"/>
                  </a:cubicBezTo>
                  <a:cubicBezTo>
                    <a:pt x="141" y="104"/>
                    <a:pt x="139" y="116"/>
                    <a:pt x="139" y="128"/>
                  </a:cubicBezTo>
                  <a:cubicBezTo>
                    <a:pt x="139" y="150"/>
                    <a:pt x="151" y="169"/>
                    <a:pt x="175" y="169"/>
                  </a:cubicBezTo>
                  <a:cubicBezTo>
                    <a:pt x="183" y="169"/>
                    <a:pt x="207" y="163"/>
                    <a:pt x="208" y="152"/>
                  </a:cubicBezTo>
                  <a:cubicBezTo>
                    <a:pt x="218" y="163"/>
                    <a:pt x="234" y="169"/>
                    <a:pt x="250" y="169"/>
                  </a:cubicBezTo>
                  <a:cubicBezTo>
                    <a:pt x="289" y="169"/>
                    <a:pt x="340" y="147"/>
                    <a:pt x="364" y="116"/>
                  </a:cubicBezTo>
                  <a:cubicBezTo>
                    <a:pt x="368" y="112"/>
                    <a:pt x="370" y="107"/>
                    <a:pt x="370" y="102"/>
                  </a:cubicBezTo>
                  <a:cubicBezTo>
                    <a:pt x="370" y="94"/>
                    <a:pt x="366" y="89"/>
                    <a:pt x="360" y="85"/>
                  </a:cubicBezTo>
                  <a:cubicBezTo>
                    <a:pt x="361" y="85"/>
                    <a:pt x="362" y="85"/>
                    <a:pt x="363" y="85"/>
                  </a:cubicBezTo>
                  <a:cubicBezTo>
                    <a:pt x="367" y="85"/>
                    <a:pt x="371" y="81"/>
                    <a:pt x="371" y="77"/>
                  </a:cubicBezTo>
                  <a:cubicBezTo>
                    <a:pt x="371" y="60"/>
                    <a:pt x="376" y="49"/>
                    <a:pt x="391" y="42"/>
                  </a:cubicBezTo>
                  <a:cubicBezTo>
                    <a:pt x="394" y="41"/>
                    <a:pt x="397" y="40"/>
                    <a:pt x="400" y="40"/>
                  </a:cubicBezTo>
                  <a:cubicBezTo>
                    <a:pt x="409" y="40"/>
                    <a:pt x="416" y="47"/>
                    <a:pt x="416" y="55"/>
                  </a:cubicBezTo>
                  <a:cubicBezTo>
                    <a:pt x="416" y="68"/>
                    <a:pt x="411" y="81"/>
                    <a:pt x="407" y="94"/>
                  </a:cubicBezTo>
                  <a:cubicBezTo>
                    <a:pt x="403" y="107"/>
                    <a:pt x="399" y="120"/>
                    <a:pt x="399" y="133"/>
                  </a:cubicBezTo>
                  <a:cubicBezTo>
                    <a:pt x="399" y="149"/>
                    <a:pt x="406" y="169"/>
                    <a:pt x="425" y="169"/>
                  </a:cubicBezTo>
                  <a:cubicBezTo>
                    <a:pt x="444" y="169"/>
                    <a:pt x="471" y="132"/>
                    <a:pt x="481" y="117"/>
                  </a:cubicBezTo>
                  <a:cubicBezTo>
                    <a:pt x="486" y="137"/>
                    <a:pt x="499" y="164"/>
                    <a:pt x="524" y="164"/>
                  </a:cubicBezTo>
                  <a:cubicBezTo>
                    <a:pt x="562" y="164"/>
                    <a:pt x="587" y="101"/>
                    <a:pt x="587" y="68"/>
                  </a:cubicBezTo>
                  <a:cubicBezTo>
                    <a:pt x="587" y="55"/>
                    <a:pt x="581" y="24"/>
                    <a:pt x="563" y="24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3" name="Freeform 55"/>
            <p:cNvSpPr>
              <a:spLocks/>
            </p:cNvSpPr>
            <p:nvPr/>
          </p:nvSpPr>
          <p:spPr bwMode="auto">
            <a:xfrm>
              <a:off x="1758" y="1965"/>
              <a:ext cx="265" cy="245"/>
            </a:xfrm>
            <a:custGeom>
              <a:avLst/>
              <a:gdLst>
                <a:gd name="T0" fmla="*/ 983 w 176"/>
                <a:gd name="T1" fmla="*/ 536 h 161"/>
                <a:gd name="T2" fmla="*/ 983 w 176"/>
                <a:gd name="T3" fmla="*/ 536 h 161"/>
                <a:gd name="T4" fmla="*/ 535 w 176"/>
                <a:gd name="T5" fmla="*/ 505 h 161"/>
                <a:gd name="T6" fmla="*/ 122 w 176"/>
                <a:gd name="T7" fmla="*/ 317 h 161"/>
                <a:gd name="T8" fmla="*/ 184 w 176"/>
                <a:gd name="T9" fmla="*/ 236 h 161"/>
                <a:gd name="T10" fmla="*/ 763 w 176"/>
                <a:gd name="T11" fmla="*/ 107 h 161"/>
                <a:gd name="T12" fmla="*/ 1180 w 176"/>
                <a:gd name="T13" fmla="*/ 230 h 161"/>
                <a:gd name="T14" fmla="*/ 1147 w 176"/>
                <a:gd name="T15" fmla="*/ 298 h 161"/>
                <a:gd name="T16" fmla="*/ 1209 w 176"/>
                <a:gd name="T17" fmla="*/ 359 h 161"/>
                <a:gd name="T18" fmla="*/ 1322 w 176"/>
                <a:gd name="T19" fmla="*/ 236 h 161"/>
                <a:gd name="T20" fmla="*/ 790 w 176"/>
                <a:gd name="T21" fmla="*/ 0 h 161"/>
                <a:gd name="T22" fmla="*/ 0 w 176"/>
                <a:gd name="T23" fmla="*/ 329 h 161"/>
                <a:gd name="T24" fmla="*/ 170 w 176"/>
                <a:gd name="T25" fmla="*/ 520 h 161"/>
                <a:gd name="T26" fmla="*/ 1039 w 176"/>
                <a:gd name="T27" fmla="*/ 660 h 161"/>
                <a:gd name="T28" fmla="*/ 1229 w 176"/>
                <a:gd name="T29" fmla="*/ 791 h 161"/>
                <a:gd name="T30" fmla="*/ 1197 w 176"/>
                <a:gd name="T31" fmla="*/ 857 h 161"/>
                <a:gd name="T32" fmla="*/ 447 w 176"/>
                <a:gd name="T33" fmla="*/ 1190 h 161"/>
                <a:gd name="T34" fmla="*/ 134 w 176"/>
                <a:gd name="T35" fmla="*/ 947 h 161"/>
                <a:gd name="T36" fmla="*/ 89 w 176"/>
                <a:gd name="T37" fmla="*/ 857 h 161"/>
                <a:gd name="T38" fmla="*/ 27 w 176"/>
                <a:gd name="T39" fmla="*/ 954 h 161"/>
                <a:gd name="T40" fmla="*/ 431 w 176"/>
                <a:gd name="T41" fmla="*/ 1315 h 161"/>
                <a:gd name="T42" fmla="*/ 1314 w 176"/>
                <a:gd name="T43" fmla="*/ 880 h 161"/>
                <a:gd name="T44" fmla="*/ 1363 w 176"/>
                <a:gd name="T45" fmla="*/ 768 h 161"/>
                <a:gd name="T46" fmla="*/ 983 w 176"/>
                <a:gd name="T47" fmla="*/ 536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6" h="161">
                  <a:moveTo>
                    <a:pt x="127" y="66"/>
                  </a:moveTo>
                  <a:lnTo>
                    <a:pt x="127" y="66"/>
                  </a:lnTo>
                  <a:cubicBezTo>
                    <a:pt x="107" y="65"/>
                    <a:pt x="88" y="65"/>
                    <a:pt x="69" y="62"/>
                  </a:cubicBezTo>
                  <a:cubicBezTo>
                    <a:pt x="58" y="61"/>
                    <a:pt x="16" y="52"/>
                    <a:pt x="16" y="39"/>
                  </a:cubicBezTo>
                  <a:cubicBezTo>
                    <a:pt x="16" y="34"/>
                    <a:pt x="21" y="31"/>
                    <a:pt x="24" y="29"/>
                  </a:cubicBezTo>
                  <a:cubicBezTo>
                    <a:pt x="43" y="18"/>
                    <a:pt x="77" y="13"/>
                    <a:pt x="99" y="13"/>
                  </a:cubicBezTo>
                  <a:cubicBezTo>
                    <a:pt x="113" y="13"/>
                    <a:pt x="144" y="16"/>
                    <a:pt x="153" y="28"/>
                  </a:cubicBezTo>
                  <a:cubicBezTo>
                    <a:pt x="151" y="31"/>
                    <a:pt x="148" y="34"/>
                    <a:pt x="148" y="37"/>
                  </a:cubicBezTo>
                  <a:cubicBezTo>
                    <a:pt x="148" y="42"/>
                    <a:pt x="152" y="44"/>
                    <a:pt x="156" y="44"/>
                  </a:cubicBezTo>
                  <a:cubicBezTo>
                    <a:pt x="163" y="44"/>
                    <a:pt x="171" y="36"/>
                    <a:pt x="171" y="29"/>
                  </a:cubicBezTo>
                  <a:cubicBezTo>
                    <a:pt x="171" y="5"/>
                    <a:pt x="119" y="0"/>
                    <a:pt x="102" y="0"/>
                  </a:cubicBezTo>
                  <a:cubicBezTo>
                    <a:pt x="79" y="0"/>
                    <a:pt x="0" y="8"/>
                    <a:pt x="0" y="40"/>
                  </a:cubicBezTo>
                  <a:cubicBezTo>
                    <a:pt x="0" y="51"/>
                    <a:pt x="13" y="60"/>
                    <a:pt x="22" y="64"/>
                  </a:cubicBezTo>
                  <a:cubicBezTo>
                    <a:pt x="57" y="80"/>
                    <a:pt x="97" y="76"/>
                    <a:pt x="134" y="81"/>
                  </a:cubicBezTo>
                  <a:cubicBezTo>
                    <a:pt x="142" y="82"/>
                    <a:pt x="159" y="87"/>
                    <a:pt x="159" y="97"/>
                  </a:cubicBezTo>
                  <a:cubicBezTo>
                    <a:pt x="159" y="100"/>
                    <a:pt x="157" y="103"/>
                    <a:pt x="155" y="105"/>
                  </a:cubicBezTo>
                  <a:cubicBezTo>
                    <a:pt x="135" y="129"/>
                    <a:pt x="88" y="146"/>
                    <a:pt x="58" y="146"/>
                  </a:cubicBezTo>
                  <a:cubicBezTo>
                    <a:pt x="39" y="146"/>
                    <a:pt x="17" y="138"/>
                    <a:pt x="17" y="116"/>
                  </a:cubicBezTo>
                  <a:cubicBezTo>
                    <a:pt x="17" y="111"/>
                    <a:pt x="17" y="105"/>
                    <a:pt x="11" y="105"/>
                  </a:cubicBezTo>
                  <a:cubicBezTo>
                    <a:pt x="5" y="105"/>
                    <a:pt x="3" y="112"/>
                    <a:pt x="3" y="117"/>
                  </a:cubicBezTo>
                  <a:cubicBezTo>
                    <a:pt x="3" y="146"/>
                    <a:pt x="29" y="161"/>
                    <a:pt x="56" y="161"/>
                  </a:cubicBezTo>
                  <a:cubicBezTo>
                    <a:pt x="94" y="161"/>
                    <a:pt x="146" y="139"/>
                    <a:pt x="170" y="108"/>
                  </a:cubicBezTo>
                  <a:cubicBezTo>
                    <a:pt x="173" y="104"/>
                    <a:pt x="176" y="99"/>
                    <a:pt x="176" y="94"/>
                  </a:cubicBezTo>
                  <a:cubicBezTo>
                    <a:pt x="176" y="72"/>
                    <a:pt x="143" y="68"/>
                    <a:pt x="127" y="6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4" name="Freeform 56"/>
            <p:cNvSpPr>
              <a:spLocks noEditPoints="1"/>
            </p:cNvSpPr>
            <p:nvPr/>
          </p:nvSpPr>
          <p:spPr bwMode="auto">
            <a:xfrm>
              <a:off x="835" y="1933"/>
              <a:ext cx="324" cy="266"/>
            </a:xfrm>
            <a:custGeom>
              <a:avLst/>
              <a:gdLst>
                <a:gd name="T0" fmla="*/ 1599 w 215"/>
                <a:gd name="T1" fmla="*/ 626 h 175"/>
                <a:gd name="T2" fmla="*/ 1599 w 215"/>
                <a:gd name="T3" fmla="*/ 626 h 175"/>
                <a:gd name="T4" fmla="*/ 1670 w 215"/>
                <a:gd name="T5" fmla="*/ 418 h 175"/>
                <a:gd name="T6" fmla="*/ 1210 w 215"/>
                <a:gd name="T7" fmla="*/ 18 h 175"/>
                <a:gd name="T8" fmla="*/ 986 w 215"/>
                <a:gd name="T9" fmla="*/ 0 h 175"/>
                <a:gd name="T10" fmla="*/ 72 w 215"/>
                <a:gd name="T11" fmla="*/ 284 h 175"/>
                <a:gd name="T12" fmla="*/ 0 w 215"/>
                <a:gd name="T13" fmla="*/ 418 h 175"/>
                <a:gd name="T14" fmla="*/ 225 w 215"/>
                <a:gd name="T15" fmla="*/ 561 h 175"/>
                <a:gd name="T16" fmla="*/ 318 w 215"/>
                <a:gd name="T17" fmla="*/ 512 h 175"/>
                <a:gd name="T18" fmla="*/ 121 w 215"/>
                <a:gd name="T19" fmla="*/ 392 h 175"/>
                <a:gd name="T20" fmla="*/ 184 w 215"/>
                <a:gd name="T21" fmla="*/ 325 h 175"/>
                <a:gd name="T22" fmla="*/ 552 w 215"/>
                <a:gd name="T23" fmla="*/ 155 h 175"/>
                <a:gd name="T24" fmla="*/ 552 w 215"/>
                <a:gd name="T25" fmla="*/ 170 h 175"/>
                <a:gd name="T26" fmla="*/ 511 w 215"/>
                <a:gd name="T27" fmla="*/ 657 h 175"/>
                <a:gd name="T28" fmla="*/ 339 w 215"/>
                <a:gd name="T29" fmla="*/ 795 h 175"/>
                <a:gd name="T30" fmla="*/ 488 w 215"/>
                <a:gd name="T31" fmla="*/ 941 h 175"/>
                <a:gd name="T32" fmla="*/ 466 w 215"/>
                <a:gd name="T33" fmla="*/ 1297 h 175"/>
                <a:gd name="T34" fmla="*/ 527 w 215"/>
                <a:gd name="T35" fmla="*/ 1418 h 175"/>
                <a:gd name="T36" fmla="*/ 592 w 215"/>
                <a:gd name="T37" fmla="*/ 1328 h 175"/>
                <a:gd name="T38" fmla="*/ 609 w 215"/>
                <a:gd name="T39" fmla="*/ 985 h 175"/>
                <a:gd name="T40" fmla="*/ 811 w 215"/>
                <a:gd name="T41" fmla="*/ 999 h 175"/>
                <a:gd name="T42" fmla="*/ 1599 w 215"/>
                <a:gd name="T43" fmla="*/ 626 h 175"/>
                <a:gd name="T44" fmla="*/ 497 w 215"/>
                <a:gd name="T45" fmla="*/ 822 h 175"/>
                <a:gd name="T46" fmla="*/ 497 w 215"/>
                <a:gd name="T47" fmla="*/ 822 h 175"/>
                <a:gd name="T48" fmla="*/ 448 w 215"/>
                <a:gd name="T49" fmla="*/ 783 h 175"/>
                <a:gd name="T50" fmla="*/ 497 w 215"/>
                <a:gd name="T51" fmla="*/ 769 h 175"/>
                <a:gd name="T52" fmla="*/ 497 w 215"/>
                <a:gd name="T53" fmla="*/ 822 h 175"/>
                <a:gd name="T54" fmla="*/ 863 w 215"/>
                <a:gd name="T55" fmla="*/ 885 h 175"/>
                <a:gd name="T56" fmla="*/ 863 w 215"/>
                <a:gd name="T57" fmla="*/ 885 h 175"/>
                <a:gd name="T58" fmla="*/ 609 w 215"/>
                <a:gd name="T59" fmla="*/ 844 h 175"/>
                <a:gd name="T60" fmla="*/ 613 w 215"/>
                <a:gd name="T61" fmla="*/ 763 h 175"/>
                <a:gd name="T62" fmla="*/ 722 w 215"/>
                <a:gd name="T63" fmla="*/ 778 h 175"/>
                <a:gd name="T64" fmla="*/ 784 w 215"/>
                <a:gd name="T65" fmla="*/ 737 h 175"/>
                <a:gd name="T66" fmla="*/ 628 w 215"/>
                <a:gd name="T67" fmla="*/ 657 h 175"/>
                <a:gd name="T68" fmla="*/ 662 w 215"/>
                <a:gd name="T69" fmla="*/ 236 h 175"/>
                <a:gd name="T70" fmla="*/ 642 w 215"/>
                <a:gd name="T71" fmla="*/ 141 h 175"/>
                <a:gd name="T72" fmla="*/ 986 w 215"/>
                <a:gd name="T73" fmla="*/ 94 h 175"/>
                <a:gd name="T74" fmla="*/ 1554 w 215"/>
                <a:gd name="T75" fmla="*/ 421 h 175"/>
                <a:gd name="T76" fmla="*/ 863 w 215"/>
                <a:gd name="T77" fmla="*/ 885 h 1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5" h="175">
                  <a:moveTo>
                    <a:pt x="206" y="77"/>
                  </a:moveTo>
                  <a:lnTo>
                    <a:pt x="206" y="77"/>
                  </a:lnTo>
                  <a:cubicBezTo>
                    <a:pt x="211" y="69"/>
                    <a:pt x="215" y="60"/>
                    <a:pt x="215" y="51"/>
                  </a:cubicBezTo>
                  <a:cubicBezTo>
                    <a:pt x="215" y="21"/>
                    <a:pt x="182" y="5"/>
                    <a:pt x="156" y="2"/>
                  </a:cubicBezTo>
                  <a:cubicBezTo>
                    <a:pt x="146" y="0"/>
                    <a:pt x="137" y="0"/>
                    <a:pt x="127" y="0"/>
                  </a:cubicBezTo>
                  <a:cubicBezTo>
                    <a:pt x="87" y="0"/>
                    <a:pt x="41" y="11"/>
                    <a:pt x="9" y="35"/>
                  </a:cubicBezTo>
                  <a:cubicBezTo>
                    <a:pt x="4" y="39"/>
                    <a:pt x="0" y="44"/>
                    <a:pt x="0" y="51"/>
                  </a:cubicBezTo>
                  <a:cubicBezTo>
                    <a:pt x="0" y="64"/>
                    <a:pt x="19" y="69"/>
                    <a:pt x="29" y="69"/>
                  </a:cubicBezTo>
                  <a:cubicBezTo>
                    <a:pt x="33" y="69"/>
                    <a:pt x="41" y="68"/>
                    <a:pt x="41" y="63"/>
                  </a:cubicBezTo>
                  <a:cubicBezTo>
                    <a:pt x="41" y="53"/>
                    <a:pt x="18" y="56"/>
                    <a:pt x="15" y="49"/>
                  </a:cubicBezTo>
                  <a:cubicBezTo>
                    <a:pt x="15" y="47"/>
                    <a:pt x="22" y="42"/>
                    <a:pt x="24" y="40"/>
                  </a:cubicBezTo>
                  <a:cubicBezTo>
                    <a:pt x="36" y="31"/>
                    <a:pt x="53" y="24"/>
                    <a:pt x="71" y="19"/>
                  </a:cubicBezTo>
                  <a:lnTo>
                    <a:pt x="71" y="21"/>
                  </a:lnTo>
                  <a:cubicBezTo>
                    <a:pt x="71" y="42"/>
                    <a:pt x="68" y="61"/>
                    <a:pt x="66" y="81"/>
                  </a:cubicBezTo>
                  <a:cubicBezTo>
                    <a:pt x="57" y="83"/>
                    <a:pt x="44" y="87"/>
                    <a:pt x="44" y="98"/>
                  </a:cubicBezTo>
                  <a:cubicBezTo>
                    <a:pt x="44" y="108"/>
                    <a:pt x="56" y="113"/>
                    <a:pt x="63" y="116"/>
                  </a:cubicBezTo>
                  <a:cubicBezTo>
                    <a:pt x="62" y="131"/>
                    <a:pt x="60" y="145"/>
                    <a:pt x="60" y="160"/>
                  </a:cubicBezTo>
                  <a:cubicBezTo>
                    <a:pt x="60" y="166"/>
                    <a:pt x="61" y="175"/>
                    <a:pt x="68" y="175"/>
                  </a:cubicBezTo>
                  <a:cubicBezTo>
                    <a:pt x="75" y="175"/>
                    <a:pt x="76" y="169"/>
                    <a:pt x="76" y="164"/>
                  </a:cubicBezTo>
                  <a:cubicBezTo>
                    <a:pt x="76" y="149"/>
                    <a:pt x="75" y="135"/>
                    <a:pt x="78" y="121"/>
                  </a:cubicBezTo>
                  <a:cubicBezTo>
                    <a:pt x="86" y="122"/>
                    <a:pt x="95" y="123"/>
                    <a:pt x="104" y="123"/>
                  </a:cubicBezTo>
                  <a:cubicBezTo>
                    <a:pt x="141" y="123"/>
                    <a:pt x="185" y="109"/>
                    <a:pt x="206" y="77"/>
                  </a:cubicBezTo>
                  <a:close/>
                  <a:moveTo>
                    <a:pt x="64" y="101"/>
                  </a:moveTo>
                  <a:lnTo>
                    <a:pt x="64" y="101"/>
                  </a:lnTo>
                  <a:cubicBezTo>
                    <a:pt x="62" y="100"/>
                    <a:pt x="60" y="99"/>
                    <a:pt x="58" y="97"/>
                  </a:cubicBezTo>
                  <a:cubicBezTo>
                    <a:pt x="60" y="96"/>
                    <a:pt x="62" y="95"/>
                    <a:pt x="64" y="95"/>
                  </a:cubicBezTo>
                  <a:lnTo>
                    <a:pt x="64" y="101"/>
                  </a:lnTo>
                  <a:close/>
                  <a:moveTo>
                    <a:pt x="111" y="109"/>
                  </a:moveTo>
                  <a:lnTo>
                    <a:pt x="111" y="109"/>
                  </a:lnTo>
                  <a:cubicBezTo>
                    <a:pt x="100" y="109"/>
                    <a:pt x="89" y="108"/>
                    <a:pt x="78" y="104"/>
                  </a:cubicBezTo>
                  <a:cubicBezTo>
                    <a:pt x="78" y="101"/>
                    <a:pt x="79" y="98"/>
                    <a:pt x="79" y="94"/>
                  </a:cubicBezTo>
                  <a:cubicBezTo>
                    <a:pt x="84" y="95"/>
                    <a:pt x="88" y="96"/>
                    <a:pt x="93" y="96"/>
                  </a:cubicBezTo>
                  <a:cubicBezTo>
                    <a:pt x="97" y="96"/>
                    <a:pt x="101" y="95"/>
                    <a:pt x="101" y="91"/>
                  </a:cubicBezTo>
                  <a:cubicBezTo>
                    <a:pt x="101" y="84"/>
                    <a:pt x="86" y="81"/>
                    <a:pt x="81" y="81"/>
                  </a:cubicBezTo>
                  <a:cubicBezTo>
                    <a:pt x="82" y="64"/>
                    <a:pt x="85" y="46"/>
                    <a:pt x="85" y="29"/>
                  </a:cubicBezTo>
                  <a:cubicBezTo>
                    <a:pt x="85" y="26"/>
                    <a:pt x="85" y="20"/>
                    <a:pt x="83" y="17"/>
                  </a:cubicBezTo>
                  <a:lnTo>
                    <a:pt x="127" y="12"/>
                  </a:lnTo>
                  <a:cubicBezTo>
                    <a:pt x="152" y="12"/>
                    <a:pt x="200" y="19"/>
                    <a:pt x="200" y="52"/>
                  </a:cubicBezTo>
                  <a:cubicBezTo>
                    <a:pt x="200" y="90"/>
                    <a:pt x="142" y="109"/>
                    <a:pt x="111" y="10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5" name="Freeform 57"/>
            <p:cNvSpPr>
              <a:spLocks/>
            </p:cNvSpPr>
            <p:nvPr/>
          </p:nvSpPr>
          <p:spPr bwMode="auto">
            <a:xfrm>
              <a:off x="1480" y="2030"/>
              <a:ext cx="35" cy="41"/>
            </a:xfrm>
            <a:custGeom>
              <a:avLst/>
              <a:gdLst>
                <a:gd name="T0" fmla="*/ 62 w 23"/>
                <a:gd name="T1" fmla="*/ 217 h 27"/>
                <a:gd name="T2" fmla="*/ 62 w 23"/>
                <a:gd name="T3" fmla="*/ 217 h 27"/>
                <a:gd name="T4" fmla="*/ 187 w 23"/>
                <a:gd name="T5" fmla="*/ 90 h 27"/>
                <a:gd name="T6" fmla="*/ 114 w 23"/>
                <a:gd name="T7" fmla="*/ 0 h 27"/>
                <a:gd name="T8" fmla="*/ 0 w 23"/>
                <a:gd name="T9" fmla="*/ 155 h 27"/>
                <a:gd name="T10" fmla="*/ 62 w 23"/>
                <a:gd name="T11" fmla="*/ 217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7">
                  <a:moveTo>
                    <a:pt x="8" y="27"/>
                  </a:moveTo>
                  <a:lnTo>
                    <a:pt x="8" y="27"/>
                  </a:lnTo>
                  <a:cubicBezTo>
                    <a:pt x="17" y="27"/>
                    <a:pt x="23" y="19"/>
                    <a:pt x="23" y="11"/>
                  </a:cubicBezTo>
                  <a:cubicBezTo>
                    <a:pt x="23" y="6"/>
                    <a:pt x="20" y="0"/>
                    <a:pt x="14" y="0"/>
                  </a:cubicBezTo>
                  <a:cubicBezTo>
                    <a:pt x="4" y="0"/>
                    <a:pt x="0" y="11"/>
                    <a:pt x="0" y="19"/>
                  </a:cubicBezTo>
                  <a:cubicBezTo>
                    <a:pt x="0" y="24"/>
                    <a:pt x="4" y="27"/>
                    <a:pt x="8" y="2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6" name="Freeform 58"/>
            <p:cNvSpPr>
              <a:spLocks noEditPoints="1"/>
            </p:cNvSpPr>
            <p:nvPr/>
          </p:nvSpPr>
          <p:spPr bwMode="auto">
            <a:xfrm>
              <a:off x="1117" y="1971"/>
              <a:ext cx="559" cy="227"/>
            </a:xfrm>
            <a:custGeom>
              <a:avLst/>
              <a:gdLst>
                <a:gd name="T0" fmla="*/ 2840 w 371"/>
                <a:gd name="T1" fmla="*/ 803 h 149"/>
                <a:gd name="T2" fmla="*/ 2795 w 371"/>
                <a:gd name="T3" fmla="*/ 835 h 149"/>
                <a:gd name="T4" fmla="*/ 2271 w 371"/>
                <a:gd name="T5" fmla="*/ 852 h 149"/>
                <a:gd name="T6" fmla="*/ 2510 w 371"/>
                <a:gd name="T7" fmla="*/ 597 h 149"/>
                <a:gd name="T8" fmla="*/ 2543 w 371"/>
                <a:gd name="T9" fmla="*/ 878 h 149"/>
                <a:gd name="T10" fmla="*/ 2625 w 371"/>
                <a:gd name="T11" fmla="*/ 567 h 149"/>
                <a:gd name="T12" fmla="*/ 2483 w 371"/>
                <a:gd name="T13" fmla="*/ 457 h 149"/>
                <a:gd name="T14" fmla="*/ 1963 w 371"/>
                <a:gd name="T15" fmla="*/ 1068 h 149"/>
                <a:gd name="T16" fmla="*/ 1959 w 371"/>
                <a:gd name="T17" fmla="*/ 696 h 149"/>
                <a:gd name="T18" fmla="*/ 1810 w 371"/>
                <a:gd name="T19" fmla="*/ 865 h 149"/>
                <a:gd name="T20" fmla="*/ 1519 w 371"/>
                <a:gd name="T21" fmla="*/ 852 h 149"/>
                <a:gd name="T22" fmla="*/ 1675 w 371"/>
                <a:gd name="T23" fmla="*/ 18 h 149"/>
                <a:gd name="T24" fmla="*/ 1406 w 371"/>
                <a:gd name="T25" fmla="*/ 835 h 149"/>
                <a:gd name="T26" fmla="*/ 1242 w 371"/>
                <a:gd name="T27" fmla="*/ 894 h 149"/>
                <a:gd name="T28" fmla="*/ 1148 w 371"/>
                <a:gd name="T29" fmla="*/ 718 h 149"/>
                <a:gd name="T30" fmla="*/ 1121 w 371"/>
                <a:gd name="T31" fmla="*/ 958 h 149"/>
                <a:gd name="T32" fmla="*/ 877 w 371"/>
                <a:gd name="T33" fmla="*/ 878 h 149"/>
                <a:gd name="T34" fmla="*/ 1107 w 371"/>
                <a:gd name="T35" fmla="*/ 0 h 149"/>
                <a:gd name="T36" fmla="*/ 568 w 371"/>
                <a:gd name="T37" fmla="*/ 1050 h 149"/>
                <a:gd name="T38" fmla="*/ 541 w 371"/>
                <a:gd name="T39" fmla="*/ 750 h 149"/>
                <a:gd name="T40" fmla="*/ 357 w 371"/>
                <a:gd name="T41" fmla="*/ 937 h 149"/>
                <a:gd name="T42" fmla="*/ 108 w 371"/>
                <a:gd name="T43" fmla="*/ 975 h 149"/>
                <a:gd name="T44" fmla="*/ 140 w 371"/>
                <a:gd name="T45" fmla="*/ 629 h 149"/>
                <a:gd name="T46" fmla="*/ 0 w 371"/>
                <a:gd name="T47" fmla="*/ 986 h 149"/>
                <a:gd name="T48" fmla="*/ 386 w 371"/>
                <a:gd name="T49" fmla="*/ 1050 h 149"/>
                <a:gd name="T50" fmla="*/ 784 w 371"/>
                <a:gd name="T51" fmla="*/ 1019 h 149"/>
                <a:gd name="T52" fmla="*/ 1222 w 371"/>
                <a:gd name="T53" fmla="*/ 992 h 149"/>
                <a:gd name="T54" fmla="*/ 1627 w 371"/>
                <a:gd name="T55" fmla="*/ 1175 h 149"/>
                <a:gd name="T56" fmla="*/ 1950 w 371"/>
                <a:gd name="T57" fmla="*/ 1181 h 149"/>
                <a:gd name="T58" fmla="*/ 2195 w 371"/>
                <a:gd name="T59" fmla="*/ 1007 h 149"/>
                <a:gd name="T60" fmla="*/ 2881 w 371"/>
                <a:gd name="T61" fmla="*/ 887 h 149"/>
                <a:gd name="T62" fmla="*/ 2840 w 371"/>
                <a:gd name="T63" fmla="*/ 803 h 149"/>
                <a:gd name="T64" fmla="*/ 1101 w 371"/>
                <a:gd name="T65" fmla="*/ 123 h 149"/>
                <a:gd name="T66" fmla="*/ 886 w 371"/>
                <a:gd name="T67" fmla="*/ 731 h 149"/>
                <a:gd name="T68" fmla="*/ 1654 w 371"/>
                <a:gd name="T69" fmla="*/ 142 h 149"/>
                <a:gd name="T70" fmla="*/ 1675 w 371"/>
                <a:gd name="T71" fmla="*/ 129 h 149"/>
                <a:gd name="T72" fmla="*/ 1514 w 371"/>
                <a:gd name="T73" fmla="*/ 679 h 1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71" h="149">
                  <a:moveTo>
                    <a:pt x="366" y="98"/>
                  </a:moveTo>
                  <a:lnTo>
                    <a:pt x="366" y="98"/>
                  </a:lnTo>
                  <a:cubicBezTo>
                    <a:pt x="363" y="98"/>
                    <a:pt x="362" y="100"/>
                    <a:pt x="360" y="102"/>
                  </a:cubicBezTo>
                  <a:cubicBezTo>
                    <a:pt x="352" y="116"/>
                    <a:pt x="337" y="131"/>
                    <a:pt x="320" y="131"/>
                  </a:cubicBezTo>
                  <a:cubicBezTo>
                    <a:pt x="304" y="131"/>
                    <a:pt x="293" y="119"/>
                    <a:pt x="293" y="104"/>
                  </a:cubicBezTo>
                  <a:cubicBezTo>
                    <a:pt x="293" y="92"/>
                    <a:pt x="303" y="70"/>
                    <a:pt x="317" y="70"/>
                  </a:cubicBezTo>
                  <a:cubicBezTo>
                    <a:pt x="320" y="70"/>
                    <a:pt x="321" y="71"/>
                    <a:pt x="323" y="73"/>
                  </a:cubicBezTo>
                  <a:cubicBezTo>
                    <a:pt x="321" y="79"/>
                    <a:pt x="320" y="85"/>
                    <a:pt x="320" y="91"/>
                  </a:cubicBezTo>
                  <a:cubicBezTo>
                    <a:pt x="320" y="96"/>
                    <a:pt x="320" y="107"/>
                    <a:pt x="327" y="107"/>
                  </a:cubicBezTo>
                  <a:cubicBezTo>
                    <a:pt x="337" y="107"/>
                    <a:pt x="339" y="86"/>
                    <a:pt x="339" y="79"/>
                  </a:cubicBezTo>
                  <a:cubicBezTo>
                    <a:pt x="339" y="76"/>
                    <a:pt x="339" y="72"/>
                    <a:pt x="338" y="69"/>
                  </a:cubicBezTo>
                  <a:cubicBezTo>
                    <a:pt x="338" y="65"/>
                    <a:pt x="337" y="61"/>
                    <a:pt x="332" y="61"/>
                  </a:cubicBezTo>
                  <a:cubicBezTo>
                    <a:pt x="329" y="58"/>
                    <a:pt x="324" y="56"/>
                    <a:pt x="320" y="56"/>
                  </a:cubicBezTo>
                  <a:cubicBezTo>
                    <a:pt x="298" y="56"/>
                    <a:pt x="280" y="83"/>
                    <a:pt x="279" y="104"/>
                  </a:cubicBezTo>
                  <a:cubicBezTo>
                    <a:pt x="274" y="113"/>
                    <a:pt x="263" y="130"/>
                    <a:pt x="253" y="130"/>
                  </a:cubicBezTo>
                  <a:cubicBezTo>
                    <a:pt x="247" y="130"/>
                    <a:pt x="247" y="123"/>
                    <a:pt x="247" y="118"/>
                  </a:cubicBezTo>
                  <a:cubicBezTo>
                    <a:pt x="247" y="107"/>
                    <a:pt x="252" y="93"/>
                    <a:pt x="252" y="85"/>
                  </a:cubicBezTo>
                  <a:cubicBezTo>
                    <a:pt x="252" y="81"/>
                    <a:pt x="249" y="78"/>
                    <a:pt x="245" y="78"/>
                  </a:cubicBezTo>
                  <a:cubicBezTo>
                    <a:pt x="237" y="78"/>
                    <a:pt x="234" y="94"/>
                    <a:pt x="233" y="106"/>
                  </a:cubicBezTo>
                  <a:cubicBezTo>
                    <a:pt x="228" y="115"/>
                    <a:pt x="224" y="130"/>
                    <a:pt x="213" y="130"/>
                  </a:cubicBezTo>
                  <a:cubicBezTo>
                    <a:pt x="202" y="130"/>
                    <a:pt x="197" y="112"/>
                    <a:pt x="196" y="104"/>
                  </a:cubicBezTo>
                  <a:cubicBezTo>
                    <a:pt x="212" y="83"/>
                    <a:pt x="231" y="48"/>
                    <a:pt x="231" y="21"/>
                  </a:cubicBezTo>
                  <a:cubicBezTo>
                    <a:pt x="231" y="13"/>
                    <a:pt x="226" y="2"/>
                    <a:pt x="216" y="2"/>
                  </a:cubicBezTo>
                  <a:cubicBezTo>
                    <a:pt x="191" y="2"/>
                    <a:pt x="181" y="75"/>
                    <a:pt x="181" y="94"/>
                  </a:cubicBezTo>
                  <a:cubicBezTo>
                    <a:pt x="181" y="97"/>
                    <a:pt x="181" y="99"/>
                    <a:pt x="181" y="102"/>
                  </a:cubicBezTo>
                  <a:cubicBezTo>
                    <a:pt x="177" y="105"/>
                    <a:pt x="173" y="110"/>
                    <a:pt x="163" y="110"/>
                  </a:cubicBezTo>
                  <a:cubicBezTo>
                    <a:pt x="162" y="110"/>
                    <a:pt x="161" y="110"/>
                    <a:pt x="160" y="109"/>
                  </a:cubicBezTo>
                  <a:cubicBezTo>
                    <a:pt x="161" y="107"/>
                    <a:pt x="161" y="104"/>
                    <a:pt x="161" y="102"/>
                  </a:cubicBezTo>
                  <a:cubicBezTo>
                    <a:pt x="161" y="94"/>
                    <a:pt x="156" y="87"/>
                    <a:pt x="148" y="87"/>
                  </a:cubicBezTo>
                  <a:cubicBezTo>
                    <a:pt x="142" y="87"/>
                    <a:pt x="136" y="93"/>
                    <a:pt x="136" y="98"/>
                  </a:cubicBezTo>
                  <a:cubicBezTo>
                    <a:pt x="136" y="106"/>
                    <a:pt x="139" y="113"/>
                    <a:pt x="145" y="117"/>
                  </a:cubicBezTo>
                  <a:cubicBezTo>
                    <a:pt x="142" y="124"/>
                    <a:pt x="134" y="135"/>
                    <a:pt x="126" y="135"/>
                  </a:cubicBezTo>
                  <a:cubicBezTo>
                    <a:pt x="116" y="135"/>
                    <a:pt x="113" y="115"/>
                    <a:pt x="113" y="107"/>
                  </a:cubicBezTo>
                  <a:cubicBezTo>
                    <a:pt x="133" y="88"/>
                    <a:pt x="160" y="55"/>
                    <a:pt x="160" y="25"/>
                  </a:cubicBezTo>
                  <a:cubicBezTo>
                    <a:pt x="160" y="15"/>
                    <a:pt x="156" y="0"/>
                    <a:pt x="143" y="0"/>
                  </a:cubicBezTo>
                  <a:cubicBezTo>
                    <a:pt x="116" y="0"/>
                    <a:pt x="100" y="81"/>
                    <a:pt x="99" y="105"/>
                  </a:cubicBezTo>
                  <a:cubicBezTo>
                    <a:pt x="93" y="113"/>
                    <a:pt x="86" y="128"/>
                    <a:pt x="73" y="128"/>
                  </a:cubicBezTo>
                  <a:cubicBezTo>
                    <a:pt x="66" y="128"/>
                    <a:pt x="62" y="120"/>
                    <a:pt x="61" y="113"/>
                  </a:cubicBezTo>
                  <a:cubicBezTo>
                    <a:pt x="63" y="107"/>
                    <a:pt x="70" y="101"/>
                    <a:pt x="70" y="91"/>
                  </a:cubicBezTo>
                  <a:cubicBezTo>
                    <a:pt x="70" y="86"/>
                    <a:pt x="67" y="81"/>
                    <a:pt x="62" y="81"/>
                  </a:cubicBezTo>
                  <a:cubicBezTo>
                    <a:pt x="51" y="81"/>
                    <a:pt x="47" y="106"/>
                    <a:pt x="46" y="114"/>
                  </a:cubicBezTo>
                  <a:cubicBezTo>
                    <a:pt x="42" y="120"/>
                    <a:pt x="30" y="132"/>
                    <a:pt x="22" y="132"/>
                  </a:cubicBezTo>
                  <a:cubicBezTo>
                    <a:pt x="15" y="132"/>
                    <a:pt x="14" y="124"/>
                    <a:pt x="14" y="119"/>
                  </a:cubicBezTo>
                  <a:cubicBezTo>
                    <a:pt x="14" y="103"/>
                    <a:pt x="25" y="91"/>
                    <a:pt x="25" y="84"/>
                  </a:cubicBezTo>
                  <a:cubicBezTo>
                    <a:pt x="25" y="80"/>
                    <a:pt x="22" y="77"/>
                    <a:pt x="18" y="77"/>
                  </a:cubicBezTo>
                  <a:cubicBezTo>
                    <a:pt x="15" y="77"/>
                    <a:pt x="12" y="79"/>
                    <a:pt x="10" y="81"/>
                  </a:cubicBezTo>
                  <a:cubicBezTo>
                    <a:pt x="5" y="91"/>
                    <a:pt x="0" y="109"/>
                    <a:pt x="0" y="120"/>
                  </a:cubicBezTo>
                  <a:cubicBezTo>
                    <a:pt x="0" y="132"/>
                    <a:pt x="4" y="146"/>
                    <a:pt x="19" y="146"/>
                  </a:cubicBezTo>
                  <a:cubicBezTo>
                    <a:pt x="31" y="146"/>
                    <a:pt x="42" y="136"/>
                    <a:pt x="50" y="128"/>
                  </a:cubicBezTo>
                  <a:cubicBezTo>
                    <a:pt x="55" y="136"/>
                    <a:pt x="64" y="143"/>
                    <a:pt x="73" y="143"/>
                  </a:cubicBezTo>
                  <a:cubicBezTo>
                    <a:pt x="83" y="143"/>
                    <a:pt x="93" y="134"/>
                    <a:pt x="101" y="124"/>
                  </a:cubicBezTo>
                  <a:cubicBezTo>
                    <a:pt x="103" y="137"/>
                    <a:pt x="110" y="149"/>
                    <a:pt x="124" y="149"/>
                  </a:cubicBezTo>
                  <a:cubicBezTo>
                    <a:pt x="140" y="149"/>
                    <a:pt x="151" y="135"/>
                    <a:pt x="157" y="121"/>
                  </a:cubicBezTo>
                  <a:cubicBezTo>
                    <a:pt x="166" y="123"/>
                    <a:pt x="176" y="121"/>
                    <a:pt x="183" y="116"/>
                  </a:cubicBezTo>
                  <a:cubicBezTo>
                    <a:pt x="187" y="130"/>
                    <a:pt x="194" y="143"/>
                    <a:pt x="210" y="143"/>
                  </a:cubicBezTo>
                  <a:cubicBezTo>
                    <a:pt x="219" y="143"/>
                    <a:pt x="227" y="138"/>
                    <a:pt x="234" y="131"/>
                  </a:cubicBezTo>
                  <a:cubicBezTo>
                    <a:pt x="236" y="138"/>
                    <a:pt x="241" y="144"/>
                    <a:pt x="251" y="144"/>
                  </a:cubicBezTo>
                  <a:cubicBezTo>
                    <a:pt x="256" y="144"/>
                    <a:pt x="262" y="142"/>
                    <a:pt x="267" y="138"/>
                  </a:cubicBezTo>
                  <a:cubicBezTo>
                    <a:pt x="271" y="135"/>
                    <a:pt x="277" y="129"/>
                    <a:pt x="283" y="123"/>
                  </a:cubicBezTo>
                  <a:cubicBezTo>
                    <a:pt x="289" y="135"/>
                    <a:pt x="301" y="144"/>
                    <a:pt x="317" y="144"/>
                  </a:cubicBezTo>
                  <a:cubicBezTo>
                    <a:pt x="338" y="144"/>
                    <a:pt x="363" y="127"/>
                    <a:pt x="371" y="108"/>
                  </a:cubicBezTo>
                  <a:cubicBezTo>
                    <a:pt x="371" y="107"/>
                    <a:pt x="371" y="105"/>
                    <a:pt x="371" y="104"/>
                  </a:cubicBezTo>
                  <a:cubicBezTo>
                    <a:pt x="371" y="101"/>
                    <a:pt x="369" y="98"/>
                    <a:pt x="366" y="98"/>
                  </a:cubicBezTo>
                  <a:close/>
                  <a:moveTo>
                    <a:pt x="142" y="15"/>
                  </a:moveTo>
                  <a:lnTo>
                    <a:pt x="142" y="15"/>
                  </a:lnTo>
                  <a:cubicBezTo>
                    <a:pt x="146" y="15"/>
                    <a:pt x="146" y="23"/>
                    <a:pt x="146" y="26"/>
                  </a:cubicBezTo>
                  <a:cubicBezTo>
                    <a:pt x="146" y="49"/>
                    <a:pt x="129" y="74"/>
                    <a:pt x="114" y="89"/>
                  </a:cubicBezTo>
                  <a:cubicBezTo>
                    <a:pt x="117" y="72"/>
                    <a:pt x="128" y="24"/>
                    <a:pt x="142" y="15"/>
                  </a:cubicBezTo>
                  <a:close/>
                  <a:moveTo>
                    <a:pt x="213" y="17"/>
                  </a:moveTo>
                  <a:lnTo>
                    <a:pt x="213" y="17"/>
                  </a:lnTo>
                  <a:cubicBezTo>
                    <a:pt x="214" y="17"/>
                    <a:pt x="215" y="16"/>
                    <a:pt x="216" y="16"/>
                  </a:cubicBezTo>
                  <a:cubicBezTo>
                    <a:pt x="218" y="18"/>
                    <a:pt x="218" y="21"/>
                    <a:pt x="218" y="24"/>
                  </a:cubicBezTo>
                  <a:cubicBezTo>
                    <a:pt x="218" y="42"/>
                    <a:pt x="204" y="69"/>
                    <a:pt x="195" y="83"/>
                  </a:cubicBezTo>
                  <a:cubicBezTo>
                    <a:pt x="195" y="67"/>
                    <a:pt x="200" y="29"/>
                    <a:pt x="213" y="1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7" name="Freeform 59"/>
            <p:cNvSpPr>
              <a:spLocks noEditPoints="1"/>
            </p:cNvSpPr>
            <p:nvPr/>
          </p:nvSpPr>
          <p:spPr bwMode="auto">
            <a:xfrm>
              <a:off x="2032" y="1954"/>
              <a:ext cx="707" cy="256"/>
            </a:xfrm>
            <a:custGeom>
              <a:avLst/>
              <a:gdLst>
                <a:gd name="T0" fmla="*/ 3610 w 469"/>
                <a:gd name="T1" fmla="*/ 887 h 168"/>
                <a:gd name="T2" fmla="*/ 3470 w 469"/>
                <a:gd name="T3" fmla="*/ 1061 h 168"/>
                <a:gd name="T4" fmla="*/ 3295 w 469"/>
                <a:gd name="T5" fmla="*/ 599 h 168"/>
                <a:gd name="T6" fmla="*/ 3131 w 469"/>
                <a:gd name="T7" fmla="*/ 731 h 168"/>
                <a:gd name="T8" fmla="*/ 3086 w 469"/>
                <a:gd name="T9" fmla="*/ 926 h 168"/>
                <a:gd name="T10" fmla="*/ 2780 w 469"/>
                <a:gd name="T11" fmla="*/ 945 h 168"/>
                <a:gd name="T12" fmla="*/ 2932 w 469"/>
                <a:gd name="T13" fmla="*/ 107 h 168"/>
                <a:gd name="T14" fmla="*/ 2665 w 469"/>
                <a:gd name="T15" fmla="*/ 939 h 168"/>
                <a:gd name="T16" fmla="*/ 2536 w 469"/>
                <a:gd name="T17" fmla="*/ 945 h 168"/>
                <a:gd name="T18" fmla="*/ 2288 w 469"/>
                <a:gd name="T19" fmla="*/ 709 h 168"/>
                <a:gd name="T20" fmla="*/ 1830 w 469"/>
                <a:gd name="T21" fmla="*/ 1001 h 168"/>
                <a:gd name="T22" fmla="*/ 1702 w 469"/>
                <a:gd name="T23" fmla="*/ 750 h 168"/>
                <a:gd name="T24" fmla="*/ 1254 w 469"/>
                <a:gd name="T25" fmla="*/ 945 h 168"/>
                <a:gd name="T26" fmla="*/ 918 w 469"/>
                <a:gd name="T27" fmla="*/ 783 h 168"/>
                <a:gd name="T28" fmla="*/ 734 w 469"/>
                <a:gd name="T29" fmla="*/ 852 h 168"/>
                <a:gd name="T30" fmla="*/ 936 w 469"/>
                <a:gd name="T31" fmla="*/ 0 h 168"/>
                <a:gd name="T32" fmla="*/ 318 w 469"/>
                <a:gd name="T33" fmla="*/ 1163 h 168"/>
                <a:gd name="T34" fmla="*/ 295 w 469"/>
                <a:gd name="T35" fmla="*/ 661 h 168"/>
                <a:gd name="T36" fmla="*/ 309 w 469"/>
                <a:gd name="T37" fmla="*/ 837 h 168"/>
                <a:gd name="T38" fmla="*/ 466 w 469"/>
                <a:gd name="T39" fmla="*/ 739 h 168"/>
                <a:gd name="T40" fmla="*/ 413 w 469"/>
                <a:gd name="T41" fmla="*/ 594 h 168"/>
                <a:gd name="T42" fmla="*/ 0 w 469"/>
                <a:gd name="T43" fmla="*/ 958 h 168"/>
                <a:gd name="T44" fmla="*/ 623 w 469"/>
                <a:gd name="T45" fmla="*/ 1114 h 168"/>
                <a:gd name="T46" fmla="*/ 600 w 469"/>
                <a:gd name="T47" fmla="*/ 1317 h 168"/>
                <a:gd name="T48" fmla="*/ 721 w 469"/>
                <a:gd name="T49" fmla="*/ 1285 h 168"/>
                <a:gd name="T50" fmla="*/ 1088 w 469"/>
                <a:gd name="T51" fmla="*/ 1216 h 168"/>
                <a:gd name="T52" fmla="*/ 1473 w 469"/>
                <a:gd name="T53" fmla="*/ 1304 h 168"/>
                <a:gd name="T54" fmla="*/ 1936 w 469"/>
                <a:gd name="T55" fmla="*/ 1080 h 168"/>
                <a:gd name="T56" fmla="*/ 2490 w 469"/>
                <a:gd name="T57" fmla="*/ 1109 h 168"/>
                <a:gd name="T58" fmla="*/ 2888 w 469"/>
                <a:gd name="T59" fmla="*/ 1268 h 168"/>
                <a:gd name="T60" fmla="*/ 3218 w 469"/>
                <a:gd name="T61" fmla="*/ 887 h 168"/>
                <a:gd name="T62" fmla="*/ 3371 w 469"/>
                <a:gd name="T63" fmla="*/ 1149 h 168"/>
                <a:gd name="T64" fmla="*/ 3131 w 469"/>
                <a:gd name="T65" fmla="*/ 1161 h 168"/>
                <a:gd name="T66" fmla="*/ 3265 w 469"/>
                <a:gd name="T67" fmla="*/ 1320 h 168"/>
                <a:gd name="T68" fmla="*/ 3651 w 469"/>
                <a:gd name="T69" fmla="*/ 926 h 168"/>
                <a:gd name="T70" fmla="*/ 918 w 469"/>
                <a:gd name="T71" fmla="*/ 114 h 168"/>
                <a:gd name="T72" fmla="*/ 926 w 469"/>
                <a:gd name="T73" fmla="*/ 198 h 168"/>
                <a:gd name="T74" fmla="*/ 918 w 469"/>
                <a:gd name="T75" fmla="*/ 114 h 168"/>
                <a:gd name="T76" fmla="*/ 1486 w 469"/>
                <a:gd name="T77" fmla="*/ 1207 h 168"/>
                <a:gd name="T78" fmla="*/ 1566 w 469"/>
                <a:gd name="T79" fmla="*/ 812 h 168"/>
                <a:gd name="T80" fmla="*/ 1682 w 469"/>
                <a:gd name="T81" fmla="*/ 1068 h 168"/>
                <a:gd name="T82" fmla="*/ 1720 w 469"/>
                <a:gd name="T83" fmla="*/ 978 h 168"/>
                <a:gd name="T84" fmla="*/ 1652 w 469"/>
                <a:gd name="T85" fmla="*/ 864 h 168"/>
                <a:gd name="T86" fmla="*/ 1729 w 469"/>
                <a:gd name="T87" fmla="*/ 939 h 168"/>
                <a:gd name="T88" fmla="*/ 2195 w 469"/>
                <a:gd name="T89" fmla="*/ 1207 h 168"/>
                <a:gd name="T90" fmla="*/ 2055 w 469"/>
                <a:gd name="T91" fmla="*/ 1047 h 168"/>
                <a:gd name="T92" fmla="*/ 2257 w 469"/>
                <a:gd name="T93" fmla="*/ 864 h 168"/>
                <a:gd name="T94" fmla="*/ 2195 w 469"/>
                <a:gd name="T95" fmla="*/ 1207 h 168"/>
                <a:gd name="T96" fmla="*/ 2429 w 469"/>
                <a:gd name="T97" fmla="*/ 978 h 168"/>
                <a:gd name="T98" fmla="*/ 2364 w 469"/>
                <a:gd name="T99" fmla="*/ 821 h 168"/>
                <a:gd name="T100" fmla="*/ 2429 w 469"/>
                <a:gd name="T101" fmla="*/ 978 h 168"/>
                <a:gd name="T102" fmla="*/ 2911 w 469"/>
                <a:gd name="T103" fmla="*/ 235 h 168"/>
                <a:gd name="T104" fmla="*/ 2950 w 469"/>
                <a:gd name="T105" fmla="*/ 285 h 168"/>
                <a:gd name="T106" fmla="*/ 2911 w 469"/>
                <a:gd name="T107" fmla="*/ 235 h 1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69" h="168">
                  <a:moveTo>
                    <a:pt x="464" y="108"/>
                  </a:moveTo>
                  <a:lnTo>
                    <a:pt x="464" y="108"/>
                  </a:lnTo>
                  <a:cubicBezTo>
                    <a:pt x="462" y="108"/>
                    <a:pt x="460" y="109"/>
                    <a:pt x="459" y="111"/>
                  </a:cubicBezTo>
                  <a:cubicBezTo>
                    <a:pt x="456" y="118"/>
                    <a:pt x="452" y="123"/>
                    <a:pt x="446" y="129"/>
                  </a:cubicBezTo>
                  <a:cubicBezTo>
                    <a:pt x="443" y="115"/>
                    <a:pt x="428" y="103"/>
                    <a:pt x="419" y="94"/>
                  </a:cubicBezTo>
                  <a:cubicBezTo>
                    <a:pt x="421" y="88"/>
                    <a:pt x="423" y="80"/>
                    <a:pt x="423" y="73"/>
                  </a:cubicBezTo>
                  <a:cubicBezTo>
                    <a:pt x="423" y="69"/>
                    <a:pt x="422" y="65"/>
                    <a:pt x="417" y="65"/>
                  </a:cubicBezTo>
                  <a:cubicBezTo>
                    <a:pt x="408" y="65"/>
                    <a:pt x="402" y="81"/>
                    <a:pt x="402" y="89"/>
                  </a:cubicBezTo>
                  <a:cubicBezTo>
                    <a:pt x="402" y="92"/>
                    <a:pt x="402" y="95"/>
                    <a:pt x="403" y="98"/>
                  </a:cubicBezTo>
                  <a:cubicBezTo>
                    <a:pt x="401" y="103"/>
                    <a:pt x="398" y="108"/>
                    <a:pt x="397" y="113"/>
                  </a:cubicBezTo>
                  <a:cubicBezTo>
                    <a:pt x="391" y="121"/>
                    <a:pt x="387" y="141"/>
                    <a:pt x="374" y="141"/>
                  </a:cubicBezTo>
                  <a:cubicBezTo>
                    <a:pt x="363" y="141"/>
                    <a:pt x="358" y="123"/>
                    <a:pt x="357" y="115"/>
                  </a:cubicBezTo>
                  <a:cubicBezTo>
                    <a:pt x="373" y="94"/>
                    <a:pt x="392" y="59"/>
                    <a:pt x="392" y="32"/>
                  </a:cubicBezTo>
                  <a:cubicBezTo>
                    <a:pt x="392" y="24"/>
                    <a:pt x="388" y="13"/>
                    <a:pt x="377" y="13"/>
                  </a:cubicBezTo>
                  <a:cubicBezTo>
                    <a:pt x="352" y="13"/>
                    <a:pt x="342" y="86"/>
                    <a:pt x="342" y="105"/>
                  </a:cubicBezTo>
                  <a:cubicBezTo>
                    <a:pt x="342" y="108"/>
                    <a:pt x="342" y="111"/>
                    <a:pt x="342" y="114"/>
                  </a:cubicBezTo>
                  <a:cubicBezTo>
                    <a:pt x="339" y="118"/>
                    <a:pt x="334" y="122"/>
                    <a:pt x="325" y="122"/>
                  </a:cubicBezTo>
                  <a:cubicBezTo>
                    <a:pt x="326" y="120"/>
                    <a:pt x="326" y="118"/>
                    <a:pt x="326" y="115"/>
                  </a:cubicBezTo>
                  <a:cubicBezTo>
                    <a:pt x="326" y="106"/>
                    <a:pt x="320" y="90"/>
                    <a:pt x="309" y="91"/>
                  </a:cubicBezTo>
                  <a:cubicBezTo>
                    <a:pt x="307" y="86"/>
                    <a:pt x="298" y="86"/>
                    <a:pt x="294" y="86"/>
                  </a:cubicBezTo>
                  <a:cubicBezTo>
                    <a:pt x="276" y="86"/>
                    <a:pt x="258" y="98"/>
                    <a:pt x="252" y="114"/>
                  </a:cubicBezTo>
                  <a:cubicBezTo>
                    <a:pt x="248" y="118"/>
                    <a:pt x="243" y="122"/>
                    <a:pt x="235" y="122"/>
                  </a:cubicBezTo>
                  <a:cubicBezTo>
                    <a:pt x="235" y="120"/>
                    <a:pt x="235" y="118"/>
                    <a:pt x="235" y="115"/>
                  </a:cubicBezTo>
                  <a:cubicBezTo>
                    <a:pt x="235" y="106"/>
                    <a:pt x="230" y="90"/>
                    <a:pt x="219" y="91"/>
                  </a:cubicBezTo>
                  <a:cubicBezTo>
                    <a:pt x="216" y="86"/>
                    <a:pt x="208" y="86"/>
                    <a:pt x="203" y="86"/>
                  </a:cubicBezTo>
                  <a:cubicBezTo>
                    <a:pt x="185" y="86"/>
                    <a:pt x="167" y="98"/>
                    <a:pt x="161" y="115"/>
                  </a:cubicBezTo>
                  <a:cubicBezTo>
                    <a:pt x="156" y="122"/>
                    <a:pt x="152" y="134"/>
                    <a:pt x="141" y="134"/>
                  </a:cubicBezTo>
                  <a:cubicBezTo>
                    <a:pt x="128" y="134"/>
                    <a:pt x="139" y="95"/>
                    <a:pt x="118" y="95"/>
                  </a:cubicBezTo>
                  <a:cubicBezTo>
                    <a:pt x="108" y="95"/>
                    <a:pt x="98" y="111"/>
                    <a:pt x="93" y="118"/>
                  </a:cubicBezTo>
                  <a:lnTo>
                    <a:pt x="94" y="104"/>
                  </a:lnTo>
                  <a:cubicBezTo>
                    <a:pt x="115" y="82"/>
                    <a:pt x="133" y="51"/>
                    <a:pt x="133" y="21"/>
                  </a:cubicBezTo>
                  <a:cubicBezTo>
                    <a:pt x="133" y="12"/>
                    <a:pt x="131" y="0"/>
                    <a:pt x="120" y="0"/>
                  </a:cubicBezTo>
                  <a:cubicBezTo>
                    <a:pt x="90" y="0"/>
                    <a:pt x="82" y="81"/>
                    <a:pt x="80" y="114"/>
                  </a:cubicBezTo>
                  <a:cubicBezTo>
                    <a:pt x="72" y="128"/>
                    <a:pt x="57" y="142"/>
                    <a:pt x="41" y="142"/>
                  </a:cubicBezTo>
                  <a:cubicBezTo>
                    <a:pt x="25" y="142"/>
                    <a:pt x="14" y="130"/>
                    <a:pt x="14" y="115"/>
                  </a:cubicBezTo>
                  <a:cubicBezTo>
                    <a:pt x="14" y="103"/>
                    <a:pt x="24" y="81"/>
                    <a:pt x="38" y="81"/>
                  </a:cubicBezTo>
                  <a:cubicBezTo>
                    <a:pt x="40" y="81"/>
                    <a:pt x="42" y="82"/>
                    <a:pt x="44" y="84"/>
                  </a:cubicBezTo>
                  <a:cubicBezTo>
                    <a:pt x="41" y="90"/>
                    <a:pt x="40" y="96"/>
                    <a:pt x="40" y="102"/>
                  </a:cubicBezTo>
                  <a:cubicBezTo>
                    <a:pt x="40" y="107"/>
                    <a:pt x="41" y="118"/>
                    <a:pt x="48" y="118"/>
                  </a:cubicBezTo>
                  <a:cubicBezTo>
                    <a:pt x="58" y="118"/>
                    <a:pt x="60" y="97"/>
                    <a:pt x="60" y="90"/>
                  </a:cubicBezTo>
                  <a:cubicBezTo>
                    <a:pt x="60" y="87"/>
                    <a:pt x="60" y="83"/>
                    <a:pt x="58" y="80"/>
                  </a:cubicBezTo>
                  <a:cubicBezTo>
                    <a:pt x="59" y="76"/>
                    <a:pt x="57" y="72"/>
                    <a:pt x="53" y="72"/>
                  </a:cubicBezTo>
                  <a:cubicBezTo>
                    <a:pt x="50" y="69"/>
                    <a:pt x="45" y="67"/>
                    <a:pt x="41" y="67"/>
                  </a:cubicBezTo>
                  <a:cubicBezTo>
                    <a:pt x="18" y="67"/>
                    <a:pt x="0" y="96"/>
                    <a:pt x="0" y="117"/>
                  </a:cubicBezTo>
                  <a:cubicBezTo>
                    <a:pt x="0" y="139"/>
                    <a:pt x="16" y="155"/>
                    <a:pt x="38" y="155"/>
                  </a:cubicBezTo>
                  <a:cubicBezTo>
                    <a:pt x="52" y="155"/>
                    <a:pt x="68" y="147"/>
                    <a:pt x="80" y="136"/>
                  </a:cubicBezTo>
                  <a:cubicBezTo>
                    <a:pt x="79" y="143"/>
                    <a:pt x="79" y="151"/>
                    <a:pt x="77" y="158"/>
                  </a:cubicBezTo>
                  <a:cubicBezTo>
                    <a:pt x="77" y="159"/>
                    <a:pt x="77" y="160"/>
                    <a:pt x="77" y="160"/>
                  </a:cubicBezTo>
                  <a:cubicBezTo>
                    <a:pt x="77" y="164"/>
                    <a:pt x="80" y="168"/>
                    <a:pt x="83" y="168"/>
                  </a:cubicBezTo>
                  <a:cubicBezTo>
                    <a:pt x="90" y="168"/>
                    <a:pt x="91" y="162"/>
                    <a:pt x="92" y="156"/>
                  </a:cubicBezTo>
                  <a:cubicBezTo>
                    <a:pt x="95" y="144"/>
                    <a:pt x="105" y="115"/>
                    <a:pt x="116" y="110"/>
                  </a:cubicBezTo>
                  <a:cubicBezTo>
                    <a:pt x="123" y="123"/>
                    <a:pt x="117" y="148"/>
                    <a:pt x="140" y="148"/>
                  </a:cubicBezTo>
                  <a:cubicBezTo>
                    <a:pt x="146" y="148"/>
                    <a:pt x="154" y="144"/>
                    <a:pt x="160" y="138"/>
                  </a:cubicBezTo>
                  <a:cubicBezTo>
                    <a:pt x="164" y="150"/>
                    <a:pt x="175" y="159"/>
                    <a:pt x="189" y="159"/>
                  </a:cubicBezTo>
                  <a:cubicBezTo>
                    <a:pt x="205" y="159"/>
                    <a:pt x="222" y="149"/>
                    <a:pt x="230" y="135"/>
                  </a:cubicBezTo>
                  <a:cubicBezTo>
                    <a:pt x="235" y="135"/>
                    <a:pt x="242" y="134"/>
                    <a:pt x="249" y="131"/>
                  </a:cubicBezTo>
                  <a:cubicBezTo>
                    <a:pt x="251" y="147"/>
                    <a:pt x="263" y="159"/>
                    <a:pt x="279" y="159"/>
                  </a:cubicBezTo>
                  <a:cubicBezTo>
                    <a:pt x="295" y="159"/>
                    <a:pt x="313" y="149"/>
                    <a:pt x="320" y="135"/>
                  </a:cubicBezTo>
                  <a:cubicBezTo>
                    <a:pt x="327" y="135"/>
                    <a:pt x="337" y="133"/>
                    <a:pt x="345" y="128"/>
                  </a:cubicBezTo>
                  <a:cubicBezTo>
                    <a:pt x="348" y="142"/>
                    <a:pt x="356" y="154"/>
                    <a:pt x="371" y="154"/>
                  </a:cubicBezTo>
                  <a:cubicBezTo>
                    <a:pt x="387" y="154"/>
                    <a:pt x="404" y="135"/>
                    <a:pt x="406" y="119"/>
                  </a:cubicBezTo>
                  <a:cubicBezTo>
                    <a:pt x="409" y="116"/>
                    <a:pt x="411" y="111"/>
                    <a:pt x="413" y="108"/>
                  </a:cubicBezTo>
                  <a:cubicBezTo>
                    <a:pt x="419" y="114"/>
                    <a:pt x="434" y="125"/>
                    <a:pt x="434" y="134"/>
                  </a:cubicBezTo>
                  <a:cubicBezTo>
                    <a:pt x="434" y="136"/>
                    <a:pt x="433" y="138"/>
                    <a:pt x="433" y="140"/>
                  </a:cubicBezTo>
                  <a:cubicBezTo>
                    <a:pt x="428" y="143"/>
                    <a:pt x="422" y="145"/>
                    <a:pt x="417" y="145"/>
                  </a:cubicBezTo>
                  <a:cubicBezTo>
                    <a:pt x="410" y="145"/>
                    <a:pt x="406" y="141"/>
                    <a:pt x="402" y="141"/>
                  </a:cubicBezTo>
                  <a:cubicBezTo>
                    <a:pt x="399" y="141"/>
                    <a:pt x="397" y="143"/>
                    <a:pt x="397" y="147"/>
                  </a:cubicBezTo>
                  <a:cubicBezTo>
                    <a:pt x="397" y="156"/>
                    <a:pt x="411" y="161"/>
                    <a:pt x="419" y="161"/>
                  </a:cubicBezTo>
                  <a:cubicBezTo>
                    <a:pt x="428" y="161"/>
                    <a:pt x="439" y="154"/>
                    <a:pt x="444" y="146"/>
                  </a:cubicBezTo>
                  <a:cubicBezTo>
                    <a:pt x="452" y="141"/>
                    <a:pt x="469" y="123"/>
                    <a:pt x="469" y="113"/>
                  </a:cubicBezTo>
                  <a:cubicBezTo>
                    <a:pt x="469" y="110"/>
                    <a:pt x="467" y="108"/>
                    <a:pt x="464" y="108"/>
                  </a:cubicBezTo>
                  <a:close/>
                  <a:moveTo>
                    <a:pt x="118" y="14"/>
                  </a:moveTo>
                  <a:lnTo>
                    <a:pt x="118" y="14"/>
                  </a:lnTo>
                  <a:cubicBezTo>
                    <a:pt x="119" y="17"/>
                    <a:pt x="119" y="21"/>
                    <a:pt x="119" y="24"/>
                  </a:cubicBezTo>
                  <a:cubicBezTo>
                    <a:pt x="119" y="46"/>
                    <a:pt x="107" y="70"/>
                    <a:pt x="95" y="86"/>
                  </a:cubicBezTo>
                  <a:cubicBezTo>
                    <a:pt x="97" y="69"/>
                    <a:pt x="106" y="25"/>
                    <a:pt x="118" y="14"/>
                  </a:cubicBezTo>
                  <a:close/>
                  <a:moveTo>
                    <a:pt x="191" y="147"/>
                  </a:moveTo>
                  <a:lnTo>
                    <a:pt x="191" y="147"/>
                  </a:lnTo>
                  <a:cubicBezTo>
                    <a:pt x="180" y="147"/>
                    <a:pt x="173" y="137"/>
                    <a:pt x="173" y="127"/>
                  </a:cubicBezTo>
                  <a:cubicBezTo>
                    <a:pt x="173" y="111"/>
                    <a:pt x="185" y="100"/>
                    <a:pt x="201" y="99"/>
                  </a:cubicBezTo>
                  <a:cubicBezTo>
                    <a:pt x="200" y="101"/>
                    <a:pt x="200" y="103"/>
                    <a:pt x="200" y="105"/>
                  </a:cubicBezTo>
                  <a:cubicBezTo>
                    <a:pt x="200" y="116"/>
                    <a:pt x="208" y="125"/>
                    <a:pt x="216" y="130"/>
                  </a:cubicBezTo>
                  <a:cubicBezTo>
                    <a:pt x="211" y="139"/>
                    <a:pt x="201" y="147"/>
                    <a:pt x="191" y="147"/>
                  </a:cubicBezTo>
                  <a:close/>
                  <a:moveTo>
                    <a:pt x="221" y="119"/>
                  </a:moveTo>
                  <a:lnTo>
                    <a:pt x="221" y="119"/>
                  </a:lnTo>
                  <a:cubicBezTo>
                    <a:pt x="216" y="116"/>
                    <a:pt x="212" y="111"/>
                    <a:pt x="212" y="105"/>
                  </a:cubicBezTo>
                  <a:cubicBezTo>
                    <a:pt x="212" y="103"/>
                    <a:pt x="212" y="100"/>
                    <a:pt x="213" y="100"/>
                  </a:cubicBezTo>
                  <a:cubicBezTo>
                    <a:pt x="218" y="100"/>
                    <a:pt x="222" y="111"/>
                    <a:pt x="222" y="114"/>
                  </a:cubicBezTo>
                  <a:cubicBezTo>
                    <a:pt x="222" y="116"/>
                    <a:pt x="222" y="117"/>
                    <a:pt x="221" y="119"/>
                  </a:cubicBezTo>
                  <a:close/>
                  <a:moveTo>
                    <a:pt x="282" y="147"/>
                  </a:moveTo>
                  <a:lnTo>
                    <a:pt x="282" y="147"/>
                  </a:lnTo>
                  <a:cubicBezTo>
                    <a:pt x="271" y="147"/>
                    <a:pt x="264" y="137"/>
                    <a:pt x="264" y="127"/>
                  </a:cubicBezTo>
                  <a:cubicBezTo>
                    <a:pt x="264" y="111"/>
                    <a:pt x="276" y="100"/>
                    <a:pt x="291" y="99"/>
                  </a:cubicBezTo>
                  <a:cubicBezTo>
                    <a:pt x="291" y="101"/>
                    <a:pt x="290" y="103"/>
                    <a:pt x="290" y="105"/>
                  </a:cubicBezTo>
                  <a:cubicBezTo>
                    <a:pt x="290" y="116"/>
                    <a:pt x="298" y="125"/>
                    <a:pt x="307" y="130"/>
                  </a:cubicBezTo>
                  <a:cubicBezTo>
                    <a:pt x="302" y="139"/>
                    <a:pt x="292" y="147"/>
                    <a:pt x="282" y="147"/>
                  </a:cubicBezTo>
                  <a:close/>
                  <a:moveTo>
                    <a:pt x="312" y="119"/>
                  </a:moveTo>
                  <a:lnTo>
                    <a:pt x="312" y="119"/>
                  </a:lnTo>
                  <a:cubicBezTo>
                    <a:pt x="307" y="116"/>
                    <a:pt x="302" y="111"/>
                    <a:pt x="302" y="105"/>
                  </a:cubicBezTo>
                  <a:cubicBezTo>
                    <a:pt x="302" y="103"/>
                    <a:pt x="302" y="100"/>
                    <a:pt x="304" y="100"/>
                  </a:cubicBezTo>
                  <a:cubicBezTo>
                    <a:pt x="309" y="100"/>
                    <a:pt x="312" y="111"/>
                    <a:pt x="312" y="114"/>
                  </a:cubicBezTo>
                  <a:cubicBezTo>
                    <a:pt x="312" y="116"/>
                    <a:pt x="312" y="117"/>
                    <a:pt x="312" y="119"/>
                  </a:cubicBezTo>
                  <a:close/>
                  <a:moveTo>
                    <a:pt x="374" y="28"/>
                  </a:moveTo>
                  <a:lnTo>
                    <a:pt x="374" y="28"/>
                  </a:lnTo>
                  <a:cubicBezTo>
                    <a:pt x="375" y="28"/>
                    <a:pt x="376" y="27"/>
                    <a:pt x="377" y="27"/>
                  </a:cubicBezTo>
                  <a:cubicBezTo>
                    <a:pt x="379" y="29"/>
                    <a:pt x="379" y="32"/>
                    <a:pt x="379" y="35"/>
                  </a:cubicBezTo>
                  <a:cubicBezTo>
                    <a:pt x="379" y="53"/>
                    <a:pt x="365" y="80"/>
                    <a:pt x="356" y="94"/>
                  </a:cubicBezTo>
                  <a:cubicBezTo>
                    <a:pt x="357" y="78"/>
                    <a:pt x="361" y="40"/>
                    <a:pt x="374" y="2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4"/>
          <p:cNvSpPr>
            <a:spLocks noChangeArrowheads="1"/>
          </p:cNvSpPr>
          <p:nvPr/>
        </p:nvSpPr>
        <p:spPr bwMode="auto">
          <a:xfrm>
            <a:off x="323850" y="5364163"/>
            <a:ext cx="8496300" cy="971550"/>
          </a:xfrm>
          <a:prstGeom prst="rect">
            <a:avLst/>
          </a:prstGeom>
          <a:solidFill>
            <a:srgbClr val="394A58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0" tIns="108000" rIns="180000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300" smtClean="0">
              <a:solidFill>
                <a:srgbClr val="415968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3850" y="323850"/>
            <a:ext cx="6673850" cy="49323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4100" name="Picture 5" descr="425x6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304800"/>
            <a:ext cx="1728787" cy="3484563"/>
          </a:xfrm>
          <a:prstGeom prst="rect">
            <a:avLst/>
          </a:prstGeom>
          <a:solidFill>
            <a:srgbClr val="009A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097713" y="3890963"/>
            <a:ext cx="1728787" cy="13652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102" name="Picture 8"/>
          <p:cNvSpPr>
            <a:spLocks noChangeAspect="1"/>
          </p:cNvSpPr>
          <p:nvPr/>
        </p:nvSpPr>
        <p:spPr bwMode="auto">
          <a:xfrm>
            <a:off x="342900" y="5421313"/>
            <a:ext cx="16637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AU" alt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/>
                <a:gridCol w="1730052"/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425x6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3478213"/>
            <a:ext cx="1728787" cy="1368425"/>
          </a:xfrm>
          <a:prstGeom prst="rect">
            <a:avLst/>
          </a:prstGeom>
          <a:solidFill>
            <a:srgbClr val="394A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6" descr="425x6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4946650"/>
            <a:ext cx="1728787" cy="1368425"/>
          </a:xfrm>
          <a:prstGeom prst="rect">
            <a:avLst/>
          </a:prstGeom>
          <a:solidFill>
            <a:srgbClr val="394A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23850" y="304800"/>
            <a:ext cx="6659563" cy="6003925"/>
          </a:xfrm>
          <a:prstGeom prst="rect">
            <a:avLst/>
          </a:prstGeom>
          <a:solidFill>
            <a:srgbClr val="EBED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7097713" y="304800"/>
            <a:ext cx="1728787" cy="3057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/>
                <a:gridCol w="1730052"/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850" y="304800"/>
            <a:ext cx="8496300" cy="6003925"/>
          </a:xfrm>
          <a:prstGeom prst="rect">
            <a:avLst/>
          </a:prstGeom>
          <a:solidFill>
            <a:srgbClr val="EBED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/>
                <a:gridCol w="1730052"/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/>
                <a:gridCol w="1730052"/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850" y="304800"/>
            <a:ext cx="8496300" cy="60039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850" y="6477000"/>
          <a:ext cx="8496300" cy="1381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66248"/>
                <a:gridCol w="1730052"/>
              </a:tblGrid>
              <a:tr h="138113">
                <a:tc>
                  <a:txBody>
                    <a:bodyPr/>
                    <a:lstStyle/>
                    <a:p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   PUBLIC SCHOOLS NSW</a:t>
                      </a:r>
                      <a:endParaRPr lang="en-US" sz="900" kern="900" spc="5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900" spc="50" dirty="0" smtClean="0">
                          <a:solidFill>
                            <a:srgbClr val="FFFFFF"/>
                          </a:solidFill>
                          <a:latin typeface="Arial Narrow Bold" charset="0"/>
                        </a:rPr>
                        <a:t>WWW.SCHOOLS.NSW.EDU.AU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altLang="en-US" dirty="0" smtClean="0"/>
          </a:p>
          <a:p>
            <a:endParaRPr lang="en-AU" altLang="en-US" dirty="0"/>
          </a:p>
          <a:p>
            <a:endParaRPr lang="en-AU" altLang="en-US" dirty="0" smtClean="0"/>
          </a:p>
          <a:p>
            <a:pPr algn="ctr"/>
            <a:r>
              <a:rPr lang="en-AU" altLang="en-US" sz="2800" b="1" dirty="0" smtClean="0"/>
              <a:t>SASS </a:t>
            </a:r>
            <a:r>
              <a:rPr lang="en-AU" altLang="en-US" sz="2800" b="1" dirty="0"/>
              <a:t>Reference Groups</a:t>
            </a:r>
            <a:r>
              <a:rPr lang="en-AU" altLang="en-US" dirty="0"/>
              <a:t/>
            </a:r>
            <a:br>
              <a:rPr lang="en-AU" altLang="en-US" dirty="0"/>
            </a:br>
            <a:endParaRPr lang="en-AU" altLang="en-US" dirty="0" smtClean="0"/>
          </a:p>
          <a:p>
            <a:pPr algn="ctr"/>
            <a:r>
              <a:rPr lang="en-AU" altLang="en-US" dirty="0"/>
              <a:t/>
            </a:r>
            <a:br>
              <a:rPr lang="en-AU" altLang="en-US" dirty="0"/>
            </a:br>
            <a:r>
              <a:rPr lang="en-AU" altLang="en-US" sz="4400" b="1" dirty="0"/>
              <a:t>ERN </a:t>
            </a:r>
            <a:r>
              <a:rPr lang="en-AU" altLang="en-US" sz="4400" b="1" dirty="0" smtClean="0"/>
              <a:t>Family Manager</a:t>
            </a:r>
          </a:p>
          <a:p>
            <a:endParaRPr lang="en-AU" altLang="en-US" dirty="0"/>
          </a:p>
          <a:p>
            <a:r>
              <a:rPr lang="en-AU" altLang="en-US" dirty="0"/>
              <a:t/>
            </a:r>
            <a:br>
              <a:rPr lang="en-AU" altLang="en-US" dirty="0"/>
            </a:br>
            <a:endParaRPr lang="en-AU" dirty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468313" y="5708650"/>
            <a:ext cx="823595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rgbClr val="FFFFF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540000" indent="-252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rgbClr val="FFFFFF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900000" indent="-252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rgbClr val="FFFFFF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260000" indent="-252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rgbClr val="FFFFFF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620000" indent="-252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rgbClr val="FFFFFF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altLang="en-US" dirty="0" smtClean="0"/>
              <a:t>Identifying and Providing Quality Professional Learning Activities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05" y="519126"/>
            <a:ext cx="1545339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3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 bwMode="auto">
          <a:xfrm>
            <a:off x="468313" y="431800"/>
            <a:ext cx="8185150" cy="7191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AU" sz="4400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Acknowledgement of Country</a:t>
            </a:r>
            <a:endParaRPr lang="en-US" altLang="en-US" sz="4400" dirty="0" smtClean="0">
              <a:solidFill>
                <a:schemeClr val="bg1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 bwMode="auto">
          <a:xfrm>
            <a:off x="468313" y="1220788"/>
            <a:ext cx="8185150" cy="49355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AU" dirty="0" smtClean="0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AU" sz="3200" dirty="0" smtClean="0">
                <a:solidFill>
                  <a:schemeClr val="bg1"/>
                </a:solidFill>
              </a:rPr>
              <a:t>I </a:t>
            </a:r>
            <a:r>
              <a:rPr lang="en-AU" sz="3200" dirty="0">
                <a:solidFill>
                  <a:schemeClr val="bg1"/>
                </a:solidFill>
              </a:rPr>
              <a:t>would like to acknowledge the traditional custodians of the land on which we meet today and pay my respects to Elders past and present, and any Aboriginal people here today.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AU" sz="3200" dirty="0">
                <a:solidFill>
                  <a:schemeClr val="bg1"/>
                </a:solidFill>
              </a:rPr>
              <a:t>I would also like to recognise our Aboriginal youth as future leaders.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31800"/>
            <a:ext cx="8185150" cy="719138"/>
          </a:xfrm>
        </p:spPr>
        <p:txBody>
          <a:bodyPr/>
          <a:lstStyle/>
          <a:p>
            <a:pPr algn="ctr">
              <a:defRPr/>
            </a:pPr>
            <a:r>
              <a:rPr lang="en-AU" sz="4400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Housekeeping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20788"/>
            <a:ext cx="8185150" cy="4935537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AU" sz="2800" dirty="0" smtClean="0"/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 smtClean="0"/>
              <a:t>Sign </a:t>
            </a:r>
            <a:r>
              <a:rPr lang="en-AU" sz="2800" dirty="0"/>
              <a:t>on sheets </a:t>
            </a:r>
            <a:endParaRPr lang="en-AU" sz="2800" dirty="0" smtClean="0"/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 smtClean="0"/>
              <a:t>Restroom</a:t>
            </a:r>
            <a:endParaRPr lang="en-AU" sz="2800" dirty="0"/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 smtClean="0"/>
              <a:t>Evacuation procedures </a:t>
            </a:r>
            <a:endParaRPr lang="en-AU" sz="2800" dirty="0"/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 smtClean="0"/>
              <a:t>Lockdown procedures </a:t>
            </a:r>
            <a:endParaRPr lang="en-AU" sz="2800" dirty="0"/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 smtClean="0"/>
              <a:t>Morning </a:t>
            </a:r>
            <a:r>
              <a:rPr lang="en-AU" sz="2800" dirty="0"/>
              <a:t>tea/lunch </a:t>
            </a:r>
            <a:r>
              <a:rPr lang="en-AU" sz="2800" dirty="0" smtClean="0"/>
              <a:t>breaks</a:t>
            </a:r>
            <a:endParaRPr lang="en-AU" sz="2800" dirty="0"/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 smtClean="0"/>
              <a:t>Mobile phones</a:t>
            </a:r>
            <a:endParaRPr lang="en-AU" sz="2800" dirty="0"/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 smtClean="0"/>
              <a:t>Emails</a:t>
            </a:r>
            <a:endParaRPr lang="en-AU" sz="2800" dirty="0"/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 smtClean="0"/>
              <a:t>Evaluations</a:t>
            </a:r>
            <a:endParaRPr lang="en-AU" sz="2800" dirty="0"/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AU" sz="2800" dirty="0" smtClean="0"/>
              <a:t>Special needs</a:t>
            </a:r>
            <a:endParaRPr lang="en-AU" sz="2800" dirty="0"/>
          </a:p>
          <a:p>
            <a:pPr eaLnBrk="1" hangingPunct="1">
              <a:lnSpc>
                <a:spcPct val="80000"/>
              </a:lnSpc>
              <a:defRPr/>
            </a:pPr>
            <a:endParaRPr lang="en-AU" dirty="0"/>
          </a:p>
          <a:p>
            <a:pPr>
              <a:defRPr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31800"/>
            <a:ext cx="8185150" cy="719138"/>
          </a:xfrm>
        </p:spPr>
        <p:txBody>
          <a:bodyPr/>
          <a:lstStyle/>
          <a:p>
            <a:pPr algn="ctr">
              <a:defRPr/>
            </a:pPr>
            <a:r>
              <a:rPr lang="en-AU" sz="4400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Privacy and Code of Conduct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27651" name="Content Placeholder 8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1150938"/>
            <a:ext cx="3508375" cy="2649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8313" y="3562350"/>
            <a:ext cx="7745412" cy="2622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FFCC"/>
              </a:buClr>
              <a:buSzPct val="60000"/>
              <a:defRPr/>
            </a:pPr>
            <a:r>
              <a:rPr lang="en-US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Remember:</a:t>
            </a:r>
          </a:p>
          <a:p>
            <a:pPr marL="742950" lvl="1" indent="-285750">
              <a:spcBef>
                <a:spcPct val="20000"/>
              </a:spcBef>
              <a:buClr>
                <a:srgbClr val="FFFFFF"/>
              </a:buClr>
              <a:buFontTx/>
              <a:buChar char="•"/>
              <a:defRPr/>
            </a:pPr>
            <a:r>
              <a:rPr lang="en-US" sz="1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You have the ability to access confidential information – you are bound by the </a:t>
            </a:r>
            <a:r>
              <a:rPr lang="en-US" sz="1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NSW DoE </a:t>
            </a:r>
            <a:r>
              <a:rPr lang="en-US" sz="1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Code of Conduct</a:t>
            </a:r>
          </a:p>
          <a:p>
            <a:pPr marL="742950" lvl="1" indent="-12700">
              <a:spcBef>
                <a:spcPct val="20000"/>
              </a:spcBef>
              <a:buClr>
                <a:srgbClr val="FFFFFF"/>
              </a:buClr>
              <a:defRPr/>
            </a:pPr>
            <a:r>
              <a:rPr lang="en-US" sz="1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and other policies mentioned on the Acceptable Use of the Department’s Portal Services</a:t>
            </a:r>
          </a:p>
          <a:p>
            <a:pPr marL="742950" lvl="1" indent="-285750">
              <a:spcBef>
                <a:spcPct val="20000"/>
              </a:spcBef>
              <a:buClr>
                <a:srgbClr val="FFFFFF"/>
              </a:buClr>
              <a:buFontTx/>
              <a:buChar char="•"/>
              <a:defRPr/>
            </a:pPr>
            <a:r>
              <a:rPr lang="en-US" sz="1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By clicking “OK” you agree with these conditions</a:t>
            </a:r>
          </a:p>
          <a:p>
            <a:pPr marL="742950" lvl="1" indent="-285750">
              <a:spcBef>
                <a:spcPct val="20000"/>
              </a:spcBef>
              <a:buClr>
                <a:srgbClr val="FFFFFF"/>
              </a:buClr>
              <a:buFontTx/>
              <a:buChar char="•"/>
              <a:defRPr/>
            </a:pPr>
            <a:r>
              <a:rPr lang="en-US" sz="1800" u="sng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Tip</a:t>
            </a:r>
            <a:r>
              <a:rPr lang="en-US" sz="1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: Lock your computer when you leave the room. Press the Windows flag key + L key to lock your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31800"/>
            <a:ext cx="8185150" cy="719138"/>
          </a:xfrm>
        </p:spPr>
        <p:txBody>
          <a:bodyPr/>
          <a:lstStyle/>
          <a:p>
            <a:pPr algn="ctr">
              <a:defRPr/>
            </a:pPr>
            <a:r>
              <a:rPr lang="en-AU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Outcomes: ERN Family Manager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 bwMode="auto">
          <a:xfrm>
            <a:off x="468313" y="1220788"/>
            <a:ext cx="8185150" cy="4935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  <a:p>
            <a:r>
              <a:rPr lang="en-AU" dirty="0" smtClean="0"/>
              <a:t>On completion of this course participants will be able to:</a:t>
            </a:r>
          </a:p>
          <a:p>
            <a:endParaRPr lang="en-AU" sz="11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Understand </a:t>
            </a:r>
            <a:r>
              <a:rPr lang="en-US" dirty="0"/>
              <a:t>the importance of family management  (family tree) to ERN</a:t>
            </a:r>
            <a:endParaRPr lang="en-AU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Understand and be able to use the functions of Family </a:t>
            </a:r>
            <a:r>
              <a:rPr lang="en-US" dirty="0" smtClean="0"/>
              <a:t>Manager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Understand the implications of making changes – to other schools with student’s siblings and to </a:t>
            </a:r>
            <a:r>
              <a:rPr lang="en-AU" dirty="0" smtClean="0"/>
              <a:t>student invoicing</a:t>
            </a:r>
            <a:endParaRPr lang="en-AU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Check the accuracies of the family tree and make changes where </a:t>
            </a:r>
            <a:r>
              <a:rPr lang="en-US" dirty="0" smtClean="0"/>
              <a:t>necessary</a:t>
            </a:r>
            <a:endParaRPr lang="en-AU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Run merge reports to check for duplication of families in ERN</a:t>
            </a:r>
            <a:endParaRPr lang="en-AU" dirty="0"/>
          </a:p>
          <a:p>
            <a:endParaRPr lang="en-AU" altLang="en-US" sz="2000" b="1" dirty="0" smtClean="0"/>
          </a:p>
          <a:p>
            <a:endParaRPr lang="en-AU" altLang="en-US" sz="1800" b="1" dirty="0" smtClean="0"/>
          </a:p>
          <a:p>
            <a:endParaRPr lang="en-AU" altLang="en-US" sz="1800" b="1" dirty="0" smtClean="0"/>
          </a:p>
          <a:p>
            <a:endParaRPr lang="en-AU" altLang="en-US" sz="1800" b="1" dirty="0" smtClean="0"/>
          </a:p>
          <a:p>
            <a:endParaRPr lang="en-AU" altLang="en-US" sz="1800" b="1" dirty="0" smtClean="0"/>
          </a:p>
          <a:p>
            <a:endParaRPr lang="en-AU" altLang="en-US" sz="1800" b="1" dirty="0" smtClean="0"/>
          </a:p>
          <a:p>
            <a:endParaRPr lang="en-AU" altLang="en-US" sz="1800" b="1" dirty="0" smtClean="0"/>
          </a:p>
          <a:p>
            <a:endParaRPr lang="en-AU" altLang="en-US" sz="1800" b="1" dirty="0" smtClean="0"/>
          </a:p>
          <a:p>
            <a:endParaRPr lang="en-AU" alt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10&quot;&gt;&lt;property id=&quot;20148&quot; value=&quot;5&quot;/&gt;&lt;property id=&quot;20300&quot; value=&quot;Slide 5 - &amp;quot;Outcomes: ERN Family Manager&amp;quot;&quot;/&gt;&lt;property id=&quot;20307&quot; value=&quot;283&quot;/&gt;&lt;/object&gt;&lt;object type=&quot;3&quot; unique_id=&quot;10015&quot;&gt;&lt;property id=&quot;20148&quot; value=&quot;5&quot;/&gt;&lt;property id=&quot;20300&quot; value=&quot;Slide 3 - &amp;quot;Housekeeping&amp;quot;&quot;/&gt;&lt;property id=&quot;20307&quot; value=&quot;273&quot;/&gt;&lt;/object&gt;&lt;object type=&quot;3&quot; unique_id=&quot;10020&quot;&gt;&lt;property id=&quot;20148&quot; value=&quot;5&quot;/&gt;&lt;property id=&quot;20300&quot; value=&quot;Slide 2 - &amp;quot;Acknowledgement of Country&amp;quot;&quot;/&gt;&lt;property id=&quot;20307&quot; value=&quot;271&quot;/&gt;&lt;/object&gt;&lt;object type=&quot;3&quot; unique_id=&quot;10022&quot;&gt;&lt;property id=&quot;20148&quot; value=&quot;5&quot;/&gt;&lt;property id=&quot;20300&quot; value=&quot;Slide 4 - &amp;quot;Privacy and Code of Conduct&amp;quot;&quot;/&gt;&lt;property id=&quot;20307&quot; value=&quot;277&quot;/&gt;&lt;/object&gt;&lt;object type=&quot;3&quot; unique_id=&quot;10023&quot;&gt;&lt;property id=&quot;20148&quot; value=&quot;5&quot;/&gt;&lt;property id=&quot;20300&quot; value=&quot;Slide 1&quot;/&gt;&lt;property id=&quot;20307&quot; value=&quot;28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s-ppoint-tealR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 2B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itle Slide 3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ubtitle 1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ody 1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ody 2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Body 2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Body 4">
  <a:themeElements>
    <a:clrScheme name="Turq">
      <a:dk1>
        <a:srgbClr val="00B1AC"/>
      </a:dk1>
      <a:lt1>
        <a:sysClr val="window" lastClr="FFFFFF"/>
      </a:lt1>
      <a:dk2>
        <a:srgbClr val="00B1AC"/>
      </a:dk2>
      <a:lt2>
        <a:srgbClr val="FFFFFF"/>
      </a:lt2>
      <a:accent1>
        <a:srgbClr val="394A59"/>
      </a:accent1>
      <a:accent2>
        <a:srgbClr val="394A59"/>
      </a:accent2>
      <a:accent3>
        <a:srgbClr val="394A59"/>
      </a:accent3>
      <a:accent4>
        <a:srgbClr val="394A59"/>
      </a:accent4>
      <a:accent5>
        <a:srgbClr val="394A59"/>
      </a:accent5>
      <a:accent6>
        <a:srgbClr val="394A59"/>
      </a:accent6>
      <a:hlink>
        <a:srgbClr val="00B1A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ps-ppoint-MM.potx</Template>
  <TotalTime>476</TotalTime>
  <Words>228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ps-ppoint-tealR</vt:lpstr>
      <vt:lpstr>Title Slide 2B</vt:lpstr>
      <vt:lpstr>Title Slide 3</vt:lpstr>
      <vt:lpstr>Subtitle 1</vt:lpstr>
      <vt:lpstr>Body 1</vt:lpstr>
      <vt:lpstr>Body 2</vt:lpstr>
      <vt:lpstr>1_Body 2</vt:lpstr>
      <vt:lpstr>Body 4</vt:lpstr>
      <vt:lpstr>PowerPoint Presentation</vt:lpstr>
      <vt:lpstr>Acknowledgement of Country</vt:lpstr>
      <vt:lpstr>Housekeeping</vt:lpstr>
      <vt:lpstr>Privacy and Code of Conduct</vt:lpstr>
      <vt:lpstr>Outcomes: ERN Family Manager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</dc:creator>
  <cp:lastModifiedBy>Brown, Ainsley</cp:lastModifiedBy>
  <cp:revision>169</cp:revision>
  <dcterms:created xsi:type="dcterms:W3CDTF">2012-02-16T09:57:50Z</dcterms:created>
  <dcterms:modified xsi:type="dcterms:W3CDTF">2017-03-23T04:48:21Z</dcterms:modified>
</cp:coreProperties>
</file>