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8" r:id="rId4"/>
  </p:sldMasterIdLst>
  <p:notesMasterIdLst>
    <p:notesMasterId r:id="rId26"/>
  </p:notesMasterIdLst>
  <p:handoutMasterIdLst>
    <p:handoutMasterId r:id="rId27"/>
  </p:handoutMasterIdLst>
  <p:sldIdLst>
    <p:sldId id="258" r:id="rId5"/>
    <p:sldId id="261" r:id="rId6"/>
    <p:sldId id="262" r:id="rId7"/>
    <p:sldId id="267" r:id="rId8"/>
    <p:sldId id="287" r:id="rId9"/>
    <p:sldId id="280" r:id="rId10"/>
    <p:sldId id="289" r:id="rId11"/>
    <p:sldId id="290" r:id="rId12"/>
    <p:sldId id="288" r:id="rId13"/>
    <p:sldId id="291" r:id="rId14"/>
    <p:sldId id="299" r:id="rId15"/>
    <p:sldId id="298" r:id="rId16"/>
    <p:sldId id="294" r:id="rId17"/>
    <p:sldId id="295" r:id="rId18"/>
    <p:sldId id="296" r:id="rId19"/>
    <p:sldId id="297" r:id="rId20"/>
    <p:sldId id="300" r:id="rId21"/>
    <p:sldId id="273" r:id="rId22"/>
    <p:sldId id="286" r:id="rId23"/>
    <p:sldId id="284" r:id="rId24"/>
    <p:sldId id="283" r:id="rId25"/>
  </p:sldIdLst>
  <p:sldSz cx="9144000" cy="6858000" type="screen4x3"/>
  <p:notesSz cx="6858000" cy="2009775"/>
  <p:defaultTextStyle>
    <a:defPPr>
      <a:defRPr lang="en-US"/>
    </a:defPPr>
    <a:lvl1pPr marL="0" algn="l" defTabSz="457173" rtl="0" eaLnBrk="1" latinLnBrk="0" hangingPunct="1">
      <a:defRPr sz="1800" kern="1200">
        <a:solidFill>
          <a:schemeClr val="tx1"/>
        </a:solidFill>
        <a:latin typeface="+mn-lt"/>
        <a:ea typeface="+mn-ea"/>
        <a:cs typeface="+mn-cs"/>
      </a:defRPr>
    </a:lvl1pPr>
    <a:lvl2pPr marL="457173" algn="l" defTabSz="457173" rtl="0" eaLnBrk="1" latinLnBrk="0" hangingPunct="1">
      <a:defRPr sz="1800" kern="1200">
        <a:solidFill>
          <a:schemeClr val="tx1"/>
        </a:solidFill>
        <a:latin typeface="+mn-lt"/>
        <a:ea typeface="+mn-ea"/>
        <a:cs typeface="+mn-cs"/>
      </a:defRPr>
    </a:lvl2pPr>
    <a:lvl3pPr marL="914347" algn="l" defTabSz="457173" rtl="0" eaLnBrk="1" latinLnBrk="0" hangingPunct="1">
      <a:defRPr sz="1800" kern="1200">
        <a:solidFill>
          <a:schemeClr val="tx1"/>
        </a:solidFill>
        <a:latin typeface="+mn-lt"/>
        <a:ea typeface="+mn-ea"/>
        <a:cs typeface="+mn-cs"/>
      </a:defRPr>
    </a:lvl3pPr>
    <a:lvl4pPr marL="1371520" algn="l" defTabSz="457173" rtl="0" eaLnBrk="1" latinLnBrk="0" hangingPunct="1">
      <a:defRPr sz="1800" kern="1200">
        <a:solidFill>
          <a:schemeClr val="tx1"/>
        </a:solidFill>
        <a:latin typeface="+mn-lt"/>
        <a:ea typeface="+mn-ea"/>
        <a:cs typeface="+mn-cs"/>
      </a:defRPr>
    </a:lvl4pPr>
    <a:lvl5pPr marL="1828694" algn="l" defTabSz="457173" rtl="0" eaLnBrk="1" latinLnBrk="0" hangingPunct="1">
      <a:defRPr sz="1800" kern="1200">
        <a:solidFill>
          <a:schemeClr val="tx1"/>
        </a:solidFill>
        <a:latin typeface="+mn-lt"/>
        <a:ea typeface="+mn-ea"/>
        <a:cs typeface="+mn-cs"/>
      </a:defRPr>
    </a:lvl5pPr>
    <a:lvl6pPr marL="2285866" algn="l" defTabSz="457173" rtl="0" eaLnBrk="1" latinLnBrk="0" hangingPunct="1">
      <a:defRPr sz="1800" kern="1200">
        <a:solidFill>
          <a:schemeClr val="tx1"/>
        </a:solidFill>
        <a:latin typeface="+mn-lt"/>
        <a:ea typeface="+mn-ea"/>
        <a:cs typeface="+mn-cs"/>
      </a:defRPr>
    </a:lvl6pPr>
    <a:lvl7pPr marL="2743041" algn="l" defTabSz="457173" rtl="0" eaLnBrk="1" latinLnBrk="0" hangingPunct="1">
      <a:defRPr sz="1800" kern="1200">
        <a:solidFill>
          <a:schemeClr val="tx1"/>
        </a:solidFill>
        <a:latin typeface="+mn-lt"/>
        <a:ea typeface="+mn-ea"/>
        <a:cs typeface="+mn-cs"/>
      </a:defRPr>
    </a:lvl7pPr>
    <a:lvl8pPr marL="3200214" algn="l" defTabSz="457173" rtl="0" eaLnBrk="1" latinLnBrk="0" hangingPunct="1">
      <a:defRPr sz="1800" kern="1200">
        <a:solidFill>
          <a:schemeClr val="tx1"/>
        </a:solidFill>
        <a:latin typeface="+mn-lt"/>
        <a:ea typeface="+mn-ea"/>
        <a:cs typeface="+mn-cs"/>
      </a:defRPr>
    </a:lvl8pPr>
    <a:lvl9pPr marL="3657388" algn="l" defTabSz="457173"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42" userDrawn="1">
          <p15:clr>
            <a:srgbClr val="A4A3A4"/>
          </p15:clr>
        </p15:guide>
        <p15:guide id="2" orient="horz" pos="3280" userDrawn="1">
          <p15:clr>
            <a:srgbClr val="A4A3A4"/>
          </p15:clr>
        </p15:guide>
        <p15:guide id="3" orient="horz" pos="2228" userDrawn="1">
          <p15:clr>
            <a:srgbClr val="A4A3A4"/>
          </p15:clr>
        </p15:guide>
        <p15:guide id="4" orient="horz" pos="2614" userDrawn="1">
          <p15:clr>
            <a:srgbClr val="A4A3A4"/>
          </p15:clr>
        </p15:guide>
        <p15:guide id="5" pos="2859" userDrawn="1">
          <p15:clr>
            <a:srgbClr val="A4A3A4"/>
          </p15:clr>
        </p15:guide>
        <p15:guide id="6" orient="horz" pos="1570" userDrawn="1">
          <p15:clr>
            <a:srgbClr val="A4A3A4"/>
          </p15:clr>
        </p15:guide>
        <p15:guide id="7" orient="horz" pos="1616" userDrawn="1">
          <p15:clr>
            <a:srgbClr val="A4A3A4"/>
          </p15:clr>
        </p15:guide>
        <p15:guide id="8" pos="975" userDrawn="1">
          <p15:clr>
            <a:srgbClr val="A4A3A4"/>
          </p15:clr>
        </p15:guide>
        <p15:guide id="9" pos="2555" userDrawn="1">
          <p15:clr>
            <a:srgbClr val="A4A3A4"/>
          </p15:clr>
        </p15:guide>
        <p15:guide id="10" pos="1769"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Office" lastIdx="1" clrIdx="0"/>
  <p:cmAuthor id="2" name="Author" initials="A" lastIdx="16"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8C8"/>
    <a:srgbClr val="00A8DF"/>
    <a:srgbClr val="006FB4"/>
    <a:srgbClr val="0080D0"/>
    <a:srgbClr val="0089B4"/>
    <a:srgbClr val="009E80"/>
    <a:srgbClr val="00AC8B"/>
    <a:srgbClr val="00D0A8"/>
    <a:srgbClr val="009E47"/>
    <a:srgbClr val="041E4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47EEB6-63F6-558A-7892-7B60CB58FABC}" v="8" dt="2019-12-04T04:37:45.082"/>
    <p1510:client id="{1D688D72-0BEB-D0C4-9903-297AB9689826}" v="14" dt="2019-12-19T22:52:56.403"/>
    <p1510:client id="{550DBDDB-29F5-6710-B436-333C9C0FE142}" v="6" dt="2020-01-14T22:21:53.623"/>
    <p1510:client id="{77D8B311-C59C-3EC1-F6C6-A8EE07860D97}" v="2" dt="2019-11-05T21:30:27.917"/>
    <p1510:client id="{92CC03E0-078C-201F-42B1-F4FEA57FB973}" v="5" dt="2019-12-05T23:36:53.435"/>
    <p1510:client id="{9D20C70F-84BD-B039-C4E1-FC8FB36382FA}" v="7" dt="2019-12-08T23:56:56.539"/>
    <p1510:client id="{CF1CDAB1-464D-7141-D68B-AA706FA0829F}" v="7" dt="2019-12-05T04:14:34.932"/>
    <p1510:client id="{E640F585-2D59-396C-4888-6E3D8293144B}" v="4" dt="2019-11-06T01:12:08.020"/>
  </p1510:revLst>
</p1510:revInfo>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509" autoAdjust="0"/>
    <p:restoredTop sz="48087" autoAdjust="0"/>
  </p:normalViewPr>
  <p:slideViewPr>
    <p:cSldViewPr snapToGrid="0">
      <p:cViewPr varScale="1">
        <p:scale>
          <a:sx n="49" d="100"/>
          <a:sy n="49" d="100"/>
        </p:scale>
        <p:origin x="2109" y="36"/>
      </p:cViewPr>
      <p:guideLst>
        <p:guide orient="horz" pos="1842"/>
        <p:guide orient="horz" pos="3280"/>
        <p:guide orient="horz" pos="2228"/>
        <p:guide orient="horz" pos="2614"/>
        <p:guide pos="2859"/>
        <p:guide orient="horz" pos="1570"/>
        <p:guide orient="horz" pos="1616"/>
        <p:guide pos="975"/>
        <p:guide pos="2555"/>
        <p:guide pos="1769"/>
      </p:guideLst>
    </p:cSldViewPr>
  </p:slideViewPr>
  <p:notesTextViewPr>
    <p:cViewPr>
      <p:scale>
        <a:sx n="150" d="100"/>
        <a:sy n="150" d="100"/>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ny Deefholts" userId="S::john.deefholts@det.nsw.edu.au::42a04efa-92c8-4c02-8aa2-e8e16f7ec2ba" providerId="AD" clId="Web-{9D20C70F-84BD-B039-C4E1-FC8FB36382FA}"/>
    <pc:docChg chg="modSld">
      <pc:chgData name="Johnny Deefholts" userId="S::john.deefholts@det.nsw.edu.au::42a04efa-92c8-4c02-8aa2-e8e16f7ec2ba" providerId="AD" clId="Web-{9D20C70F-84BD-B039-C4E1-FC8FB36382FA}" dt="2019-12-08T23:56:53.289" v="5" actId="20577"/>
      <pc:docMkLst>
        <pc:docMk/>
      </pc:docMkLst>
      <pc:sldChg chg="modSp">
        <pc:chgData name="Johnny Deefholts" userId="S::john.deefholts@det.nsw.edu.au::42a04efa-92c8-4c02-8aa2-e8e16f7ec2ba" providerId="AD" clId="Web-{9D20C70F-84BD-B039-C4E1-FC8FB36382FA}" dt="2019-12-08T23:56:53.289" v="5" actId="20577"/>
        <pc:sldMkLst>
          <pc:docMk/>
          <pc:sldMk cId="3847978144" sldId="283"/>
        </pc:sldMkLst>
        <pc:spChg chg="mod">
          <ac:chgData name="Johnny Deefholts" userId="S::john.deefholts@det.nsw.edu.au::42a04efa-92c8-4c02-8aa2-e8e16f7ec2ba" providerId="AD" clId="Web-{9D20C70F-84BD-B039-C4E1-FC8FB36382FA}" dt="2019-12-08T23:56:53.289" v="5" actId="20577"/>
          <ac:spMkLst>
            <pc:docMk/>
            <pc:sldMk cId="3847978144" sldId="283"/>
            <ac:spMk id="4" creationId="{00000000-0000-0000-0000-000000000000}"/>
          </ac:spMkLst>
        </pc:spChg>
      </pc:sldChg>
    </pc:docChg>
  </pc:docChgLst>
  <pc:docChgLst>
    <pc:chgData name="Gay Dillon" userId="S::gay.dillon@det.nsw.edu.au::d3c1eb10-2755-492b-b487-2cef20926595" providerId="AD" clId="Web-{550DBDDB-29F5-6710-B436-333C9C0FE142}"/>
    <pc:docChg chg="addSld delSld">
      <pc:chgData name="Gay Dillon" userId="S::gay.dillon@det.nsw.edu.au::d3c1eb10-2755-492b-b487-2cef20926595" providerId="AD" clId="Web-{550DBDDB-29F5-6710-B436-333C9C0FE142}" dt="2020-01-14T22:21:53.530" v="5"/>
      <pc:docMkLst>
        <pc:docMk/>
      </pc:docMkLst>
      <pc:sldChg chg="add del">
        <pc:chgData name="Gay Dillon" userId="S::gay.dillon@det.nsw.edu.au::d3c1eb10-2755-492b-b487-2cef20926595" providerId="AD" clId="Web-{550DBDDB-29F5-6710-B436-333C9C0FE142}" dt="2020-01-14T22:21:53.530" v="5"/>
        <pc:sldMkLst>
          <pc:docMk/>
          <pc:sldMk cId="258909792" sldId="261"/>
        </pc:sldMkLst>
      </pc:sldChg>
      <pc:sldChg chg="add del">
        <pc:chgData name="Gay Dillon" userId="S::gay.dillon@det.nsw.edu.au::d3c1eb10-2755-492b-b487-2cef20926595" providerId="AD" clId="Web-{550DBDDB-29F5-6710-B436-333C9C0FE142}" dt="2020-01-14T22:21:49.295" v="4"/>
        <pc:sldMkLst>
          <pc:docMk/>
          <pc:sldMk cId="3294132378" sldId="262"/>
        </pc:sldMkLst>
      </pc:sldChg>
      <pc:sldChg chg="add del">
        <pc:chgData name="Gay Dillon" userId="S::gay.dillon@det.nsw.edu.au::d3c1eb10-2755-492b-b487-2cef20926595" providerId="AD" clId="Web-{550DBDDB-29F5-6710-B436-333C9C0FE142}" dt="2020-01-14T22:21:45.342" v="3"/>
        <pc:sldMkLst>
          <pc:docMk/>
          <pc:sldMk cId="2056163472" sldId="267"/>
        </pc:sldMkLst>
      </pc:sldChg>
    </pc:docChg>
  </pc:docChgLst>
  <pc:docChgLst>
    <pc:chgData name="Martha Tromboukis" userId="S::martha.tromboukis@det.nsw.edu.au::7194e940-2487-4cde-8d9e-b494798b4718" providerId="AD" clId="Web-{1D688D72-0BEB-D0C4-9903-297AB9689826}"/>
    <pc:docChg chg="delSld modSld">
      <pc:chgData name="Martha Tromboukis" userId="S::martha.tromboukis@det.nsw.edu.au::7194e940-2487-4cde-8d9e-b494798b4718" providerId="AD" clId="Web-{1D688D72-0BEB-D0C4-9903-297AB9689826}" dt="2019-12-19T22:52:56.403" v="11"/>
      <pc:docMkLst>
        <pc:docMk/>
      </pc:docMkLst>
      <pc:sldChg chg="del">
        <pc:chgData name="Martha Tromboukis" userId="S::martha.tromboukis@det.nsw.edu.au::7194e940-2487-4cde-8d9e-b494798b4718" providerId="AD" clId="Web-{1D688D72-0BEB-D0C4-9903-297AB9689826}" dt="2019-12-19T22:52:56.403" v="11"/>
        <pc:sldMkLst>
          <pc:docMk/>
          <pc:sldMk cId="1891577488" sldId="265"/>
        </pc:sldMkLst>
      </pc:sldChg>
      <pc:sldChg chg="modSp modNotes">
        <pc:chgData name="Martha Tromboukis" userId="S::martha.tromboukis@det.nsw.edu.au::7194e940-2487-4cde-8d9e-b494798b4718" providerId="AD" clId="Web-{1D688D72-0BEB-D0C4-9903-297AB9689826}" dt="2019-12-19T22:52:51.575" v="10"/>
        <pc:sldMkLst>
          <pc:docMk/>
          <pc:sldMk cId="2056163472" sldId="267"/>
        </pc:sldMkLst>
        <pc:spChg chg="mod">
          <ac:chgData name="Martha Tromboukis" userId="S::martha.tromboukis@det.nsw.edu.au::7194e940-2487-4cde-8d9e-b494798b4718" providerId="AD" clId="Web-{1D688D72-0BEB-D0C4-9903-297AB9689826}" dt="2019-12-19T22:52:29.934" v="0" actId="20577"/>
          <ac:spMkLst>
            <pc:docMk/>
            <pc:sldMk cId="2056163472" sldId="267"/>
            <ac:spMk id="3" creationId="{00000000-0000-0000-0000-000000000000}"/>
          </ac:spMkLst>
        </pc:spChg>
        <pc:spChg chg="mod">
          <ac:chgData name="Martha Tromboukis" userId="S::martha.tromboukis@det.nsw.edu.au::7194e940-2487-4cde-8d9e-b494798b4718" providerId="AD" clId="Web-{1D688D72-0BEB-D0C4-9903-297AB9689826}" dt="2019-12-19T22:52:36.325" v="1" actId="20577"/>
          <ac:spMkLst>
            <pc:docMk/>
            <pc:sldMk cId="2056163472" sldId="267"/>
            <ac:spMk id="5" creationId="{00000000-0000-0000-0000-000000000000}"/>
          </ac:spMkLst>
        </pc:spChg>
      </pc:sldChg>
    </pc:docChg>
  </pc:docChgLst>
  <pc:docChgLst>
    <pc:chgData name="Johnny Deefholts" userId="S::john.deefholts@det.nsw.edu.au::42a04efa-92c8-4c02-8aa2-e8e16f7ec2ba" providerId="AD" clId="Web-{1547EEB6-63F6-558A-7892-7B60CB58FABC}"/>
    <pc:docChg chg="modSld">
      <pc:chgData name="Johnny Deefholts" userId="S::john.deefholts@det.nsw.edu.au::42a04efa-92c8-4c02-8aa2-e8e16f7ec2ba" providerId="AD" clId="Web-{1547EEB6-63F6-558A-7892-7B60CB58FABC}" dt="2019-12-04T04:37:39.910" v="5" actId="20577"/>
      <pc:docMkLst>
        <pc:docMk/>
      </pc:docMkLst>
      <pc:sldChg chg="modSp">
        <pc:chgData name="Johnny Deefholts" userId="S::john.deefholts@det.nsw.edu.au::42a04efa-92c8-4c02-8aa2-e8e16f7ec2ba" providerId="AD" clId="Web-{1547EEB6-63F6-558A-7892-7B60CB58FABC}" dt="2019-12-04T04:37:39.910" v="5" actId="20577"/>
        <pc:sldMkLst>
          <pc:docMk/>
          <pc:sldMk cId="1719980376" sldId="258"/>
        </pc:sldMkLst>
        <pc:spChg chg="mod">
          <ac:chgData name="Johnny Deefholts" userId="S::john.deefholts@det.nsw.edu.au::42a04efa-92c8-4c02-8aa2-e8e16f7ec2ba" providerId="AD" clId="Web-{1547EEB6-63F6-558A-7892-7B60CB58FABC}" dt="2019-12-04T04:37:39.910" v="5" actId="20577"/>
          <ac:spMkLst>
            <pc:docMk/>
            <pc:sldMk cId="1719980376" sldId="258"/>
            <ac:spMk id="2" creationId="{00000000-0000-0000-0000-000000000000}"/>
          </ac:spMkLst>
        </pc:spChg>
      </pc:sldChg>
    </pc:docChg>
  </pc:docChgLst>
  <pc:docChgLst>
    <pc:chgData name="Johnny Deefholts" userId="S::john.deefholts@det.nsw.edu.au::42a04efa-92c8-4c02-8aa2-e8e16f7ec2ba" providerId="AD" clId="Web-{E640F585-2D59-396C-4888-6E3D8293144B}"/>
    <pc:docChg chg="modSld">
      <pc:chgData name="Johnny Deefholts" userId="S::john.deefholts@det.nsw.edu.au::42a04efa-92c8-4c02-8aa2-e8e16f7ec2ba" providerId="AD" clId="Web-{E640F585-2D59-396C-4888-6E3D8293144B}" dt="2019-11-06T01:12:08.020" v="3"/>
      <pc:docMkLst>
        <pc:docMk/>
      </pc:docMkLst>
      <pc:sldChg chg="modNotes">
        <pc:chgData name="Johnny Deefholts" userId="S::john.deefholts@det.nsw.edu.au::42a04efa-92c8-4c02-8aa2-e8e16f7ec2ba" providerId="AD" clId="Web-{E640F585-2D59-396C-4888-6E3D8293144B}" dt="2019-11-06T01:12:08.020" v="3"/>
        <pc:sldMkLst>
          <pc:docMk/>
          <pc:sldMk cId="3847978144" sldId="283"/>
        </pc:sldMkLst>
      </pc:sldChg>
    </pc:docChg>
  </pc:docChgLst>
  <pc:docChgLst>
    <pc:chgData name="Johnny Deefholts" userId="S::john.deefholts@det.nsw.edu.au::42a04efa-92c8-4c02-8aa2-e8e16f7ec2ba" providerId="AD" clId="Web-{CF1CDAB1-464D-7141-D68B-AA706FA0829F}"/>
    <pc:docChg chg="modSld">
      <pc:chgData name="Johnny Deefholts" userId="S::john.deefholts@det.nsw.edu.au::42a04efa-92c8-4c02-8aa2-e8e16f7ec2ba" providerId="AD" clId="Web-{CF1CDAB1-464D-7141-D68B-AA706FA0829F}" dt="2019-12-05T04:14:31.401" v="5" actId="20577"/>
      <pc:docMkLst>
        <pc:docMk/>
      </pc:docMkLst>
      <pc:sldChg chg="modSp">
        <pc:chgData name="Johnny Deefholts" userId="S::john.deefholts@det.nsw.edu.au::42a04efa-92c8-4c02-8aa2-e8e16f7ec2ba" providerId="AD" clId="Web-{CF1CDAB1-464D-7141-D68B-AA706FA0829F}" dt="2019-12-05T04:14:31.401" v="5" actId="20577"/>
        <pc:sldMkLst>
          <pc:docMk/>
          <pc:sldMk cId="1719980376" sldId="258"/>
        </pc:sldMkLst>
        <pc:spChg chg="mod">
          <ac:chgData name="Johnny Deefholts" userId="S::john.deefholts@det.nsw.edu.au::42a04efa-92c8-4c02-8aa2-e8e16f7ec2ba" providerId="AD" clId="Web-{CF1CDAB1-464D-7141-D68B-AA706FA0829F}" dt="2019-12-05T04:14:31.401" v="5" actId="20577"/>
          <ac:spMkLst>
            <pc:docMk/>
            <pc:sldMk cId="1719980376" sldId="258"/>
            <ac:spMk id="4" creationId="{00000000-0000-0000-0000-000000000000}"/>
          </ac:spMkLst>
        </pc:spChg>
      </pc:sldChg>
    </pc:docChg>
  </pc:docChgLst>
  <pc:docChgLst>
    <pc:chgData name="Johnny Deefholts" userId="S::john.deefholts@det.nsw.edu.au::42a04efa-92c8-4c02-8aa2-e8e16f7ec2ba" providerId="AD" clId="Web-{92CC03E0-078C-201F-42B1-F4FEA57FB973}"/>
    <pc:docChg chg="modSld">
      <pc:chgData name="Johnny Deefholts" userId="S::john.deefholts@det.nsw.edu.au::42a04efa-92c8-4c02-8aa2-e8e16f7ec2ba" providerId="AD" clId="Web-{92CC03E0-078C-201F-42B1-F4FEA57FB973}" dt="2019-12-05T23:36:49.575" v="3" actId="20577"/>
      <pc:docMkLst>
        <pc:docMk/>
      </pc:docMkLst>
      <pc:sldChg chg="modSp">
        <pc:chgData name="Johnny Deefholts" userId="S::john.deefholts@det.nsw.edu.au::42a04efa-92c8-4c02-8aa2-e8e16f7ec2ba" providerId="AD" clId="Web-{92CC03E0-078C-201F-42B1-F4FEA57FB973}" dt="2019-12-05T23:36:49.575" v="3" actId="20577"/>
        <pc:sldMkLst>
          <pc:docMk/>
          <pc:sldMk cId="1719980376" sldId="258"/>
        </pc:sldMkLst>
        <pc:spChg chg="mod">
          <ac:chgData name="Johnny Deefholts" userId="S::john.deefholts@det.nsw.edu.au::42a04efa-92c8-4c02-8aa2-e8e16f7ec2ba" providerId="AD" clId="Web-{92CC03E0-078C-201F-42B1-F4FEA57FB973}" dt="2019-12-05T23:36:49.575" v="3" actId="20577"/>
          <ac:spMkLst>
            <pc:docMk/>
            <pc:sldMk cId="1719980376" sldId="258"/>
            <ac:spMk id="2" creationId="{00000000-0000-0000-0000-000000000000}"/>
          </ac:spMkLst>
        </pc:spChg>
      </pc:sldChg>
    </pc:docChg>
  </pc:docChgLst>
  <pc:docChgLst>
    <pc:chgData name="Johnny Deefholts" userId="S::john.deefholts@det.nsw.edu.au::42a04efa-92c8-4c02-8aa2-e8e16f7ec2ba" providerId="AD" clId="Web-{77D8B311-C59C-3EC1-F6C6-A8EE07860D97}"/>
    <pc:docChg chg="delSld">
      <pc:chgData name="Johnny Deefholts" userId="S::john.deefholts@det.nsw.edu.au::42a04efa-92c8-4c02-8aa2-e8e16f7ec2ba" providerId="AD" clId="Web-{77D8B311-C59C-3EC1-F6C6-A8EE07860D97}" dt="2019-11-05T21:30:27.917" v="1"/>
      <pc:docMkLst>
        <pc:docMk/>
      </pc:docMkLst>
      <pc:sldChg chg="del">
        <pc:chgData name="Johnny Deefholts" userId="S::john.deefholts@det.nsw.edu.au::42a04efa-92c8-4c02-8aa2-e8e16f7ec2ba" providerId="AD" clId="Web-{77D8B311-C59C-3EC1-F6C6-A8EE07860D97}" dt="2019-11-05T21:30:27.917" v="1"/>
        <pc:sldMkLst>
          <pc:docMk/>
          <pc:sldMk cId="2669189487" sldId="276"/>
        </pc:sldMkLst>
      </pc:sldChg>
      <pc:sldChg chg="del">
        <pc:chgData name="Johnny Deefholts" userId="S::john.deefholts@det.nsw.edu.au::42a04efa-92c8-4c02-8aa2-e8e16f7ec2ba" providerId="AD" clId="Web-{77D8B311-C59C-3EC1-F6C6-A8EE07860D97}" dt="2019-11-05T21:30:27.901" v="0"/>
        <pc:sldMkLst>
          <pc:docMk/>
          <pc:sldMk cId="3572744146" sldId="277"/>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2"/>
                </a:solidFill>
                <a:latin typeface="Arial" panose="020B0604020202020204" pitchFamily="34" charset="0"/>
                <a:ea typeface="+mn-ea"/>
                <a:cs typeface="Arial" panose="020B0604020202020204" pitchFamily="34" charset="0"/>
              </a:defRPr>
            </a:pPr>
            <a:r>
              <a:rPr lang="en-AU" b="1" i="0">
                <a:latin typeface="Arial" panose="020B0604020202020204" pitchFamily="34" charset="0"/>
                <a:cs typeface="Arial" panose="020B0604020202020204" pitchFamily="34" charset="0"/>
              </a:rPr>
              <a:t>Chart Title</a:t>
            </a:r>
          </a:p>
        </c:rich>
      </c:tx>
      <c:layout>
        <c:manualLayout>
          <c:xMode val="edge"/>
          <c:yMode val="edge"/>
          <c:x val="5.0067121985634906E-2"/>
          <c:y val="1.3324634909076276E-2"/>
        </c:manualLayout>
      </c:layout>
      <c:overlay val="0"/>
      <c:spPr>
        <a:noFill/>
        <a:ln>
          <a:noFill/>
        </a:ln>
        <a:effectLst/>
      </c:spPr>
      <c:txPr>
        <a:bodyPr rot="0" spcFirstLastPara="1" vertOverflow="ellipsis" vert="horz" wrap="square" anchor="ctr" anchorCtr="1"/>
        <a:lstStyle/>
        <a:p>
          <a:pPr>
            <a:defRPr sz="1600" b="1" i="0" u="none" strike="noStrike" kern="1200" spc="0" baseline="0">
              <a:solidFill>
                <a:schemeClr val="tx2"/>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0"/>
          <c:y val="0.15850469155990188"/>
          <c:w val="0.99770930078221387"/>
          <c:h val="0.84045729227549248"/>
        </c:manualLayout>
      </c:layout>
      <c:barChart>
        <c:barDir val="col"/>
        <c:grouping val="percentStacked"/>
        <c:varyColors val="0"/>
        <c:ser>
          <c:idx val="0"/>
          <c:order val="0"/>
          <c:tx>
            <c:strRef>
              <c:f>Sheet1!$B$1</c:f>
              <c:strCache>
                <c:ptCount val="1"/>
                <c:pt idx="0">
                  <c:v>Series 1</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1"/>
            <c:showSerName val="0"/>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Category 1</c:v>
                </c:pt>
                <c:pt idx="1">
                  <c:v>Category 2</c:v>
                </c:pt>
                <c:pt idx="2">
                  <c:v>Category 3</c:v>
                </c:pt>
              </c:strCache>
            </c:strRef>
          </c:cat>
          <c:val>
            <c:numRef>
              <c:f>Sheet1!$B$2:$B$4</c:f>
              <c:numCache>
                <c:formatCode>General</c:formatCode>
                <c:ptCount val="3"/>
                <c:pt idx="0">
                  <c:v>4.3</c:v>
                </c:pt>
                <c:pt idx="1">
                  <c:v>2.5</c:v>
                </c:pt>
                <c:pt idx="2">
                  <c:v>3.5</c:v>
                </c:pt>
              </c:numCache>
            </c:numRef>
          </c:val>
          <c:extLst>
            <c:ext xmlns:c16="http://schemas.microsoft.com/office/drawing/2014/chart" uri="{C3380CC4-5D6E-409C-BE32-E72D297353CC}">
              <c16:uniqueId val="{00000000-6E13-44E1-9680-BF397F888C05}"/>
            </c:ext>
          </c:extLst>
        </c:ser>
        <c:ser>
          <c:idx val="1"/>
          <c:order val="1"/>
          <c:tx>
            <c:strRef>
              <c:f>Sheet1!$C$1</c:f>
              <c:strCache>
                <c:ptCount val="1"/>
                <c:pt idx="0">
                  <c:v>Series 2</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ctr"/>
            <c:showLegendKey val="0"/>
            <c:showVal val="1"/>
            <c:showCatName val="1"/>
            <c:showSerName val="0"/>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Category 1</c:v>
                </c:pt>
                <c:pt idx="1">
                  <c:v>Category 2</c:v>
                </c:pt>
                <c:pt idx="2">
                  <c:v>Category 3</c:v>
                </c:pt>
              </c:strCache>
            </c:strRef>
          </c:cat>
          <c:val>
            <c:numRef>
              <c:f>Sheet1!$C$2:$C$4</c:f>
              <c:numCache>
                <c:formatCode>General</c:formatCode>
                <c:ptCount val="3"/>
                <c:pt idx="0">
                  <c:v>2.4</c:v>
                </c:pt>
                <c:pt idx="1">
                  <c:v>4.4000000000000004</c:v>
                </c:pt>
                <c:pt idx="2">
                  <c:v>1.8</c:v>
                </c:pt>
              </c:numCache>
            </c:numRef>
          </c:val>
          <c:extLst>
            <c:ext xmlns:c16="http://schemas.microsoft.com/office/drawing/2014/chart" uri="{C3380CC4-5D6E-409C-BE32-E72D297353CC}">
              <c16:uniqueId val="{00000001-6E13-44E1-9680-BF397F888C05}"/>
            </c:ext>
          </c:extLst>
        </c:ser>
        <c:ser>
          <c:idx val="2"/>
          <c:order val="2"/>
          <c:tx>
            <c:strRef>
              <c:f>Sheet1!$D$1</c:f>
              <c:strCache>
                <c:ptCount val="1"/>
                <c:pt idx="0">
                  <c:v>Series 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ctr"/>
            <c:showLegendKey val="0"/>
            <c:showVal val="1"/>
            <c:showCatName val="1"/>
            <c:showSerName val="0"/>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Category 1</c:v>
                </c:pt>
                <c:pt idx="1">
                  <c:v>Category 2</c:v>
                </c:pt>
                <c:pt idx="2">
                  <c:v>Category 3</c:v>
                </c:pt>
              </c:strCache>
            </c:strRef>
          </c:cat>
          <c:val>
            <c:numRef>
              <c:f>Sheet1!$D$2:$D$4</c:f>
              <c:numCache>
                <c:formatCode>General</c:formatCode>
                <c:ptCount val="3"/>
                <c:pt idx="0">
                  <c:v>2</c:v>
                </c:pt>
                <c:pt idx="1">
                  <c:v>2</c:v>
                </c:pt>
                <c:pt idx="2">
                  <c:v>3</c:v>
                </c:pt>
              </c:numCache>
            </c:numRef>
          </c:val>
          <c:extLst>
            <c:ext xmlns:c16="http://schemas.microsoft.com/office/drawing/2014/chart" uri="{C3380CC4-5D6E-409C-BE32-E72D297353CC}">
              <c16:uniqueId val="{00000002-6E13-44E1-9680-BF397F888C05}"/>
            </c:ext>
          </c:extLst>
        </c:ser>
        <c:dLbls>
          <c:showLegendKey val="0"/>
          <c:showVal val="0"/>
          <c:showCatName val="0"/>
          <c:showSerName val="0"/>
          <c:showPercent val="0"/>
          <c:showBubbleSize val="0"/>
        </c:dLbls>
        <c:gapWidth val="45"/>
        <c:overlap val="100"/>
        <c:axId val="457060200"/>
        <c:axId val="307850408"/>
      </c:barChart>
      <c:catAx>
        <c:axId val="457060200"/>
        <c:scaling>
          <c:orientation val="minMax"/>
        </c:scaling>
        <c:delete val="1"/>
        <c:axPos val="b"/>
        <c:numFmt formatCode="General" sourceLinked="1"/>
        <c:majorTickMark val="none"/>
        <c:minorTickMark val="none"/>
        <c:tickLblPos val="nextTo"/>
        <c:crossAx val="307850408"/>
        <c:crosses val="autoZero"/>
        <c:auto val="1"/>
        <c:lblAlgn val="ctr"/>
        <c:lblOffset val="100"/>
        <c:noMultiLvlLbl val="0"/>
      </c:catAx>
      <c:valAx>
        <c:axId val="307850408"/>
        <c:scaling>
          <c:orientation val="minMax"/>
        </c:scaling>
        <c:delete val="1"/>
        <c:axPos val="l"/>
        <c:majorGridlines>
          <c:spPr>
            <a:ln w="9525" cap="flat" cmpd="sng" algn="ctr">
              <a:noFill/>
              <a:round/>
            </a:ln>
            <a:effectLst/>
          </c:spPr>
        </c:majorGridlines>
        <c:numFmt formatCode="0%" sourceLinked="1"/>
        <c:majorTickMark val="none"/>
        <c:minorTickMark val="none"/>
        <c:tickLblPos val="nextTo"/>
        <c:crossAx val="457060200"/>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solidFill>
            <a:schemeClr val="tx1"/>
          </a:solidFill>
          <a:latin typeface="+mn-lt"/>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t" anchorCtr="0"/>
          <a:lstStyle/>
          <a:p>
            <a:pPr marL="0" marR="0" indent="0" algn="ctr" defTabSz="914400" rtl="0" eaLnBrk="1" fontAlgn="auto" latinLnBrk="0" hangingPunct="1">
              <a:lnSpc>
                <a:spcPct val="100000"/>
              </a:lnSpc>
              <a:spcBef>
                <a:spcPts val="0"/>
              </a:spcBef>
              <a:spcAft>
                <a:spcPts val="0"/>
              </a:spcAft>
              <a:buClrTx/>
              <a:buSzTx/>
              <a:buFontTx/>
              <a:buNone/>
              <a:tabLst/>
              <a:defRPr sz="1600" b="1" i="0" u="none" strike="noStrike" kern="1200" spc="0" baseline="0">
                <a:solidFill>
                  <a:srgbClr val="000000"/>
                </a:solidFill>
                <a:latin typeface="+mn-lt"/>
                <a:ea typeface="+mn-ea"/>
                <a:cs typeface="+mn-cs"/>
              </a:defRPr>
            </a:pPr>
            <a:r>
              <a:rPr lang="en-US" sz="1600" b="1" i="0" kern="1200" spc="0" baseline="0">
                <a:solidFill>
                  <a:srgbClr val="19233E"/>
                </a:solidFill>
                <a:effectLst/>
                <a:latin typeface="Arial" panose="020B0604020202020204" pitchFamily="34" charset="0"/>
                <a:cs typeface="Arial" panose="020B0604020202020204" pitchFamily="34" charset="0"/>
              </a:rPr>
              <a:t>Chart Title</a:t>
            </a:r>
            <a:endParaRPr lang="en-AU" sz="1600" b="1" i="0">
              <a:effectLst/>
              <a:latin typeface="Arial" panose="020B0604020202020204" pitchFamily="34" charset="0"/>
              <a:cs typeface="Arial" panose="020B0604020202020204" pitchFamily="34" charset="0"/>
            </a:endParaRPr>
          </a:p>
        </c:rich>
      </c:tx>
      <c:layout>
        <c:manualLayout>
          <c:xMode val="edge"/>
          <c:yMode val="edge"/>
          <c:x val="1.8802394693555564E-2"/>
          <c:y val="1.6662275328469617E-2"/>
        </c:manualLayout>
      </c:layout>
      <c:overlay val="0"/>
      <c:spPr>
        <a:noFill/>
        <a:ln>
          <a:noFill/>
        </a:ln>
        <a:effectLst/>
      </c:spPr>
      <c:txPr>
        <a:bodyPr rot="0" spcFirstLastPara="1" vertOverflow="ellipsis" vert="horz" wrap="square" anchor="t" anchorCtr="0"/>
        <a:lstStyle/>
        <a:p>
          <a:pPr marL="0" marR="0" indent="0" algn="ctr" defTabSz="914400" rtl="0" eaLnBrk="1" fontAlgn="auto" latinLnBrk="0" hangingPunct="1">
            <a:lnSpc>
              <a:spcPct val="100000"/>
            </a:lnSpc>
            <a:spcBef>
              <a:spcPts val="0"/>
            </a:spcBef>
            <a:spcAft>
              <a:spcPts val="0"/>
            </a:spcAft>
            <a:buClrTx/>
            <a:buSzTx/>
            <a:buFontTx/>
            <a:buNone/>
            <a:tabLst/>
            <a:defRPr sz="1600" b="1" i="0" u="none" strike="noStrike" kern="1200" spc="0" baseline="0">
              <a:solidFill>
                <a:srgbClr val="000000"/>
              </a:solidFill>
              <a:latin typeface="+mn-lt"/>
              <a:ea typeface="+mn-ea"/>
              <a:cs typeface="+mn-cs"/>
            </a:defRPr>
          </a:pPr>
          <a:endParaRPr lang="en-US"/>
        </a:p>
      </c:txPr>
    </c:title>
    <c:autoTitleDeleted val="0"/>
    <c:plotArea>
      <c:layout>
        <c:manualLayout>
          <c:layoutTarget val="inner"/>
          <c:xMode val="edge"/>
          <c:yMode val="edge"/>
          <c:x val="0.22139730433599247"/>
          <c:y val="0.18716181113673139"/>
          <c:w val="0.57738947809885199"/>
          <c:h val="0.7978959783777454"/>
        </c:manualLayout>
      </c:layout>
      <c:pieChart>
        <c:varyColors val="1"/>
        <c:ser>
          <c:idx val="0"/>
          <c:order val="0"/>
          <c:tx>
            <c:strRef>
              <c:f>Sheet1!$B$1</c:f>
              <c:strCache>
                <c:ptCount val="1"/>
                <c:pt idx="0">
                  <c:v>Sales</c:v>
                </c:pt>
              </c:strCache>
            </c:strRef>
          </c:tx>
          <c:spPr>
            <a:ln>
              <a:noFill/>
            </a:ln>
          </c:spPr>
          <c:dPt>
            <c:idx val="0"/>
            <c:bubble3D val="0"/>
            <c:spPr>
              <a:pattFill prst="pct90">
                <a:fgClr>
                  <a:schemeClr val="accent5"/>
                </a:fgClr>
                <a:bgClr>
                  <a:schemeClr val="bg1"/>
                </a:bgClr>
              </a:pattFill>
              <a:ln w="19050">
                <a:noFill/>
              </a:ln>
              <a:effectLst/>
            </c:spPr>
            <c:extLst>
              <c:ext xmlns:c16="http://schemas.microsoft.com/office/drawing/2014/chart" uri="{C3380CC4-5D6E-409C-BE32-E72D297353CC}">
                <c16:uniqueId val="{00000001-3507-4096-88DB-1BE9AAD60A27}"/>
              </c:ext>
            </c:extLst>
          </c:dPt>
          <c:dPt>
            <c:idx val="1"/>
            <c:bubble3D val="0"/>
            <c:spPr>
              <a:pattFill prst="pct90">
                <a:fgClr>
                  <a:schemeClr val="accent2"/>
                </a:fgClr>
                <a:bgClr>
                  <a:schemeClr val="bg1"/>
                </a:bgClr>
              </a:pattFill>
              <a:ln w="19050">
                <a:noFill/>
              </a:ln>
              <a:effectLst/>
            </c:spPr>
            <c:extLst>
              <c:ext xmlns:c16="http://schemas.microsoft.com/office/drawing/2014/chart" uri="{C3380CC4-5D6E-409C-BE32-E72D297353CC}">
                <c16:uniqueId val="{00000003-3507-4096-88DB-1BE9AAD60A27}"/>
              </c:ext>
            </c:extLst>
          </c:dPt>
          <c:dPt>
            <c:idx val="2"/>
            <c:bubble3D val="0"/>
            <c:spPr>
              <a:pattFill prst="pct90">
                <a:fgClr>
                  <a:schemeClr val="accent3"/>
                </a:fgClr>
                <a:bgClr>
                  <a:schemeClr val="bg1"/>
                </a:bgClr>
              </a:pattFill>
              <a:ln w="19050">
                <a:noFill/>
              </a:ln>
              <a:effectLst/>
            </c:spPr>
            <c:extLst>
              <c:ext xmlns:c16="http://schemas.microsoft.com/office/drawing/2014/chart" uri="{C3380CC4-5D6E-409C-BE32-E72D297353CC}">
                <c16:uniqueId val="{00000005-3507-4096-88DB-1BE9AAD60A27}"/>
              </c:ext>
            </c:extLst>
          </c:dPt>
          <c:dPt>
            <c:idx val="3"/>
            <c:bubble3D val="0"/>
            <c:spPr>
              <a:pattFill prst="pct90">
                <a:fgClr>
                  <a:schemeClr val="accent6"/>
                </a:fgClr>
                <a:bgClr>
                  <a:schemeClr val="bg1"/>
                </a:bgClr>
              </a:pattFill>
              <a:ln w="19050">
                <a:noFill/>
              </a:ln>
              <a:effectLst/>
            </c:spPr>
            <c:extLst>
              <c:ext xmlns:c16="http://schemas.microsoft.com/office/drawing/2014/chart" uri="{C3380CC4-5D6E-409C-BE32-E72D297353CC}">
                <c16:uniqueId val="{00000007-3507-4096-88DB-1BE9AAD60A27}"/>
              </c:ext>
            </c:extLst>
          </c:dPt>
          <c:dLbls>
            <c:dLbl>
              <c:idx val="2"/>
              <c:tx>
                <c:rich>
                  <a:bodyPr/>
                  <a:lstStyle/>
                  <a:p>
                    <a:fld id="{BC5D0DBC-5192-4D8E-9C93-110176CD87CC}" type="SERIESNAME">
                      <a:rPr lang="en-US">
                        <a:solidFill>
                          <a:schemeClr val="tx2"/>
                        </a:solidFill>
                      </a:rPr>
                      <a:pPr/>
                      <a:t>[SERIES NAME]</a:t>
                    </a:fld>
                    <a:r>
                      <a:rPr lang="en-US" baseline="0"/>
                      <a:t>, </a:t>
                    </a:r>
                    <a:fld id="{4B725BE5-439E-48A7-81A4-165608449EA8}" type="VALUE">
                      <a:rPr lang="en-US" baseline="0"/>
                      <a:pPr/>
                      <a:t>[VALUE]</a:t>
                    </a:fld>
                    <a:endParaRPr lang="en-US" baseline="0"/>
                  </a:p>
                </c:rich>
              </c:tx>
              <c:dLblPos val="outEnd"/>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5-3507-4096-88DB-1BE9AAD60A27}"/>
                </c:ext>
              </c:extLst>
            </c:dLbl>
            <c:spPr>
              <a:pattFill prst="pct5">
                <a:fgClr>
                  <a:schemeClr val="accent1"/>
                </a:fgClr>
                <a:bgClr>
                  <a:schemeClr val="bg1"/>
                </a:bgClr>
              </a:patt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1"/>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3507-4096-88DB-1BE9AAD60A27}"/>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80013" y="0"/>
            <a:ext cx="3962400" cy="344488"/>
          </a:xfrm>
          <a:prstGeom prst="rect">
            <a:avLst/>
          </a:prstGeom>
        </p:spPr>
        <p:txBody>
          <a:bodyPr vert="horz" lIns="91440" tIns="45720" rIns="91440" bIns="45720" rtlCol="0"/>
          <a:lstStyle>
            <a:lvl1pPr algn="r">
              <a:defRPr sz="1200"/>
            </a:lvl1pPr>
          </a:lstStyle>
          <a:p>
            <a:fld id="{2B186FB7-8198-2C41-9C7F-A67099EBC713}" type="datetimeFigureOut">
              <a:rPr lang="en-US" smtClean="0"/>
              <a:t>4/20/2020</a:t>
            </a:fld>
            <a:endParaRPr lang="en-US"/>
          </a:p>
        </p:txBody>
      </p:sp>
      <p:sp>
        <p:nvSpPr>
          <p:cNvPr id="4" name="Footer Placeholder 3"/>
          <p:cNvSpPr>
            <a:spLocks noGrp="1"/>
          </p:cNvSpPr>
          <p:nvPr>
            <p:ph type="ftr" sz="quarter" idx="2"/>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80013" y="6513513"/>
            <a:ext cx="3962400" cy="344487"/>
          </a:xfrm>
          <a:prstGeom prst="rect">
            <a:avLst/>
          </a:prstGeom>
        </p:spPr>
        <p:txBody>
          <a:bodyPr vert="horz" lIns="91440" tIns="45720" rIns="91440" bIns="45720" rtlCol="0" anchor="b"/>
          <a:lstStyle>
            <a:lvl1pPr algn="r">
              <a:defRPr sz="1200"/>
            </a:lvl1pPr>
          </a:lstStyle>
          <a:p>
            <a:fld id="{C9959333-EC29-A740-B340-F32DF9D7D5B5}" type="slidenum">
              <a:rPr lang="en-US" smtClean="0"/>
              <a:t>‹#›</a:t>
            </a:fld>
            <a:endParaRPr lang="en-US"/>
          </a:p>
        </p:txBody>
      </p:sp>
    </p:spTree>
    <p:extLst>
      <p:ext uri="{BB962C8B-B14F-4D97-AF65-F5344CB8AC3E}">
        <p14:creationId xmlns:p14="http://schemas.microsoft.com/office/powerpoint/2010/main" val="8069571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5832F91E-6BD3-4F0D-9CA3-7829EAE64D63}" type="datetimeFigureOut">
              <a:rPr lang="en-AU" smtClean="0"/>
              <a:t>20/04/2020</a:t>
            </a:fld>
            <a:endParaRPr lang="en-AU"/>
          </a:p>
        </p:txBody>
      </p:sp>
      <p:sp>
        <p:nvSpPr>
          <p:cNvPr id="4" name="Slide Image Placeholder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D09C5488-DD16-4714-9519-7BE21BA11D4E}" type="slidenum">
              <a:rPr lang="en-AU" smtClean="0"/>
              <a:t>‹#›</a:t>
            </a:fld>
            <a:endParaRPr lang="en-AU"/>
          </a:p>
        </p:txBody>
      </p:sp>
    </p:spTree>
    <p:extLst>
      <p:ext uri="{BB962C8B-B14F-4D97-AF65-F5344CB8AC3E}">
        <p14:creationId xmlns:p14="http://schemas.microsoft.com/office/powerpoint/2010/main" val="2809874824"/>
      </p:ext>
    </p:extLst>
  </p:cSld>
  <p:clrMap bg1="lt1" tx1="dk1" bg2="lt2" tx2="dk2" accent1="accent1" accent2="accent2" accent3="accent3" accent4="accent4" accent5="accent5" accent6="accent6" hlink="hlink" folHlink="folHlink"/>
  <p:notesStyle>
    <a:lvl1pPr marL="0" algn="l" defTabSz="914347" rtl="0" eaLnBrk="1" latinLnBrk="0" hangingPunct="1">
      <a:defRPr sz="1200" kern="1200">
        <a:solidFill>
          <a:schemeClr val="tx1"/>
        </a:solidFill>
        <a:latin typeface="+mn-lt"/>
        <a:ea typeface="+mn-ea"/>
        <a:cs typeface="+mn-cs"/>
      </a:defRPr>
    </a:lvl1pPr>
    <a:lvl2pPr marL="457173" algn="l" defTabSz="914347" rtl="0" eaLnBrk="1" latinLnBrk="0" hangingPunct="1">
      <a:defRPr sz="1200" kern="1200">
        <a:solidFill>
          <a:schemeClr val="tx1"/>
        </a:solidFill>
        <a:latin typeface="+mn-lt"/>
        <a:ea typeface="+mn-ea"/>
        <a:cs typeface="+mn-cs"/>
      </a:defRPr>
    </a:lvl2pPr>
    <a:lvl3pPr marL="914347" algn="l" defTabSz="914347" rtl="0" eaLnBrk="1" latinLnBrk="0" hangingPunct="1">
      <a:defRPr sz="1200" kern="1200">
        <a:solidFill>
          <a:schemeClr val="tx1"/>
        </a:solidFill>
        <a:latin typeface="+mn-lt"/>
        <a:ea typeface="+mn-ea"/>
        <a:cs typeface="+mn-cs"/>
      </a:defRPr>
    </a:lvl3pPr>
    <a:lvl4pPr marL="1371520" algn="l" defTabSz="914347" rtl="0" eaLnBrk="1" latinLnBrk="0" hangingPunct="1">
      <a:defRPr sz="1200" kern="1200">
        <a:solidFill>
          <a:schemeClr val="tx1"/>
        </a:solidFill>
        <a:latin typeface="+mn-lt"/>
        <a:ea typeface="+mn-ea"/>
        <a:cs typeface="+mn-cs"/>
      </a:defRPr>
    </a:lvl4pPr>
    <a:lvl5pPr marL="1828694" algn="l" defTabSz="914347" rtl="0" eaLnBrk="1" latinLnBrk="0" hangingPunct="1">
      <a:defRPr sz="1200" kern="1200">
        <a:solidFill>
          <a:schemeClr val="tx1"/>
        </a:solidFill>
        <a:latin typeface="+mn-lt"/>
        <a:ea typeface="+mn-ea"/>
        <a:cs typeface="+mn-cs"/>
      </a:defRPr>
    </a:lvl5pPr>
    <a:lvl6pPr marL="2285866" algn="l" defTabSz="914347" rtl="0" eaLnBrk="1" latinLnBrk="0" hangingPunct="1">
      <a:defRPr sz="1200" kern="1200">
        <a:solidFill>
          <a:schemeClr val="tx1"/>
        </a:solidFill>
        <a:latin typeface="+mn-lt"/>
        <a:ea typeface="+mn-ea"/>
        <a:cs typeface="+mn-cs"/>
      </a:defRPr>
    </a:lvl6pPr>
    <a:lvl7pPr marL="2743041" algn="l" defTabSz="914347" rtl="0" eaLnBrk="1" latinLnBrk="0" hangingPunct="1">
      <a:defRPr sz="1200" kern="1200">
        <a:solidFill>
          <a:schemeClr val="tx1"/>
        </a:solidFill>
        <a:latin typeface="+mn-lt"/>
        <a:ea typeface="+mn-ea"/>
        <a:cs typeface="+mn-cs"/>
      </a:defRPr>
    </a:lvl7pPr>
    <a:lvl8pPr marL="3200214" algn="l" defTabSz="914347" rtl="0" eaLnBrk="1" latinLnBrk="0" hangingPunct="1">
      <a:defRPr sz="1200" kern="1200">
        <a:solidFill>
          <a:schemeClr val="tx1"/>
        </a:solidFill>
        <a:latin typeface="+mn-lt"/>
        <a:ea typeface="+mn-ea"/>
        <a:cs typeface="+mn-cs"/>
      </a:defRPr>
    </a:lvl8pPr>
    <a:lvl9pPr marL="3657388" algn="l" defTabSz="91434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education.nsw.gov.au/teaching-and-learning/professional-learning/professional-learning-for-non-teaching-staff"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education.nsw.gov.au/teaching-and-learning/professional-learning/professional-learning-for-non-teaching-staff" TargetMode="External"/><Relationship Id="rId2" Type="http://schemas.openxmlformats.org/officeDocument/2006/relationships/slide" Target="../slides/slide20.xml"/><Relationship Id="rId1" Type="http://schemas.openxmlformats.org/officeDocument/2006/relationships/notesMaster" Target="../notesMasters/notesMaster1.xml"/><Relationship Id="rId4" Type="http://schemas.openxmlformats.org/officeDocument/2006/relationships/hyperlink" Target="https://education.nsw.gov.au/teaching-and-learning/professional-learning/professional-learning-for-non-teaching-staff/course-catalogue-for-non-teaching-staff" TargetMode="Externa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education.nsw.gov.au/teaching-and-learning/professional-learning/professional-learning-for-non-teaching-staff/course-catalogue-for-non-teaching-staff"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education.nsw.gov.au/human-resources/performance/non-teaching-staff-in-schools"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025149">
              <a:lnSpc>
                <a:spcPct val="120000"/>
              </a:lnSpc>
              <a:defRPr sz="1800" i="1"/>
            </a:pPr>
            <a:r>
              <a:rPr lang="en-AU" sz="1200" b="1" i="0" dirty="0"/>
              <a:t>Note to presenter</a:t>
            </a:r>
          </a:p>
          <a:p>
            <a:pPr defTabSz="1025149">
              <a:lnSpc>
                <a:spcPct val="120000"/>
              </a:lnSpc>
              <a:defRPr sz="1800" i="1"/>
            </a:pPr>
            <a:r>
              <a:rPr lang="en-AU" sz="1200" b="1" i="0" dirty="0"/>
              <a:t>Before commencing this module please read the separate Presenter Notes which outline all preparation required to successfully present</a:t>
            </a:r>
            <a:r>
              <a:rPr lang="en-AU" sz="1200" b="1" i="0" baseline="0" dirty="0"/>
              <a:t> this module</a:t>
            </a:r>
            <a:r>
              <a:rPr lang="en-AU" sz="1200" b="1" i="0" dirty="0"/>
              <a:t>. </a:t>
            </a:r>
          </a:p>
          <a:p>
            <a:pPr>
              <a:lnSpc>
                <a:spcPct val="120000"/>
              </a:lnSpc>
              <a:defRPr sz="1800" i="1"/>
            </a:pPr>
            <a:endParaRPr lang="en-AU" sz="1200" i="0" dirty="0"/>
          </a:p>
          <a:p>
            <a:pPr>
              <a:lnSpc>
                <a:spcPct val="120000"/>
              </a:lnSpc>
              <a:defRPr sz="1800" i="1"/>
            </a:pPr>
            <a:r>
              <a:rPr lang="en-AU" sz="1200" i="0" dirty="0"/>
              <a:t>Welcome to the Change in the Workplace </a:t>
            </a:r>
            <a:r>
              <a:rPr lang="en-AU" sz="1200" i="0" baseline="0" dirty="0"/>
              <a:t>module supporting the Supporting Change focus area of the Excellence in School Administration (ESA) Framework.</a:t>
            </a:r>
            <a:endParaRPr lang="en-AU" sz="1200" i="0" dirty="0"/>
          </a:p>
          <a:p>
            <a:pPr>
              <a:lnSpc>
                <a:spcPct val="120000"/>
              </a:lnSpc>
              <a:defRPr sz="1800" i="1"/>
            </a:pPr>
            <a:endParaRPr lang="en-AU" sz="1200" i="0" dirty="0"/>
          </a:p>
          <a:p>
            <a:pPr>
              <a:lnSpc>
                <a:spcPct val="120000"/>
              </a:lnSpc>
              <a:defRPr sz="1800" i="1"/>
            </a:pPr>
            <a:r>
              <a:rPr lang="en-AU" sz="1200" i="0" dirty="0"/>
              <a:t>This module is one of a series of modules which have been developed to support the implementation of the Framework and contains notes for the presenter and identifies resources for the participants.  </a:t>
            </a:r>
          </a:p>
          <a:p>
            <a:pPr>
              <a:lnSpc>
                <a:spcPct val="120000"/>
              </a:lnSpc>
              <a:defRPr sz="1800" i="1"/>
            </a:pPr>
            <a:endParaRPr lang="en-AU" sz="1400" i="0" dirty="0"/>
          </a:p>
          <a:p>
            <a:endParaRPr lang="en-AU" sz="1400" i="0" dirty="0"/>
          </a:p>
          <a:p>
            <a:endParaRPr lang="en-AU" sz="1400" i="0" dirty="0"/>
          </a:p>
          <a:p>
            <a:endParaRPr lang="en-AU" sz="1000" dirty="0"/>
          </a:p>
        </p:txBody>
      </p:sp>
      <p:sp>
        <p:nvSpPr>
          <p:cNvPr id="4" name="Slide Number Placeholder 3"/>
          <p:cNvSpPr>
            <a:spLocks noGrp="1"/>
          </p:cNvSpPr>
          <p:nvPr>
            <p:ph type="sldNum" sz="quarter" idx="10"/>
          </p:nvPr>
        </p:nvSpPr>
        <p:spPr/>
        <p:txBody>
          <a:bodyPr/>
          <a:lstStyle/>
          <a:p>
            <a:fld id="{D09C5488-DD16-4714-9519-7BE21BA11D4E}" type="slidenum">
              <a:rPr lang="en-AU" smtClean="0"/>
              <a:t>1</a:t>
            </a:fld>
            <a:endParaRPr lang="en-AU"/>
          </a:p>
        </p:txBody>
      </p:sp>
    </p:spTree>
    <p:extLst>
      <p:ext uri="{BB962C8B-B14F-4D97-AF65-F5344CB8AC3E}">
        <p14:creationId xmlns:p14="http://schemas.microsoft.com/office/powerpoint/2010/main" val="34821039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kern="1200" dirty="0">
                <a:solidFill>
                  <a:schemeClr val="tx1"/>
                </a:solidFill>
                <a:effectLst/>
                <a:latin typeface="+mn-lt"/>
                <a:ea typeface="+mn-ea"/>
                <a:cs typeface="+mn-cs"/>
              </a:rPr>
              <a:t>Activity</a:t>
            </a:r>
            <a:endParaRPr lang="en-AU" sz="1200" kern="1200" dirty="0">
              <a:solidFill>
                <a:schemeClr val="tx1"/>
              </a:solidFill>
              <a:effectLst/>
              <a:latin typeface="+mn-lt"/>
              <a:ea typeface="+mn-ea"/>
              <a:cs typeface="+mn-cs"/>
            </a:endParaRPr>
          </a:p>
          <a:p>
            <a:r>
              <a:rPr lang="en-AU" sz="1200" b="1" kern="1200" dirty="0">
                <a:solidFill>
                  <a:schemeClr val="tx1"/>
                </a:solidFill>
                <a:effectLst/>
                <a:latin typeface="+mn-lt"/>
                <a:ea typeface="+mn-ea"/>
                <a:cs typeface="+mn-cs"/>
              </a:rPr>
              <a:t>(5 minutes)</a:t>
            </a:r>
          </a:p>
          <a:p>
            <a:endParaRPr lang="en-AU" sz="1200" kern="1200" dirty="0">
              <a:solidFill>
                <a:schemeClr val="tx1"/>
              </a:solidFill>
              <a:effectLst/>
              <a:latin typeface="+mn-lt"/>
              <a:ea typeface="+mn-ea"/>
              <a:cs typeface="+mn-cs"/>
            </a:endParaRPr>
          </a:p>
          <a:p>
            <a:r>
              <a:rPr lang="en-AU" sz="1200" b="1" kern="1200" dirty="0">
                <a:solidFill>
                  <a:schemeClr val="tx1"/>
                </a:solidFill>
                <a:effectLst/>
                <a:latin typeface="+mn-lt"/>
                <a:ea typeface="+mn-ea"/>
                <a:cs typeface="+mn-cs"/>
              </a:rPr>
              <a:t>Presenter note:</a:t>
            </a:r>
            <a:r>
              <a:rPr lang="en-AU" sz="1200" b="1" kern="1200" baseline="0" dirty="0">
                <a:solidFill>
                  <a:schemeClr val="tx1"/>
                </a:solidFill>
                <a:effectLst/>
                <a:latin typeface="+mn-lt"/>
                <a:ea typeface="+mn-ea"/>
                <a:cs typeface="+mn-cs"/>
              </a:rPr>
              <a:t> This activity is d</a:t>
            </a:r>
            <a:r>
              <a:rPr lang="en-AU" sz="1200" b="1" kern="1200" dirty="0">
                <a:solidFill>
                  <a:schemeClr val="tx1"/>
                </a:solidFill>
                <a:effectLst/>
                <a:latin typeface="+mn-lt"/>
                <a:ea typeface="+mn-ea"/>
                <a:cs typeface="+mn-cs"/>
              </a:rPr>
              <a:t>ependent on participants</a:t>
            </a:r>
            <a:r>
              <a:rPr lang="en-AU" sz="1200" b="1" kern="1200" baseline="0" dirty="0">
                <a:solidFill>
                  <a:schemeClr val="tx1"/>
                </a:solidFill>
                <a:effectLst/>
                <a:latin typeface="+mn-lt"/>
                <a:ea typeface="+mn-ea"/>
                <a:cs typeface="+mn-cs"/>
              </a:rPr>
              <a:t> in the session.</a:t>
            </a:r>
          </a:p>
          <a:p>
            <a:endParaRPr lang="en-AU" sz="1200" kern="1200" dirty="0">
              <a:solidFill>
                <a:schemeClr val="tx1"/>
              </a:solidFill>
              <a:effectLst/>
              <a:latin typeface="+mn-lt"/>
              <a:ea typeface="+mn-ea"/>
              <a:cs typeface="+mn-cs"/>
            </a:endParaRPr>
          </a:p>
          <a:p>
            <a:pPr marL="228600" lvl="0" indent="-228600">
              <a:buFont typeface="+mj-lt"/>
              <a:buAutoNum type="arabicPeriod"/>
            </a:pPr>
            <a:r>
              <a:rPr lang="en-AU" sz="1200" b="0" kern="1200" dirty="0">
                <a:solidFill>
                  <a:schemeClr val="tx1"/>
                </a:solidFill>
                <a:effectLst/>
                <a:latin typeface="+mn-lt"/>
                <a:ea typeface="+mn-ea"/>
                <a:cs typeface="+mn-cs"/>
              </a:rPr>
              <a:t>In small groups discuss the new SAP/SALM procedures and what professional development would be of benefit in cash receipting or student rolls. For example: QRG’s for cash receipting or Excel training with a focus on sorting and filtering.</a:t>
            </a:r>
            <a:br>
              <a:rPr lang="en-AU" sz="1200" b="0" kern="1200" dirty="0">
                <a:solidFill>
                  <a:schemeClr val="tx1"/>
                </a:solidFill>
                <a:effectLst/>
                <a:latin typeface="+mn-lt"/>
                <a:ea typeface="+mn-ea"/>
                <a:cs typeface="+mn-cs"/>
              </a:rPr>
            </a:br>
            <a:endParaRPr lang="en-AU" sz="1200" b="0" kern="1200" dirty="0">
              <a:solidFill>
                <a:schemeClr val="tx1"/>
              </a:solidFill>
              <a:effectLst/>
              <a:latin typeface="+mn-lt"/>
              <a:ea typeface="+mn-ea"/>
              <a:cs typeface="+mn-cs"/>
            </a:endParaRPr>
          </a:p>
          <a:p>
            <a:pPr marL="228600" lvl="0" indent="-228600">
              <a:buFont typeface="+mj-lt"/>
              <a:buAutoNum type="arabicPeriod"/>
            </a:pPr>
            <a:r>
              <a:rPr lang="en-AU" sz="1200" b="0" kern="1200" dirty="0">
                <a:solidFill>
                  <a:schemeClr val="tx1"/>
                </a:solidFill>
                <a:effectLst/>
                <a:latin typeface="+mn-lt"/>
                <a:ea typeface="+mn-ea"/>
                <a:cs typeface="+mn-cs"/>
              </a:rPr>
              <a:t>In small groups discuss how you can support yourself and others in the team in developing and improving SAP/SALM skills (any aspect), for example by being given the time and opportunity in the work day to co-pilot or work in teams of two through relevant QRGs,</a:t>
            </a:r>
            <a:r>
              <a:rPr lang="en-AU" sz="1200" b="0" kern="1200" baseline="0" dirty="0">
                <a:solidFill>
                  <a:schemeClr val="tx1"/>
                </a:solidFill>
                <a:effectLst/>
                <a:latin typeface="+mn-lt"/>
                <a:ea typeface="+mn-ea"/>
                <a:cs typeface="+mn-cs"/>
              </a:rPr>
              <a:t> keeping in mind that time/resources are not unlimited in schools.</a:t>
            </a:r>
            <a:endParaRPr lang="en-AU" sz="1200" b="0" kern="1200" dirty="0">
              <a:solidFill>
                <a:schemeClr val="tx1"/>
              </a:solidFill>
              <a:effectLst/>
              <a:latin typeface="+mn-lt"/>
              <a:ea typeface="+mn-ea"/>
              <a:cs typeface="+mn-cs"/>
            </a:endParaRPr>
          </a:p>
          <a:p>
            <a:r>
              <a:rPr lang="en-AU" sz="14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D09C5488-DD16-4714-9519-7BE21BA11D4E}" type="slidenum">
              <a:rPr lang="en-AU" smtClean="0"/>
              <a:t>10</a:t>
            </a:fld>
            <a:endParaRPr lang="en-AU"/>
          </a:p>
        </p:txBody>
      </p:sp>
    </p:spTree>
    <p:extLst>
      <p:ext uri="{BB962C8B-B14F-4D97-AF65-F5344CB8AC3E}">
        <p14:creationId xmlns:p14="http://schemas.microsoft.com/office/powerpoint/2010/main" val="18236849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Focus on feedback as a two-way conversation. </a:t>
            </a:r>
          </a:p>
          <a:p>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Feedback is vital when acknowledging progress, informing decision makers of problems and providing guidance by giving information that is constructive and supportive.</a:t>
            </a:r>
          </a:p>
          <a:p>
            <a:r>
              <a:rPr lang="en-AU" sz="1200" kern="1200" dirty="0">
                <a:solidFill>
                  <a:schemeClr val="tx1"/>
                </a:solidFill>
                <a:effectLst/>
                <a:latin typeface="+mn-lt"/>
                <a:ea typeface="+mn-ea"/>
                <a:cs typeface="+mn-cs"/>
              </a:rPr>
              <a:t>It can be an opportunity for you to receive acknowledgement of your work or progress. Feedback given constructively gives you the opportunity to act on the feedback.</a:t>
            </a:r>
          </a:p>
          <a:p>
            <a:r>
              <a:rPr lang="en-AU" sz="1200" kern="1200" dirty="0">
                <a:solidFill>
                  <a:schemeClr val="tx1"/>
                </a:solidFill>
                <a:effectLst/>
                <a:latin typeface="+mn-lt"/>
                <a:ea typeface="+mn-ea"/>
                <a:cs typeface="+mn-cs"/>
              </a:rPr>
              <a:t>Feedback also provides opportunity for you to communicate changes affecting your role, discuss progress and identify areas for growth.</a:t>
            </a:r>
          </a:p>
          <a:p>
            <a:r>
              <a:rPr lang="en-AU" sz="1200" kern="1200" dirty="0">
                <a:solidFill>
                  <a:schemeClr val="tx1"/>
                </a:solidFill>
                <a:effectLst/>
                <a:latin typeface="+mn-lt"/>
                <a:ea typeface="+mn-ea"/>
                <a:cs typeface="+mn-cs"/>
              </a:rPr>
              <a:t>To be effective in our work and workplace relationships, we need to be aware of both our strengths and areas that could be further developed. </a:t>
            </a:r>
          </a:p>
          <a:p>
            <a:r>
              <a:rPr lang="en-AU" sz="1200" kern="1200" dirty="0">
                <a:solidFill>
                  <a:schemeClr val="tx1"/>
                </a:solidFill>
                <a:effectLst/>
                <a:latin typeface="+mn-lt"/>
                <a:ea typeface="+mn-ea"/>
                <a:cs typeface="+mn-cs"/>
              </a:rPr>
              <a:t>This is especially important when going through changes brought about by continuous improvement within the school.</a:t>
            </a:r>
          </a:p>
          <a:p>
            <a:r>
              <a:rPr lang="en-AU" sz="1200" kern="1200" dirty="0">
                <a:solidFill>
                  <a:schemeClr val="tx1"/>
                </a:solidFill>
                <a:effectLst/>
                <a:latin typeface="+mn-lt"/>
                <a:ea typeface="+mn-ea"/>
                <a:cs typeface="+mn-cs"/>
              </a:rPr>
              <a:t>If we are to accomplish the dual goals of developing our best selves and contributing our best, then each of us must seek out genuine authentic feedback and be open to responding to the information that we get in return. </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 </a:t>
            </a:r>
          </a:p>
          <a:p>
            <a:endParaRPr lang="en-AU" sz="120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09C5488-DD16-4714-9519-7BE21BA11D4E}" type="slidenum">
              <a:rPr lang="en-AU" smtClean="0"/>
              <a:t>11</a:t>
            </a:fld>
            <a:endParaRPr lang="en-AU"/>
          </a:p>
        </p:txBody>
      </p:sp>
    </p:spTree>
    <p:extLst>
      <p:ext uri="{BB962C8B-B14F-4D97-AF65-F5344CB8AC3E}">
        <p14:creationId xmlns:p14="http://schemas.microsoft.com/office/powerpoint/2010/main" val="40490773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Giving feedback provides opportunity for you to:</a:t>
            </a:r>
          </a:p>
          <a:p>
            <a:r>
              <a:rPr lang="en-AU" sz="1200" kern="1200" dirty="0">
                <a:solidFill>
                  <a:schemeClr val="tx1"/>
                </a:solidFill>
                <a:effectLst/>
                <a:latin typeface="+mn-lt"/>
                <a:ea typeface="+mn-ea"/>
                <a:cs typeface="+mn-cs"/>
              </a:rPr>
              <a:t> </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contribute to the team goals</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ensure that you understand the expectations and that they are clear. Ask questions</a:t>
            </a:r>
            <a:r>
              <a:rPr lang="en-AU" sz="1200" kern="1200" baseline="0" dirty="0">
                <a:solidFill>
                  <a:schemeClr val="tx1"/>
                </a:solidFill>
                <a:effectLst/>
                <a:latin typeface="+mn-lt"/>
                <a:ea typeface="+mn-ea"/>
                <a:cs typeface="+mn-cs"/>
              </a:rPr>
              <a:t> to clarify your understanding of the change and what is needed from you</a:t>
            </a:r>
            <a:endParaRPr lang="en-AU"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focus on the task that you have to complete to help</a:t>
            </a:r>
            <a:r>
              <a:rPr lang="en-AU" sz="1200" kern="1200" baseline="0" dirty="0">
                <a:solidFill>
                  <a:schemeClr val="tx1"/>
                </a:solidFill>
                <a:effectLst/>
                <a:latin typeface="+mn-lt"/>
                <a:ea typeface="+mn-ea"/>
                <a:cs typeface="+mn-cs"/>
              </a:rPr>
              <a:t> achieve the team goals</a:t>
            </a:r>
            <a:endParaRPr lang="en-AU"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provide</a:t>
            </a:r>
            <a:r>
              <a:rPr lang="en-AU" sz="1200" kern="1200" baseline="0" dirty="0">
                <a:solidFill>
                  <a:schemeClr val="tx1"/>
                </a:solidFill>
                <a:effectLst/>
                <a:latin typeface="+mn-lt"/>
                <a:ea typeface="+mn-ea"/>
                <a:cs typeface="+mn-cs"/>
              </a:rPr>
              <a:t> the team with a </a:t>
            </a:r>
            <a:r>
              <a:rPr lang="en-AU" sz="1200" kern="1200" dirty="0">
                <a:solidFill>
                  <a:schemeClr val="tx1"/>
                </a:solidFill>
                <a:effectLst/>
                <a:latin typeface="+mn-lt"/>
                <a:ea typeface="+mn-ea"/>
                <a:cs typeface="+mn-cs"/>
              </a:rPr>
              <a:t>balance of positive and negative feedback</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have</a:t>
            </a:r>
            <a:r>
              <a:rPr lang="en-AU" sz="1200" kern="1200" baseline="0" dirty="0">
                <a:solidFill>
                  <a:schemeClr val="tx1"/>
                </a:solidFill>
                <a:effectLst/>
                <a:latin typeface="+mn-lt"/>
                <a:ea typeface="+mn-ea"/>
                <a:cs typeface="+mn-cs"/>
              </a:rPr>
              <a:t> input with c</a:t>
            </a:r>
            <a:r>
              <a:rPr lang="en-AU" sz="1200" kern="1200" dirty="0">
                <a:solidFill>
                  <a:schemeClr val="tx1"/>
                </a:solidFill>
                <a:effectLst/>
                <a:latin typeface="+mn-lt"/>
                <a:ea typeface="+mn-ea"/>
                <a:cs typeface="+mn-cs"/>
              </a:rPr>
              <a:t>onstructive criticism whilst supporting team goals.</a:t>
            </a:r>
          </a:p>
        </p:txBody>
      </p:sp>
      <p:sp>
        <p:nvSpPr>
          <p:cNvPr id="4" name="Slide Number Placeholder 3"/>
          <p:cNvSpPr>
            <a:spLocks noGrp="1"/>
          </p:cNvSpPr>
          <p:nvPr>
            <p:ph type="sldNum" sz="quarter" idx="10"/>
          </p:nvPr>
        </p:nvSpPr>
        <p:spPr/>
        <p:txBody>
          <a:bodyPr/>
          <a:lstStyle/>
          <a:p>
            <a:fld id="{D09C5488-DD16-4714-9519-7BE21BA11D4E}" type="slidenum">
              <a:rPr lang="en-AU" smtClean="0"/>
              <a:t>12</a:t>
            </a:fld>
            <a:endParaRPr lang="en-AU"/>
          </a:p>
        </p:txBody>
      </p:sp>
    </p:spTree>
    <p:extLst>
      <p:ext uri="{BB962C8B-B14F-4D97-AF65-F5344CB8AC3E}">
        <p14:creationId xmlns:p14="http://schemas.microsoft.com/office/powerpoint/2010/main" val="19477634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Acting on feedback provides opportunity for you to:</a:t>
            </a:r>
          </a:p>
          <a:p>
            <a:r>
              <a:rPr lang="en-AU" sz="1200" kern="1200" dirty="0">
                <a:solidFill>
                  <a:schemeClr val="tx1"/>
                </a:solidFill>
                <a:effectLst/>
                <a:latin typeface="+mn-lt"/>
                <a:ea typeface="+mn-ea"/>
                <a:cs typeface="+mn-cs"/>
              </a:rPr>
              <a:t> </a:t>
            </a:r>
          </a:p>
          <a:p>
            <a:pPr marL="171450" indent="-171450">
              <a:buFont typeface="Arial" panose="020B0604020202020204" pitchFamily="34" charset="0"/>
              <a:buChar char="•"/>
            </a:pPr>
            <a:r>
              <a:rPr lang="en-AU" sz="1200" kern="1200" dirty="0">
                <a:solidFill>
                  <a:schemeClr val="tx1"/>
                </a:solidFill>
                <a:effectLst/>
                <a:latin typeface="+mn-lt"/>
                <a:ea typeface="+mn-ea"/>
                <a:cs typeface="+mn-cs"/>
              </a:rPr>
              <a:t>Develop</a:t>
            </a:r>
            <a:r>
              <a:rPr lang="en-AU" sz="1200" kern="1200" baseline="0" dirty="0">
                <a:solidFill>
                  <a:schemeClr val="tx1"/>
                </a:solidFill>
                <a:effectLst/>
                <a:latin typeface="+mn-lt"/>
                <a:ea typeface="+mn-ea"/>
                <a:cs typeface="+mn-cs"/>
              </a:rPr>
              <a:t> and keep an open mind about the changes that are being implemented</a:t>
            </a:r>
          </a:p>
          <a:p>
            <a:pPr marL="171450" indent="-171450">
              <a:buFont typeface="Arial" panose="020B0604020202020204" pitchFamily="34" charset="0"/>
              <a:buChar char="•"/>
            </a:pPr>
            <a:r>
              <a:rPr lang="en-AU" sz="1200" kern="1200" baseline="0" dirty="0">
                <a:solidFill>
                  <a:schemeClr val="tx1"/>
                </a:solidFill>
                <a:effectLst/>
                <a:latin typeface="+mn-lt"/>
                <a:ea typeface="+mn-ea"/>
                <a:cs typeface="+mn-cs"/>
              </a:rPr>
              <a:t>Discuss with colleagues or supervisor what the next steps are </a:t>
            </a:r>
          </a:p>
          <a:p>
            <a:pPr marL="171450" indent="-171450">
              <a:buFont typeface="Arial" panose="020B0604020202020204" pitchFamily="34" charset="0"/>
              <a:buChar char="•"/>
            </a:pPr>
            <a:r>
              <a:rPr lang="en-AU" sz="1200" kern="1200" baseline="0" dirty="0">
                <a:solidFill>
                  <a:schemeClr val="tx1"/>
                </a:solidFill>
                <a:effectLst/>
                <a:latin typeface="+mn-lt"/>
                <a:ea typeface="+mn-ea"/>
                <a:cs typeface="+mn-cs"/>
              </a:rPr>
              <a:t>Give it a go, what have you got to lose by acting on feedback?</a:t>
            </a:r>
          </a:p>
        </p:txBody>
      </p:sp>
      <p:sp>
        <p:nvSpPr>
          <p:cNvPr id="4" name="Slide Number Placeholder 3"/>
          <p:cNvSpPr>
            <a:spLocks noGrp="1"/>
          </p:cNvSpPr>
          <p:nvPr>
            <p:ph type="sldNum" sz="quarter" idx="10"/>
          </p:nvPr>
        </p:nvSpPr>
        <p:spPr/>
        <p:txBody>
          <a:bodyPr/>
          <a:lstStyle/>
          <a:p>
            <a:fld id="{D09C5488-DD16-4714-9519-7BE21BA11D4E}" type="slidenum">
              <a:rPr lang="en-AU" smtClean="0"/>
              <a:t>13</a:t>
            </a:fld>
            <a:endParaRPr lang="en-AU"/>
          </a:p>
        </p:txBody>
      </p:sp>
    </p:spTree>
    <p:extLst>
      <p:ext uri="{BB962C8B-B14F-4D97-AF65-F5344CB8AC3E}">
        <p14:creationId xmlns:p14="http://schemas.microsoft.com/office/powerpoint/2010/main" val="36141198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When individuals contribute to team goals they can: </a:t>
            </a:r>
          </a:p>
          <a:p>
            <a:endParaRPr lang="en-AU"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understand how their work contributes</a:t>
            </a:r>
            <a:r>
              <a:rPr lang="en-AU" sz="1200" kern="1200" baseline="0" dirty="0">
                <a:solidFill>
                  <a:schemeClr val="tx1"/>
                </a:solidFill>
                <a:effectLst/>
                <a:latin typeface="+mn-lt"/>
                <a:ea typeface="+mn-ea"/>
                <a:cs typeface="+mn-cs"/>
              </a:rPr>
              <a:t> to</a:t>
            </a:r>
            <a:r>
              <a:rPr lang="en-AU" sz="1200" kern="1200" dirty="0">
                <a:solidFill>
                  <a:schemeClr val="tx1"/>
                </a:solidFill>
                <a:effectLst/>
                <a:latin typeface="+mn-lt"/>
                <a:ea typeface="+mn-ea"/>
                <a:cs typeface="+mn-cs"/>
              </a:rPr>
              <a:t> the team goals</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become more committed to the team’s success </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become less troubled and distracted</a:t>
            </a:r>
            <a:r>
              <a:rPr lang="en-AU" sz="1200" kern="1200" baseline="0" dirty="0">
                <a:solidFill>
                  <a:schemeClr val="tx1"/>
                </a:solidFill>
                <a:effectLst/>
                <a:latin typeface="+mn-lt"/>
                <a:ea typeface="+mn-ea"/>
                <a:cs typeface="+mn-cs"/>
              </a:rPr>
              <a:t> </a:t>
            </a:r>
            <a:r>
              <a:rPr lang="en-AU" sz="1200" kern="1200" dirty="0">
                <a:solidFill>
                  <a:schemeClr val="tx1"/>
                </a:solidFill>
                <a:effectLst/>
                <a:latin typeface="+mn-lt"/>
                <a:ea typeface="+mn-ea"/>
                <a:cs typeface="+mn-cs"/>
              </a:rPr>
              <a:t>by short term difficulties.</a:t>
            </a:r>
          </a:p>
          <a:p>
            <a:pPr marL="171450" lvl="0" indent="-171450">
              <a:buFont typeface="Arial" panose="020B0604020202020204" pitchFamily="34" charset="0"/>
              <a:buChar char="•"/>
            </a:pPr>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When as a team member you contribute to team goals you will understand deadlines and how your work impacts on the rest of the team.</a:t>
            </a:r>
          </a:p>
          <a:p>
            <a:endParaRPr lang="en-AU" sz="1200" kern="1200" dirty="0">
              <a:solidFill>
                <a:schemeClr val="tx1"/>
              </a:solidFill>
              <a:effectLst/>
              <a:latin typeface="+mn-lt"/>
              <a:ea typeface="+mn-ea"/>
              <a:cs typeface="+mn-cs"/>
            </a:endParaRPr>
          </a:p>
          <a:p>
            <a:r>
              <a:rPr lang="en-AU" sz="1200" b="1" kern="1200" dirty="0">
                <a:solidFill>
                  <a:schemeClr val="tx1"/>
                </a:solidFill>
                <a:effectLst/>
                <a:latin typeface="+mn-lt"/>
                <a:ea typeface="+mn-ea"/>
                <a:cs typeface="+mn-cs"/>
              </a:rPr>
              <a:t>QUESTION:</a:t>
            </a:r>
            <a:r>
              <a:rPr lang="en-AU" sz="1200" kern="1200" dirty="0">
                <a:solidFill>
                  <a:schemeClr val="tx1"/>
                </a:solidFill>
                <a:effectLst/>
                <a:latin typeface="+mn-lt"/>
                <a:ea typeface="+mn-ea"/>
                <a:cs typeface="+mn-cs"/>
              </a:rPr>
              <a:t> Think of a situation in your school where you have contributed to achieving a team goal. </a:t>
            </a:r>
          </a:p>
          <a:p>
            <a:endParaRPr lang="en-AU" sz="1200" kern="1200" dirty="0">
              <a:solidFill>
                <a:schemeClr val="tx1"/>
              </a:solidFill>
              <a:effectLst/>
              <a:latin typeface="+mn-lt"/>
              <a:ea typeface="+mn-ea"/>
              <a:cs typeface="+mn-cs"/>
            </a:endParaRPr>
          </a:p>
          <a:p>
            <a:r>
              <a:rPr lang="en-AU" sz="1200" b="1" kern="1200" dirty="0">
                <a:solidFill>
                  <a:schemeClr val="tx1"/>
                </a:solidFill>
                <a:effectLst/>
                <a:latin typeface="+mn-lt"/>
                <a:ea typeface="+mn-ea"/>
                <a:cs typeface="+mn-cs"/>
              </a:rPr>
              <a:t>QUESTION:</a:t>
            </a:r>
            <a:r>
              <a:rPr lang="en-AU" sz="1200" b="1" kern="1200" baseline="0" dirty="0">
                <a:solidFill>
                  <a:schemeClr val="tx1"/>
                </a:solidFill>
                <a:effectLst/>
                <a:latin typeface="+mn-lt"/>
                <a:ea typeface="+mn-ea"/>
                <a:cs typeface="+mn-cs"/>
              </a:rPr>
              <a:t> </a:t>
            </a:r>
            <a:r>
              <a:rPr lang="en-AU" sz="1200" kern="1200" dirty="0">
                <a:solidFill>
                  <a:schemeClr val="tx1"/>
                </a:solidFill>
                <a:effectLst/>
                <a:latin typeface="+mn-lt"/>
                <a:ea typeface="+mn-ea"/>
                <a:cs typeface="+mn-cs"/>
              </a:rPr>
              <a:t>Would anyone like to share their experience?</a:t>
            </a:r>
            <a:endParaRPr lang="en-AU" sz="1200" dirty="0"/>
          </a:p>
        </p:txBody>
      </p:sp>
      <p:sp>
        <p:nvSpPr>
          <p:cNvPr id="4" name="Slide Number Placeholder 3"/>
          <p:cNvSpPr>
            <a:spLocks noGrp="1"/>
          </p:cNvSpPr>
          <p:nvPr>
            <p:ph type="sldNum" sz="quarter" idx="10"/>
          </p:nvPr>
        </p:nvSpPr>
        <p:spPr/>
        <p:txBody>
          <a:bodyPr/>
          <a:lstStyle/>
          <a:p>
            <a:fld id="{D09C5488-DD16-4714-9519-7BE21BA11D4E}" type="slidenum">
              <a:rPr lang="en-AU" smtClean="0"/>
              <a:t>14</a:t>
            </a:fld>
            <a:endParaRPr lang="en-AU"/>
          </a:p>
        </p:txBody>
      </p:sp>
    </p:spTree>
    <p:extLst>
      <p:ext uri="{BB962C8B-B14F-4D97-AF65-F5344CB8AC3E}">
        <p14:creationId xmlns:p14="http://schemas.microsoft.com/office/powerpoint/2010/main" val="12710868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400" kern="1200" dirty="0" smtClean="0">
                <a:solidFill>
                  <a:schemeClr val="tx1"/>
                </a:solidFill>
                <a:effectLst/>
                <a:latin typeface="+mn-lt"/>
                <a:ea typeface="+mn-ea"/>
                <a:cs typeface="+mn-cs"/>
              </a:rPr>
              <a:t>Collaborative workplace relationships work best when staff feel appreciated and valued.</a:t>
            </a:r>
          </a:p>
          <a:p>
            <a:r>
              <a:rPr lang="en-AU" sz="1400" b="1" kern="1200" dirty="0" smtClean="0">
                <a:solidFill>
                  <a:schemeClr val="tx1"/>
                </a:solidFill>
                <a:effectLst/>
                <a:latin typeface="+mn-lt"/>
                <a:ea typeface="+mn-ea"/>
                <a:cs typeface="+mn-cs"/>
              </a:rPr>
              <a:t> </a:t>
            </a:r>
            <a:endParaRPr lang="en-AU" sz="1400" kern="1200" dirty="0" smtClean="0">
              <a:solidFill>
                <a:schemeClr val="tx1"/>
              </a:solidFill>
              <a:effectLst/>
              <a:latin typeface="+mn-lt"/>
              <a:ea typeface="+mn-ea"/>
              <a:cs typeface="+mn-cs"/>
            </a:endParaRPr>
          </a:p>
          <a:p>
            <a:r>
              <a:rPr lang="en-AU" sz="1400" kern="1200" dirty="0" smtClean="0">
                <a:solidFill>
                  <a:schemeClr val="tx1"/>
                </a:solidFill>
                <a:effectLst/>
                <a:latin typeface="+mn-lt"/>
                <a:ea typeface="+mn-ea"/>
                <a:cs typeface="+mn-cs"/>
              </a:rPr>
              <a:t>If colleagues understand how to work well together, continuous improvements introduced in the school are implemented more effectively and successfully. </a:t>
            </a:r>
          </a:p>
          <a:p>
            <a:endParaRPr lang="en-AU" sz="1400" kern="1200" dirty="0" smtClean="0">
              <a:solidFill>
                <a:schemeClr val="tx1"/>
              </a:solidFill>
              <a:effectLst/>
              <a:latin typeface="+mn-lt"/>
              <a:ea typeface="+mn-ea"/>
              <a:cs typeface="+mn-cs"/>
            </a:endParaRPr>
          </a:p>
          <a:p>
            <a:r>
              <a:rPr lang="en-AU" sz="1400" kern="1200" dirty="0" smtClean="0">
                <a:solidFill>
                  <a:schemeClr val="tx1"/>
                </a:solidFill>
                <a:effectLst/>
                <a:latin typeface="+mn-lt"/>
                <a:ea typeface="+mn-ea"/>
                <a:cs typeface="+mn-cs"/>
              </a:rPr>
              <a:t>Staff need to learn how to:</a:t>
            </a:r>
          </a:p>
          <a:p>
            <a:pPr marL="171450" indent="-171450">
              <a:buFont typeface="Arial" panose="020B0604020202020204" pitchFamily="34" charset="0"/>
              <a:buChar char="•"/>
            </a:pPr>
            <a:r>
              <a:rPr lang="en-AU" sz="1400" kern="1200" dirty="0" smtClean="0">
                <a:solidFill>
                  <a:schemeClr val="tx1"/>
                </a:solidFill>
                <a:effectLst/>
                <a:latin typeface="+mn-lt"/>
                <a:ea typeface="+mn-ea"/>
                <a:cs typeface="+mn-cs"/>
              </a:rPr>
              <a:t>brainstorm and work together to</a:t>
            </a:r>
            <a:r>
              <a:rPr lang="en-AU" sz="1400" kern="1200" baseline="0" dirty="0" smtClean="0">
                <a:solidFill>
                  <a:schemeClr val="tx1"/>
                </a:solidFill>
                <a:effectLst/>
                <a:latin typeface="+mn-lt"/>
                <a:ea typeface="+mn-ea"/>
                <a:cs typeface="+mn-cs"/>
              </a:rPr>
              <a:t> ensure the team goals are met</a:t>
            </a:r>
            <a:endParaRPr lang="en-AU" sz="14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AU" sz="1400" kern="1200" dirty="0" smtClean="0">
                <a:solidFill>
                  <a:schemeClr val="tx1"/>
                </a:solidFill>
                <a:effectLst/>
                <a:latin typeface="+mn-lt"/>
                <a:ea typeface="+mn-ea"/>
                <a:cs typeface="+mn-cs"/>
              </a:rPr>
              <a:t>share</a:t>
            </a:r>
            <a:r>
              <a:rPr lang="en-AU" sz="1400" kern="1200" baseline="0" dirty="0" smtClean="0">
                <a:solidFill>
                  <a:schemeClr val="tx1"/>
                </a:solidFill>
                <a:effectLst/>
                <a:latin typeface="+mn-lt"/>
                <a:ea typeface="+mn-ea"/>
                <a:cs typeface="+mn-cs"/>
              </a:rPr>
              <a:t> </a:t>
            </a:r>
            <a:r>
              <a:rPr lang="en-AU" sz="1400" kern="1200" dirty="0" smtClean="0">
                <a:solidFill>
                  <a:schemeClr val="tx1"/>
                </a:solidFill>
                <a:effectLst/>
                <a:latin typeface="+mn-lt"/>
                <a:ea typeface="+mn-ea"/>
                <a:cs typeface="+mn-cs"/>
              </a:rPr>
              <a:t>ideas, skills and learning with the team</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400" kern="1200" dirty="0" smtClean="0">
                <a:solidFill>
                  <a:schemeClr val="tx1"/>
                </a:solidFill>
                <a:effectLst/>
                <a:latin typeface="+mn-lt"/>
                <a:ea typeface="+mn-ea"/>
                <a:cs typeface="+mn-cs"/>
              </a:rPr>
              <a:t>demonstrate an openness to suggestions</a:t>
            </a:r>
            <a:r>
              <a:rPr lang="en-AU" sz="1400" kern="1200" baseline="0" dirty="0" smtClean="0">
                <a:solidFill>
                  <a:schemeClr val="tx1"/>
                </a:solidFill>
                <a:effectLst/>
                <a:latin typeface="+mn-lt"/>
                <a:ea typeface="+mn-ea"/>
                <a:cs typeface="+mn-cs"/>
              </a:rPr>
              <a:t> and</a:t>
            </a:r>
            <a:r>
              <a:rPr lang="en-AU" sz="1400" kern="1200" dirty="0" smtClean="0">
                <a:solidFill>
                  <a:schemeClr val="tx1"/>
                </a:solidFill>
                <a:effectLst/>
                <a:latin typeface="+mn-lt"/>
                <a:ea typeface="+mn-ea"/>
                <a:cs typeface="+mn-cs"/>
              </a:rPr>
              <a:t> willingness to learn and to make compromises with changes and new ideas</a:t>
            </a:r>
          </a:p>
          <a:p>
            <a:pPr marL="171450" indent="-171450">
              <a:buFont typeface="Arial" panose="020B0604020202020204" pitchFamily="34" charset="0"/>
              <a:buChar char="•"/>
            </a:pPr>
            <a:r>
              <a:rPr lang="en-AU" sz="1400" kern="1200" dirty="0" smtClean="0">
                <a:solidFill>
                  <a:schemeClr val="tx1"/>
                </a:solidFill>
                <a:effectLst/>
                <a:latin typeface="+mn-lt"/>
                <a:ea typeface="+mn-ea"/>
                <a:cs typeface="+mn-cs"/>
              </a:rPr>
              <a:t>listen to new ideas</a:t>
            </a:r>
            <a:r>
              <a:rPr lang="en-AU" sz="1400" kern="1200" baseline="0" dirty="0" smtClean="0">
                <a:solidFill>
                  <a:schemeClr val="tx1"/>
                </a:solidFill>
                <a:effectLst/>
                <a:latin typeface="+mn-lt"/>
                <a:ea typeface="+mn-ea"/>
                <a:cs typeface="+mn-cs"/>
              </a:rPr>
              <a:t> and </a:t>
            </a:r>
            <a:r>
              <a:rPr lang="en-AU" sz="1400" kern="1200" dirty="0" smtClean="0">
                <a:solidFill>
                  <a:schemeClr val="tx1"/>
                </a:solidFill>
                <a:effectLst/>
                <a:latin typeface="+mn-lt"/>
                <a:ea typeface="+mn-ea"/>
                <a:cs typeface="+mn-cs"/>
              </a:rPr>
              <a:t>to what colleagues are saying and acknowledge that it was heard and act on it</a:t>
            </a:r>
            <a:endParaRPr lang="en-AU" sz="1400" kern="1200" baseline="0" dirty="0" smtClean="0">
              <a:solidFill>
                <a:schemeClr val="tx1"/>
              </a:solidFill>
              <a:effectLst/>
              <a:latin typeface="+mn-lt"/>
              <a:ea typeface="+mn-ea"/>
              <a:cs typeface="+mn-cs"/>
            </a:endParaRPr>
          </a:p>
          <a:p>
            <a:pPr marL="171450" indent="-171450">
              <a:buFont typeface="Arial" panose="020B0604020202020204" pitchFamily="34" charset="0"/>
              <a:buChar char="•"/>
            </a:pPr>
            <a:r>
              <a:rPr lang="en-AU" sz="1400" kern="1200" dirty="0" smtClean="0">
                <a:solidFill>
                  <a:schemeClr val="tx1"/>
                </a:solidFill>
                <a:effectLst/>
                <a:latin typeface="+mn-lt"/>
                <a:ea typeface="+mn-ea"/>
                <a:cs typeface="+mn-cs"/>
              </a:rPr>
              <a:t>give constructive feedback that supports the colleague and team goals.</a:t>
            </a:r>
          </a:p>
          <a:p>
            <a:r>
              <a:rPr lang="en-AU" sz="1600" kern="1200" dirty="0" smtClean="0">
                <a:solidFill>
                  <a:schemeClr val="tx1"/>
                </a:solidFill>
                <a:effectLst/>
                <a:latin typeface="+mn-lt"/>
                <a:ea typeface="+mn-ea"/>
                <a:cs typeface="+mn-cs"/>
              </a:rPr>
              <a:t> </a:t>
            </a:r>
          </a:p>
          <a:p>
            <a:r>
              <a:rPr lang="en-AU" sz="1600" b="1" kern="1200" dirty="0" smtClean="0">
                <a:solidFill>
                  <a:schemeClr val="tx1"/>
                </a:solidFill>
                <a:effectLst/>
                <a:latin typeface="+mn-lt"/>
                <a:ea typeface="+mn-ea"/>
                <a:cs typeface="+mn-cs"/>
              </a:rPr>
              <a:t>QUESTION: </a:t>
            </a:r>
            <a:r>
              <a:rPr lang="en-AU" sz="1600" kern="1200" dirty="0" smtClean="0">
                <a:solidFill>
                  <a:schemeClr val="tx1"/>
                </a:solidFill>
                <a:effectLst/>
                <a:latin typeface="+mn-lt"/>
                <a:ea typeface="+mn-ea"/>
                <a:cs typeface="+mn-cs"/>
              </a:rPr>
              <a:t>Can anyone provide</a:t>
            </a:r>
            <a:r>
              <a:rPr lang="en-AU" sz="1600" kern="1200" baseline="0" dirty="0" smtClean="0">
                <a:solidFill>
                  <a:schemeClr val="tx1"/>
                </a:solidFill>
                <a:effectLst/>
                <a:latin typeface="+mn-lt"/>
                <a:ea typeface="+mn-ea"/>
                <a:cs typeface="+mn-cs"/>
              </a:rPr>
              <a:t> a practical e</a:t>
            </a:r>
            <a:r>
              <a:rPr lang="en-AU" sz="1600" kern="1200" dirty="0" smtClean="0">
                <a:solidFill>
                  <a:schemeClr val="tx1"/>
                </a:solidFill>
                <a:effectLst/>
                <a:latin typeface="+mn-lt"/>
                <a:ea typeface="+mn-ea"/>
                <a:cs typeface="+mn-cs"/>
              </a:rPr>
              <a:t>xample of working collaboratively in the school?</a:t>
            </a:r>
          </a:p>
          <a:p>
            <a:r>
              <a:rPr lang="en-AU" sz="1600" b="1" kern="1200" dirty="0" smtClean="0">
                <a:solidFill>
                  <a:schemeClr val="tx1"/>
                </a:solidFill>
                <a:effectLst/>
                <a:latin typeface="+mn-lt"/>
                <a:ea typeface="+mn-ea"/>
                <a:cs typeface="+mn-cs"/>
              </a:rPr>
              <a:t>ANSWER:</a:t>
            </a:r>
            <a:r>
              <a:rPr lang="en-AU" sz="1600" b="1" kern="1200" baseline="0" dirty="0" smtClean="0">
                <a:solidFill>
                  <a:schemeClr val="tx1"/>
                </a:solidFill>
                <a:effectLst/>
                <a:latin typeface="+mn-lt"/>
                <a:ea typeface="+mn-ea"/>
                <a:cs typeface="+mn-cs"/>
              </a:rPr>
              <a:t> </a:t>
            </a:r>
            <a:r>
              <a:rPr lang="en-AU" sz="1600" kern="1200" baseline="0" dirty="0" smtClean="0">
                <a:solidFill>
                  <a:schemeClr val="tx1"/>
                </a:solidFill>
                <a:effectLst/>
                <a:latin typeface="+mn-lt"/>
                <a:ea typeface="+mn-ea"/>
                <a:cs typeface="+mn-cs"/>
              </a:rPr>
              <a:t>Urgent </a:t>
            </a:r>
            <a:r>
              <a:rPr lang="en-AU" sz="1600" kern="1200" baseline="0" dirty="0" err="1" smtClean="0">
                <a:solidFill>
                  <a:schemeClr val="tx1"/>
                </a:solidFill>
                <a:effectLst/>
                <a:latin typeface="+mn-lt"/>
                <a:ea typeface="+mn-ea"/>
                <a:cs typeface="+mn-cs"/>
              </a:rPr>
              <a:t>mailouts</a:t>
            </a:r>
            <a:r>
              <a:rPr lang="en-AU" sz="1600" kern="1200" baseline="0" dirty="0" smtClean="0">
                <a:solidFill>
                  <a:schemeClr val="tx1"/>
                </a:solidFill>
                <a:effectLst/>
                <a:latin typeface="+mn-lt"/>
                <a:ea typeface="+mn-ea"/>
                <a:cs typeface="+mn-cs"/>
              </a:rPr>
              <a:t> to parents, where one staff member edits the note, another staff photocopy the notes and the team put them in the envelopes to be mailed out.</a:t>
            </a:r>
            <a:endParaRPr lang="en-AU" sz="1600" kern="1200" dirty="0" smtClean="0">
              <a:solidFill>
                <a:schemeClr val="tx1"/>
              </a:solidFill>
              <a:effectLst/>
              <a:latin typeface="+mn-lt"/>
              <a:ea typeface="+mn-ea"/>
              <a:cs typeface="+mn-cs"/>
            </a:endParaRPr>
          </a:p>
          <a:p>
            <a:endParaRPr lang="en-AU" sz="14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09C5488-DD16-4714-9519-7BE21BA11D4E}" type="slidenum">
              <a:rPr lang="en-AU" smtClean="0"/>
              <a:t>15</a:t>
            </a:fld>
            <a:endParaRPr lang="en-AU"/>
          </a:p>
        </p:txBody>
      </p:sp>
    </p:spTree>
    <p:extLst>
      <p:ext uri="{BB962C8B-B14F-4D97-AF65-F5344CB8AC3E}">
        <p14:creationId xmlns:p14="http://schemas.microsoft.com/office/powerpoint/2010/main" val="41283462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kern="1200" dirty="0" smtClean="0">
                <a:solidFill>
                  <a:schemeClr val="tx1"/>
                </a:solidFill>
                <a:effectLst/>
                <a:latin typeface="+mn-lt"/>
                <a:ea typeface="+mn-ea"/>
                <a:cs typeface="+mn-cs"/>
              </a:rPr>
              <a:t>Activity</a:t>
            </a:r>
            <a:endParaRPr lang="en-AU" sz="1200" kern="1200" dirty="0" smtClean="0">
              <a:solidFill>
                <a:schemeClr val="tx1"/>
              </a:solidFill>
              <a:effectLst/>
              <a:latin typeface="+mn-lt"/>
              <a:ea typeface="+mn-ea"/>
              <a:cs typeface="+mn-cs"/>
            </a:endParaRPr>
          </a:p>
          <a:p>
            <a:r>
              <a:rPr lang="en-AU" sz="1200" b="1" kern="1200" dirty="0" smtClean="0">
                <a:solidFill>
                  <a:schemeClr val="tx1"/>
                </a:solidFill>
                <a:effectLst/>
                <a:latin typeface="+mn-lt"/>
                <a:ea typeface="+mn-ea"/>
                <a:cs typeface="+mn-cs"/>
              </a:rPr>
              <a:t>(5 minutes)</a:t>
            </a:r>
            <a:endParaRPr lang="en-AU" sz="1200" kern="1200" dirty="0" smtClean="0">
              <a:solidFill>
                <a:schemeClr val="tx1"/>
              </a:solidFill>
              <a:effectLst/>
              <a:latin typeface="+mn-lt"/>
              <a:ea typeface="+mn-ea"/>
              <a:cs typeface="+mn-cs"/>
            </a:endParaRPr>
          </a:p>
          <a:p>
            <a:r>
              <a:rPr lang="en-AU" sz="1200" b="1" kern="1200" dirty="0" smtClean="0">
                <a:solidFill>
                  <a:schemeClr val="tx1"/>
                </a:solidFill>
                <a:effectLst/>
                <a:latin typeface="+mn-lt"/>
                <a:ea typeface="+mn-ea"/>
                <a:cs typeface="+mn-cs"/>
              </a:rPr>
              <a:t> </a:t>
            </a:r>
            <a:endParaRPr lang="en-AU" sz="1200" kern="1200" dirty="0" smtClean="0">
              <a:solidFill>
                <a:schemeClr val="tx1"/>
              </a:solidFill>
              <a:effectLst/>
              <a:latin typeface="+mn-lt"/>
              <a:ea typeface="+mn-ea"/>
              <a:cs typeface="+mn-cs"/>
            </a:endParaRPr>
          </a:p>
          <a:p>
            <a:r>
              <a:rPr lang="en-AU" sz="1200" b="0" kern="1200" dirty="0" smtClean="0">
                <a:solidFill>
                  <a:schemeClr val="tx1"/>
                </a:solidFill>
                <a:effectLst/>
                <a:latin typeface="+mn-lt"/>
                <a:ea typeface="+mn-ea"/>
                <a:cs typeface="+mn-cs"/>
              </a:rPr>
              <a:t>In small groups brainstorm and think of a situation where you have worked collaboratively to bring about change. </a:t>
            </a:r>
          </a:p>
          <a:p>
            <a:r>
              <a:rPr lang="en-AU" sz="1200" b="0" kern="1200" dirty="0" smtClean="0">
                <a:solidFill>
                  <a:schemeClr val="tx1"/>
                </a:solidFill>
                <a:effectLst/>
                <a:latin typeface="+mn-lt"/>
                <a:ea typeface="+mn-ea"/>
                <a:cs typeface="+mn-cs"/>
              </a:rPr>
              <a:t>Did you share your learning with other colleagues?</a:t>
            </a:r>
          </a:p>
          <a:p>
            <a:r>
              <a:rPr lang="en-AU" sz="1200" b="1" kern="1200" dirty="0" smtClean="0">
                <a:solidFill>
                  <a:schemeClr val="tx1"/>
                </a:solidFill>
                <a:effectLst/>
                <a:latin typeface="+mn-lt"/>
                <a:ea typeface="+mn-ea"/>
                <a:cs typeface="+mn-cs"/>
              </a:rPr>
              <a:t>QUESTION: </a:t>
            </a:r>
            <a:r>
              <a:rPr lang="en-AU" sz="1200" kern="1200" dirty="0" smtClean="0">
                <a:solidFill>
                  <a:schemeClr val="tx1"/>
                </a:solidFill>
                <a:effectLst/>
                <a:latin typeface="+mn-lt"/>
                <a:ea typeface="+mn-ea"/>
                <a:cs typeface="+mn-cs"/>
              </a:rPr>
              <a:t>Would anyone like to share their ideas?</a:t>
            </a:r>
          </a:p>
          <a:p>
            <a:endParaRPr lang="en-AU" sz="1200" kern="1200" dirty="0" smtClean="0">
              <a:solidFill>
                <a:schemeClr val="tx1"/>
              </a:solidFill>
              <a:effectLst/>
              <a:latin typeface="+mn-lt"/>
              <a:ea typeface="+mn-ea"/>
              <a:cs typeface="+mn-cs"/>
            </a:endParaRPr>
          </a:p>
          <a:p>
            <a:r>
              <a:rPr lang="en-AU" sz="1200" b="1" kern="1200" dirty="0" smtClean="0">
                <a:solidFill>
                  <a:schemeClr val="tx1"/>
                </a:solidFill>
                <a:effectLst/>
                <a:latin typeface="+mn-lt"/>
                <a:ea typeface="+mn-ea"/>
                <a:cs typeface="+mn-cs"/>
              </a:rPr>
              <a:t>Activity</a:t>
            </a:r>
            <a:endParaRPr lang="en-AU" sz="1200" kern="1200" dirty="0" smtClean="0">
              <a:solidFill>
                <a:schemeClr val="tx1"/>
              </a:solidFill>
              <a:effectLst/>
              <a:latin typeface="+mn-lt"/>
              <a:ea typeface="+mn-ea"/>
              <a:cs typeface="+mn-cs"/>
            </a:endParaRPr>
          </a:p>
          <a:p>
            <a:r>
              <a:rPr lang="en-AU" sz="1200" b="1" kern="1200" dirty="0" smtClean="0">
                <a:solidFill>
                  <a:schemeClr val="tx1"/>
                </a:solidFill>
                <a:effectLst/>
                <a:latin typeface="+mn-lt"/>
                <a:ea typeface="+mn-ea"/>
                <a:cs typeface="+mn-cs"/>
              </a:rPr>
              <a:t>(3 minutes)</a:t>
            </a:r>
            <a:endParaRPr lang="en-AU" sz="1200" kern="1200" dirty="0" smtClean="0">
              <a:solidFill>
                <a:schemeClr val="tx1"/>
              </a:solidFill>
              <a:effectLst/>
              <a:latin typeface="+mn-lt"/>
              <a:ea typeface="+mn-ea"/>
              <a:cs typeface="+mn-cs"/>
            </a:endParaRPr>
          </a:p>
          <a:p>
            <a:r>
              <a:rPr lang="en-AU" sz="1200" kern="1200" dirty="0" smtClean="0">
                <a:solidFill>
                  <a:schemeClr val="tx1"/>
                </a:solidFill>
                <a:effectLst/>
                <a:latin typeface="+mn-lt"/>
                <a:ea typeface="+mn-ea"/>
                <a:cs typeface="+mn-cs"/>
              </a:rPr>
              <a:t>In the same small groups</a:t>
            </a:r>
            <a:r>
              <a:rPr lang="en-AU" sz="1200" kern="1200" baseline="0" dirty="0" smtClean="0">
                <a:solidFill>
                  <a:schemeClr val="tx1"/>
                </a:solidFill>
                <a:effectLst/>
                <a:latin typeface="+mn-lt"/>
                <a:ea typeface="+mn-ea"/>
                <a:cs typeface="+mn-cs"/>
              </a:rPr>
              <a:t> brainstorm the following scenario:</a:t>
            </a:r>
          </a:p>
          <a:p>
            <a:r>
              <a:rPr lang="en-AU" sz="1200" kern="1200" dirty="0" smtClean="0">
                <a:solidFill>
                  <a:schemeClr val="tx1"/>
                </a:solidFill>
                <a:effectLst/>
                <a:latin typeface="+mn-lt"/>
                <a:ea typeface="+mn-ea"/>
                <a:cs typeface="+mn-cs"/>
              </a:rPr>
              <a:t>The school has an increase in students which brings about the following changes:</a:t>
            </a:r>
          </a:p>
          <a:p>
            <a:pPr marL="171450" lvl="0" indent="-171450">
              <a:buFont typeface="Arial" panose="020B0604020202020204" pitchFamily="34" charset="0"/>
              <a:buChar char="•"/>
            </a:pPr>
            <a:r>
              <a:rPr lang="en-AU" sz="1200" kern="1200" dirty="0" smtClean="0">
                <a:solidFill>
                  <a:schemeClr val="tx1"/>
                </a:solidFill>
                <a:effectLst/>
                <a:latin typeface="+mn-lt"/>
                <a:ea typeface="+mn-ea"/>
                <a:cs typeface="+mn-cs"/>
              </a:rPr>
              <a:t>the administrative staff will increase by two days per week</a:t>
            </a:r>
          </a:p>
          <a:p>
            <a:pPr marL="171450" lvl="0" indent="-171450">
              <a:buFont typeface="Arial" panose="020B0604020202020204" pitchFamily="34" charset="0"/>
              <a:buChar char="•"/>
            </a:pPr>
            <a:r>
              <a:rPr lang="en-AU" sz="1200" kern="1200" dirty="0" smtClean="0">
                <a:solidFill>
                  <a:schemeClr val="tx1"/>
                </a:solidFill>
                <a:effectLst/>
                <a:latin typeface="+mn-lt"/>
                <a:ea typeface="+mn-ea"/>
                <a:cs typeface="+mn-cs"/>
              </a:rPr>
              <a:t>some staff may have to move their desk/location</a:t>
            </a:r>
          </a:p>
          <a:p>
            <a:pPr marL="171450" lvl="0" indent="-171450">
              <a:buFont typeface="Arial" panose="020B0604020202020204" pitchFamily="34" charset="0"/>
              <a:buChar char="•"/>
            </a:pPr>
            <a:r>
              <a:rPr lang="en-AU" sz="1200" kern="1200" dirty="0" smtClean="0">
                <a:solidFill>
                  <a:schemeClr val="tx1"/>
                </a:solidFill>
                <a:effectLst/>
                <a:latin typeface="+mn-lt"/>
                <a:ea typeface="+mn-ea"/>
                <a:cs typeface="+mn-cs"/>
              </a:rPr>
              <a:t>equipment is required for the new staff</a:t>
            </a:r>
          </a:p>
          <a:p>
            <a:pPr marL="171450" lvl="0" indent="-171450">
              <a:buFont typeface="Arial" panose="020B0604020202020204" pitchFamily="34" charset="0"/>
              <a:buChar char="•"/>
            </a:pPr>
            <a:r>
              <a:rPr lang="en-AU" sz="1200" kern="1200" dirty="0" smtClean="0">
                <a:solidFill>
                  <a:schemeClr val="tx1"/>
                </a:solidFill>
                <a:effectLst/>
                <a:latin typeface="+mn-lt"/>
                <a:ea typeface="+mn-ea"/>
                <a:cs typeface="+mn-cs"/>
              </a:rPr>
              <a:t>some roles may have to be reassigned to accommodate</a:t>
            </a:r>
            <a:r>
              <a:rPr lang="en-AU" sz="1200" kern="1200" baseline="0" dirty="0" smtClean="0">
                <a:solidFill>
                  <a:schemeClr val="tx1"/>
                </a:solidFill>
                <a:effectLst/>
                <a:latin typeface="+mn-lt"/>
                <a:ea typeface="+mn-ea"/>
                <a:cs typeface="+mn-cs"/>
              </a:rPr>
              <a:t> new staff</a:t>
            </a:r>
            <a:endParaRPr lang="en-AU" sz="1200" kern="1200" dirty="0" smtClean="0">
              <a:solidFill>
                <a:schemeClr val="tx1"/>
              </a:solidFill>
              <a:effectLst/>
              <a:latin typeface="+mn-lt"/>
              <a:ea typeface="+mn-ea"/>
              <a:cs typeface="+mn-cs"/>
            </a:endParaRPr>
          </a:p>
          <a:p>
            <a:r>
              <a:rPr lang="en-AU" sz="1200" b="1" kern="1200" dirty="0" smtClean="0">
                <a:solidFill>
                  <a:schemeClr val="tx1"/>
                </a:solidFill>
                <a:effectLst/>
                <a:latin typeface="+mn-lt"/>
                <a:ea typeface="+mn-ea"/>
                <a:cs typeface="+mn-cs"/>
              </a:rPr>
              <a:t>QUESTION:</a:t>
            </a:r>
            <a:r>
              <a:rPr lang="en-AU" sz="1200" kern="1200" dirty="0" smtClean="0">
                <a:solidFill>
                  <a:schemeClr val="tx1"/>
                </a:solidFill>
                <a:effectLst/>
                <a:latin typeface="+mn-lt"/>
                <a:ea typeface="+mn-ea"/>
                <a:cs typeface="+mn-cs"/>
              </a:rPr>
              <a:t> How could the changes be managed</a:t>
            </a:r>
            <a:r>
              <a:rPr lang="en-AU" sz="1200" kern="1200" baseline="0" dirty="0" smtClean="0">
                <a:solidFill>
                  <a:schemeClr val="tx1"/>
                </a:solidFill>
                <a:effectLst/>
                <a:latin typeface="+mn-lt"/>
                <a:ea typeface="+mn-ea"/>
                <a:cs typeface="+mn-cs"/>
              </a:rPr>
              <a:t> and</a:t>
            </a:r>
            <a:r>
              <a:rPr lang="en-AU" sz="1200" kern="1200" dirty="0" smtClean="0">
                <a:solidFill>
                  <a:schemeClr val="tx1"/>
                </a:solidFill>
                <a:effectLst/>
                <a:latin typeface="+mn-lt"/>
                <a:ea typeface="+mn-ea"/>
                <a:cs typeface="+mn-cs"/>
              </a:rPr>
              <a:t> communicated so they are accepted by the staff?</a:t>
            </a:r>
          </a:p>
          <a:p>
            <a:r>
              <a:rPr lang="en-AU" sz="1200" b="1" kern="1200" dirty="0" smtClean="0">
                <a:solidFill>
                  <a:schemeClr val="tx1"/>
                </a:solidFill>
                <a:effectLst/>
                <a:latin typeface="+mn-lt"/>
                <a:ea typeface="+mn-ea"/>
                <a:cs typeface="+mn-cs"/>
              </a:rPr>
              <a:t>QUESTION: </a:t>
            </a:r>
            <a:r>
              <a:rPr lang="en-AU" sz="1200" kern="1200" dirty="0" smtClean="0">
                <a:solidFill>
                  <a:schemeClr val="tx1"/>
                </a:solidFill>
                <a:effectLst/>
                <a:latin typeface="+mn-lt"/>
                <a:ea typeface="+mn-ea"/>
                <a:cs typeface="+mn-cs"/>
              </a:rPr>
              <a:t>Would anyone like to share their answers?</a:t>
            </a:r>
          </a:p>
          <a:p>
            <a:r>
              <a:rPr lang="en-AU" sz="14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D09C5488-DD16-4714-9519-7BE21BA11D4E}" type="slidenum">
              <a:rPr lang="en-AU" smtClean="0"/>
              <a:t>16</a:t>
            </a:fld>
            <a:endParaRPr lang="en-AU"/>
          </a:p>
        </p:txBody>
      </p:sp>
    </p:spTree>
    <p:extLst>
      <p:ext uri="{BB962C8B-B14F-4D97-AF65-F5344CB8AC3E}">
        <p14:creationId xmlns:p14="http://schemas.microsoft.com/office/powerpoint/2010/main" val="16668365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Change is never really over but there will be a time when </a:t>
            </a:r>
            <a:r>
              <a:rPr lang="en-AU" sz="1200" b="1" kern="1200" dirty="0">
                <a:solidFill>
                  <a:schemeClr val="tx1"/>
                </a:solidFill>
                <a:effectLst/>
                <a:latin typeface="+mn-lt"/>
                <a:ea typeface="+mn-ea"/>
                <a:cs typeface="+mn-cs"/>
              </a:rPr>
              <a:t>most</a:t>
            </a:r>
            <a:r>
              <a:rPr lang="en-AU" sz="1200" kern="1200" dirty="0">
                <a:solidFill>
                  <a:schemeClr val="tx1"/>
                </a:solidFill>
                <a:effectLst/>
                <a:latin typeface="+mn-lt"/>
                <a:ea typeface="+mn-ea"/>
                <a:cs typeface="+mn-cs"/>
              </a:rPr>
              <a:t> objectives of change being implemented have been achieved.  </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It is important to keep looking at the way we work and keep monitoring our approach to change to ensure we are continuing to improve.</a:t>
            </a:r>
          </a:p>
          <a:p>
            <a:r>
              <a:rPr lang="en-AU" sz="1400" kern="1200" dirty="0">
                <a:solidFill>
                  <a:schemeClr val="tx1"/>
                </a:solidFill>
                <a:effectLst/>
                <a:latin typeface="+mn-lt"/>
                <a:ea typeface="+mn-ea"/>
                <a:cs typeface="+mn-cs"/>
              </a:rPr>
              <a:t>Alan Watts an English philosopher once said ‘the only way to make sense out of change is to plunge into it, move with it, and join the dance’.</a:t>
            </a: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Alan Watts</a:t>
            </a:r>
          </a:p>
          <a:p>
            <a:r>
              <a:rPr lang="en-AU" sz="1200" kern="1200" dirty="0">
                <a:solidFill>
                  <a:schemeClr val="tx1"/>
                </a:solidFill>
                <a:effectLst/>
                <a:latin typeface="+mn-lt"/>
                <a:ea typeface="+mn-ea"/>
                <a:cs typeface="+mn-cs"/>
              </a:rPr>
              <a:t>English philosopher (1915 to 1973)</a:t>
            </a:r>
          </a:p>
          <a:p>
            <a:endParaRPr lang="en-AU" sz="14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09C5488-DD16-4714-9519-7BE21BA11D4E}" type="slidenum">
              <a:rPr lang="en-AU" smtClean="0"/>
              <a:t>17</a:t>
            </a:fld>
            <a:endParaRPr lang="en-AU"/>
          </a:p>
        </p:txBody>
      </p:sp>
    </p:spTree>
    <p:extLst>
      <p:ext uri="{BB962C8B-B14F-4D97-AF65-F5344CB8AC3E}">
        <p14:creationId xmlns:p14="http://schemas.microsoft.com/office/powerpoint/2010/main" val="36214437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kern="1200" dirty="0">
                <a:solidFill>
                  <a:schemeClr val="tx1"/>
                </a:solidFill>
                <a:effectLst/>
                <a:latin typeface="+mn-lt"/>
                <a:ea typeface="+mn-ea"/>
                <a:cs typeface="+mn-cs"/>
              </a:rPr>
              <a:t>Ask participants to reflect on what they have learned.</a:t>
            </a:r>
            <a:endParaRPr lang="en-AU"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 </a:t>
            </a:r>
          </a:p>
          <a:p>
            <a:r>
              <a:rPr lang="en-AU" sz="1200" kern="1200" dirty="0">
                <a:solidFill>
                  <a:schemeClr val="tx1"/>
                </a:solidFill>
                <a:effectLst/>
                <a:latin typeface="+mn-lt"/>
                <a:ea typeface="+mn-ea"/>
                <a:cs typeface="+mn-cs"/>
              </a:rPr>
              <a:t>Has this module given you an understanding of how to: </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engage in change with a positive mindset </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support improvement by participating in professional learning </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act on feedback?</a:t>
            </a:r>
          </a:p>
          <a:p>
            <a:pPr marL="0" indent="0">
              <a:buFont typeface="Arial" panose="020B0604020202020204" pitchFamily="34" charset="0"/>
              <a:buNone/>
            </a:pPr>
            <a:endParaRPr lang="en-AU" sz="1200" kern="1200" dirty="0">
              <a:solidFill>
                <a:schemeClr val="tx1"/>
              </a:solidFill>
              <a:effectLst/>
              <a:latin typeface="+mn-lt"/>
              <a:ea typeface="+mn-ea"/>
              <a:cs typeface="+mn-cs"/>
            </a:endParaRPr>
          </a:p>
          <a:p>
            <a:r>
              <a:rPr lang="en-AU" sz="1200" b="1" kern="1200" dirty="0">
                <a:solidFill>
                  <a:schemeClr val="tx1"/>
                </a:solidFill>
                <a:effectLst/>
                <a:latin typeface="+mn-lt"/>
                <a:ea typeface="+mn-ea"/>
                <a:cs typeface="+mn-cs"/>
              </a:rPr>
              <a:t>Ask participants to reflect individually and then share with the person next to them.</a:t>
            </a:r>
            <a:endParaRPr lang="en-US" dirty="0"/>
          </a:p>
        </p:txBody>
      </p:sp>
      <p:sp>
        <p:nvSpPr>
          <p:cNvPr id="4" name="Slide Number Placeholder 3"/>
          <p:cNvSpPr>
            <a:spLocks noGrp="1"/>
          </p:cNvSpPr>
          <p:nvPr>
            <p:ph type="sldNum" sz="quarter" idx="10"/>
          </p:nvPr>
        </p:nvSpPr>
        <p:spPr/>
        <p:txBody>
          <a:bodyPr/>
          <a:lstStyle/>
          <a:p>
            <a:fld id="{D09C5488-DD16-4714-9519-7BE21BA11D4E}" type="slidenum">
              <a:rPr lang="en-AU" smtClean="0"/>
              <a:t>18</a:t>
            </a:fld>
            <a:endParaRPr lang="en-AU"/>
          </a:p>
        </p:txBody>
      </p:sp>
    </p:spTree>
    <p:extLst>
      <p:ext uri="{BB962C8B-B14F-4D97-AF65-F5344CB8AC3E}">
        <p14:creationId xmlns:p14="http://schemas.microsoft.com/office/powerpoint/2010/main" val="15759656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module is one of a series of developed resources to support the </a:t>
            </a:r>
            <a:r>
              <a:rPr lang="en-AU" sz="1200" kern="1200" dirty="0" smtClean="0">
                <a:solidFill>
                  <a:schemeClr val="tx1"/>
                </a:solidFill>
                <a:effectLst/>
                <a:latin typeface="+mn-lt"/>
                <a:ea typeface="+mn-ea"/>
                <a:cs typeface="+mn-cs"/>
              </a:rPr>
              <a:t>excellence in school administration framework for administrative practices.</a:t>
            </a:r>
            <a:endParaRPr lang="en-US" dirty="0" smtClean="0"/>
          </a:p>
          <a:p>
            <a:r>
              <a:rPr lang="en-US" dirty="0" smtClean="0"/>
              <a:t>These </a:t>
            </a:r>
            <a:r>
              <a:rPr lang="en-US" dirty="0"/>
              <a:t>are all located on the DoE professional learning website, School Administrative and Support webpage which can be accessed via the portal, through Inside the department A-Z.</a:t>
            </a:r>
            <a:endParaRPr lang="en-US" dirty="0">
              <a:cs typeface="Calibri"/>
            </a:endParaRPr>
          </a:p>
          <a:p>
            <a:r>
              <a:rPr lang="en-US" b="1" u="sng" dirty="0">
                <a:hlinkClick r:id="rId3"/>
              </a:rPr>
              <a:t>https://education.nsw.gov.au/teaching-and-learning/professional-learning/professional-learning-for-non-teaching-staff</a:t>
            </a:r>
            <a:endParaRPr lang="en-US" dirty="0"/>
          </a:p>
          <a:p>
            <a:endParaRPr lang="en-AU" dirty="0"/>
          </a:p>
        </p:txBody>
      </p:sp>
      <p:sp>
        <p:nvSpPr>
          <p:cNvPr id="4" name="Slide Number Placeholder 3"/>
          <p:cNvSpPr>
            <a:spLocks noGrp="1"/>
          </p:cNvSpPr>
          <p:nvPr>
            <p:ph type="sldNum" sz="quarter" idx="10"/>
          </p:nvPr>
        </p:nvSpPr>
        <p:spPr/>
        <p:txBody>
          <a:bodyPr/>
          <a:lstStyle/>
          <a:p>
            <a:fld id="{D09C5488-DD16-4714-9519-7BE21BA11D4E}" type="slidenum">
              <a:rPr lang="en-AU" smtClean="0"/>
              <a:t>19</a:t>
            </a:fld>
            <a:endParaRPr lang="en-AU"/>
          </a:p>
        </p:txBody>
      </p:sp>
    </p:spTree>
    <p:extLst>
      <p:ext uri="{BB962C8B-B14F-4D97-AF65-F5344CB8AC3E}">
        <p14:creationId xmlns:p14="http://schemas.microsoft.com/office/powerpoint/2010/main" val="36279156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a:t>Presenter</a:t>
            </a:r>
            <a:r>
              <a:rPr lang="en-AU" b="1" baseline="0"/>
              <a:t> to give an overview as per slide</a:t>
            </a:r>
            <a:endParaRPr lang="en-AU" b="1"/>
          </a:p>
        </p:txBody>
      </p:sp>
      <p:sp>
        <p:nvSpPr>
          <p:cNvPr id="4" name="Slide Number Placeholder 3"/>
          <p:cNvSpPr>
            <a:spLocks noGrp="1"/>
          </p:cNvSpPr>
          <p:nvPr>
            <p:ph type="sldNum" sz="quarter" idx="10"/>
          </p:nvPr>
        </p:nvSpPr>
        <p:spPr/>
        <p:txBody>
          <a:bodyPr/>
          <a:lstStyle/>
          <a:p>
            <a:fld id="{D09C5488-DD16-4714-9519-7BE21BA11D4E}" type="slidenum">
              <a:rPr lang="en-AU" smtClean="0"/>
              <a:t>2</a:t>
            </a:fld>
            <a:endParaRPr lang="en-AU"/>
          </a:p>
        </p:txBody>
      </p:sp>
    </p:spTree>
    <p:extLst>
      <p:ext uri="{BB962C8B-B14F-4D97-AF65-F5344CB8AC3E}">
        <p14:creationId xmlns:p14="http://schemas.microsoft.com/office/powerpoint/2010/main" val="10236737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Professional learning information, resources and course catalogue for non-</a:t>
            </a:r>
            <a:r>
              <a:rPr lang="en-US" b="1" baseline="0" dirty="0"/>
              <a:t>t</a:t>
            </a:r>
            <a:r>
              <a:rPr lang="en-US" b="1" dirty="0"/>
              <a:t>eaching staff.</a:t>
            </a:r>
            <a:endParaRPr lang="en-AU" b="1" dirty="0">
              <a:hlinkClick r:id="" action="ppaction://noaction"/>
            </a:endParaRPr>
          </a:p>
          <a:p>
            <a:endParaRPr lang="en-AU" b="1" dirty="0">
              <a:hlinkClick r:id="" action="ppaction://noaction"/>
            </a:endParaRPr>
          </a:p>
          <a:p>
            <a:r>
              <a:rPr lang="en-AU" b="1" dirty="0">
                <a:hlinkClick r:id="" action="ppaction://noaction"/>
              </a:rPr>
              <a:t>Professional learning for non</a:t>
            </a:r>
            <a:r>
              <a:rPr lang="en-AU" b="1" baseline="0" dirty="0">
                <a:hlinkClick r:id="" action="ppaction://noaction"/>
              </a:rPr>
              <a:t>-</a:t>
            </a:r>
            <a:r>
              <a:rPr lang="en-AU" b="1" dirty="0">
                <a:hlinkClick r:id="" action="ppaction://noaction"/>
              </a:rPr>
              <a:t>teaching staff</a:t>
            </a:r>
            <a:endParaRPr lang="en-AU" b="1" dirty="0"/>
          </a:p>
          <a:p>
            <a:r>
              <a:rPr lang="en-AU" sz="1200" dirty="0"/>
              <a:t>Information about </a:t>
            </a:r>
            <a:r>
              <a:rPr lang="en-AU" sz="1200" b="1" dirty="0"/>
              <a:t>professional learning for non-teaching staff </a:t>
            </a:r>
            <a:r>
              <a:rPr lang="en-AU" sz="1200" dirty="0"/>
              <a:t>including links to a course catalogue and resources, can be found on the professional learning site of the intranet.</a:t>
            </a:r>
          </a:p>
          <a:p>
            <a:r>
              <a:rPr lang="en-AU" dirty="0"/>
              <a:t>From the </a:t>
            </a:r>
            <a:r>
              <a:rPr lang="en-AU" b="1" dirty="0"/>
              <a:t>Inside the department A-Z </a:t>
            </a:r>
            <a:r>
              <a:rPr lang="en-AU" dirty="0"/>
              <a:t>tab select:</a:t>
            </a:r>
          </a:p>
          <a:p>
            <a:pPr marL="214318" indent="-214318">
              <a:buFont typeface="Arial" panose="020B0604020202020204" pitchFamily="34" charset="0"/>
              <a:buChar char="•"/>
            </a:pPr>
            <a:r>
              <a:rPr lang="en-AU" sz="1200" dirty="0"/>
              <a:t>Professional learning</a:t>
            </a:r>
          </a:p>
          <a:p>
            <a:pPr marL="214318" indent="-214318">
              <a:buFont typeface="Arial" panose="020B0604020202020204" pitchFamily="34" charset="0"/>
              <a:buChar char="•"/>
            </a:pPr>
            <a:r>
              <a:rPr lang="en-AU" sz="1200" dirty="0">
                <a:hlinkClick r:id="rId3"/>
              </a:rPr>
              <a:t>Professional learning for non-teaching staff</a:t>
            </a:r>
            <a:endParaRPr lang="en-AU" sz="1200" dirty="0"/>
          </a:p>
          <a:p>
            <a:pPr marL="214318" indent="-214318">
              <a:buFont typeface="Arial" panose="020B0604020202020204" pitchFamily="34" charset="0"/>
              <a:buChar char="•"/>
            </a:pPr>
            <a:r>
              <a:rPr lang="en-AU" sz="1200" dirty="0">
                <a:hlinkClick r:id="rId4"/>
              </a:rPr>
              <a:t>Course catalogue</a:t>
            </a:r>
            <a:endParaRPr lang="en-AU" sz="1200" dirty="0"/>
          </a:p>
          <a:p>
            <a:endParaRPr lang="en-AU" dirty="0"/>
          </a:p>
          <a:p>
            <a:r>
              <a:rPr lang="en-AU" dirty="0"/>
              <a:t>Our course</a:t>
            </a:r>
            <a:r>
              <a:rPr lang="en-AU" baseline="0" dirty="0"/>
              <a:t> catalogue </a:t>
            </a:r>
            <a:r>
              <a:rPr lang="en-AU" dirty="0"/>
              <a:t>has a large range of professional learning events available for non-teaching staff in your area and are a great resource to keep you up to date so you don’t miss out.</a:t>
            </a:r>
          </a:p>
          <a:p>
            <a:endParaRPr lang="en-AU" dirty="0"/>
          </a:p>
          <a:p>
            <a:r>
              <a:rPr lang="en-AU" sz="1200" u="sng" kern="1200" dirty="0">
                <a:solidFill>
                  <a:schemeClr val="tx1"/>
                </a:solidFill>
                <a:effectLst/>
                <a:latin typeface="+mn-lt"/>
                <a:ea typeface="+mn-ea"/>
                <a:cs typeface="+mn-cs"/>
                <a:hlinkClick r:id="rId3"/>
              </a:rPr>
              <a:t>https://education.nsw.gov.au/teaching-and-learning/professional-learning/professional-learning-for-non-teaching-staff</a:t>
            </a:r>
            <a:endParaRPr lang="en-AU" sz="1200" u="sng" kern="1200" dirty="0">
              <a:solidFill>
                <a:schemeClr val="tx1"/>
              </a:solidFill>
              <a:effectLst/>
              <a:latin typeface="+mn-lt"/>
              <a:ea typeface="+mn-ea"/>
              <a:cs typeface="+mn-cs"/>
            </a:endParaRPr>
          </a:p>
          <a:p>
            <a:endParaRPr lang="en-AU" sz="1200" kern="1200" dirty="0">
              <a:solidFill>
                <a:schemeClr val="tx1"/>
              </a:solidFill>
              <a:effectLst/>
              <a:latin typeface="+mn-lt"/>
              <a:ea typeface="+mn-ea"/>
              <a:cs typeface="+mn-cs"/>
            </a:endParaRPr>
          </a:p>
          <a:p>
            <a:r>
              <a:rPr lang="en-AU" sz="1200" u="sng" kern="1200" dirty="0">
                <a:solidFill>
                  <a:schemeClr val="tx1"/>
                </a:solidFill>
                <a:effectLst/>
                <a:latin typeface="+mn-lt"/>
                <a:ea typeface="+mn-ea"/>
                <a:cs typeface="+mn-cs"/>
                <a:hlinkClick r:id="rId4"/>
              </a:rPr>
              <a:t>https://education.nsw.gov.au/teaching-and-learning/professional-learning/professional-learning-for-non-teaching-staff/course-catalogue-for-non-teaching-staff</a:t>
            </a:r>
            <a:endParaRPr lang="en-AU" sz="1200" kern="1200" dirty="0">
              <a:solidFill>
                <a:schemeClr val="tx1"/>
              </a:solidFill>
              <a:effectLst/>
              <a:latin typeface="+mn-lt"/>
              <a:ea typeface="+mn-ea"/>
              <a:cs typeface="+mn-cs"/>
            </a:endParaRPr>
          </a:p>
          <a:p>
            <a:endParaRPr lang="en-US" dirty="0"/>
          </a:p>
          <a:p>
            <a:endParaRPr lang="en-AU" dirty="0"/>
          </a:p>
        </p:txBody>
      </p:sp>
      <p:sp>
        <p:nvSpPr>
          <p:cNvPr id="4" name="Slide Number Placeholder 3"/>
          <p:cNvSpPr>
            <a:spLocks noGrp="1"/>
          </p:cNvSpPr>
          <p:nvPr>
            <p:ph type="sldNum" sz="quarter" idx="10"/>
          </p:nvPr>
        </p:nvSpPr>
        <p:spPr/>
        <p:txBody>
          <a:bodyPr/>
          <a:lstStyle/>
          <a:p>
            <a:pPr marL="0" marR="0" lvl="0" indent="0" algn="r" defTabSz="457173" rtl="0" eaLnBrk="1" fontAlgn="auto" latinLnBrk="0" hangingPunct="1">
              <a:lnSpc>
                <a:spcPct val="100000"/>
              </a:lnSpc>
              <a:spcBef>
                <a:spcPts val="0"/>
              </a:spcBef>
              <a:spcAft>
                <a:spcPts val="0"/>
              </a:spcAft>
              <a:buClrTx/>
              <a:buSzTx/>
              <a:buFontTx/>
              <a:buNone/>
              <a:tabLst/>
              <a:defRPr/>
            </a:pPr>
            <a:fld id="{D09C5488-DD16-4714-9519-7BE21BA11D4E}"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173" rtl="0" eaLnBrk="1" fontAlgn="auto" latinLnBrk="0" hangingPunct="1">
                <a:lnSpc>
                  <a:spcPct val="100000"/>
                </a:lnSpc>
                <a:spcBef>
                  <a:spcPts val="0"/>
                </a:spcBef>
                <a:spcAft>
                  <a:spcPts val="0"/>
                </a:spcAft>
                <a:buClrTx/>
                <a:buSzTx/>
                <a:buFontTx/>
                <a:buNone/>
                <a:tabLst/>
                <a:defRPr/>
              </a:pPr>
              <a:t>20</a:t>
            </a:fld>
            <a:endParaRPr kumimoji="0" lang="en-AU"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939356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0000"/>
              </a:lnSpc>
              <a:defRPr sz="1800" i="1"/>
            </a:pPr>
            <a:r>
              <a:rPr lang="en-AU" sz="1200" i="0" dirty="0"/>
              <a:t>The Professional</a:t>
            </a:r>
            <a:r>
              <a:rPr lang="en-AU" sz="1200" i="0" baseline="0" dirty="0"/>
              <a:t> Learning for Non-Teaching </a:t>
            </a:r>
            <a:r>
              <a:rPr lang="en-AU" sz="1800" i="0" baseline="0" dirty="0"/>
              <a:t>S</a:t>
            </a:r>
            <a:r>
              <a:rPr lang="en-AU" i="0" dirty="0"/>
              <a:t>taff </a:t>
            </a:r>
            <a:r>
              <a:rPr lang="en-AU" sz="1200" i="0" baseline="0" dirty="0"/>
              <a:t>(PLNTS) team’s</a:t>
            </a:r>
            <a:r>
              <a:rPr lang="en-AU" sz="1200" i="0" dirty="0"/>
              <a:t> schedule of professional learning caters for all categories of non-teaching staff in schools across the state.</a:t>
            </a:r>
            <a:r>
              <a:rPr lang="en-AU" dirty="0"/>
              <a:t> </a:t>
            </a:r>
          </a:p>
          <a:p>
            <a:pPr>
              <a:lnSpc>
                <a:spcPct val="120000"/>
              </a:lnSpc>
              <a:defRPr sz="1800" i="1"/>
            </a:pPr>
            <a:r>
              <a:rPr lang="en-AU" sz="1200" i="0" dirty="0"/>
              <a:t>Please refer to the professional learning catalogue for events that build your skills.</a:t>
            </a:r>
            <a:r>
              <a:rPr lang="en-AU" dirty="0"/>
              <a:t> </a:t>
            </a:r>
            <a:endParaRPr lang="en-AU" sz="1200" i="0" dirty="0">
              <a:cs typeface="Calibri"/>
            </a:endParaRPr>
          </a:p>
          <a:p>
            <a:pPr>
              <a:lnSpc>
                <a:spcPct val="120000"/>
              </a:lnSpc>
              <a:defRPr sz="1800" i="1"/>
            </a:pPr>
            <a:endParaRPr lang="en-AU" sz="1200" i="0" dirty="0"/>
          </a:p>
          <a:p>
            <a:pPr>
              <a:lnSpc>
                <a:spcPct val="120000"/>
              </a:lnSpc>
              <a:defRPr sz="1800" i="1"/>
            </a:pPr>
            <a:r>
              <a:rPr lang="en-AU" sz="1200" i="0" dirty="0"/>
              <a:t>The catalogue is easy to use to find</a:t>
            </a:r>
            <a:r>
              <a:rPr lang="en-AU" sz="1200" i="0" baseline="0" dirty="0"/>
              <a:t> the course you need:</a:t>
            </a:r>
            <a:endParaRPr lang="en-AU" sz="1200" i="0" baseline="0" dirty="0">
              <a:cs typeface="Calibri"/>
            </a:endParaRPr>
          </a:p>
          <a:p>
            <a:pPr marL="171450" indent="-171450">
              <a:lnSpc>
                <a:spcPct val="120000"/>
              </a:lnSpc>
              <a:buFont typeface="Arial" panose="020B0604020202020204" pitchFamily="34" charset="0"/>
              <a:buChar char="•"/>
              <a:defRPr sz="1800" i="1"/>
            </a:pPr>
            <a:r>
              <a:rPr lang="en-AU" sz="1200" i="0" baseline="0" dirty="0"/>
              <a:t>you can display as a grid or as a list</a:t>
            </a:r>
            <a:endParaRPr lang="en-AU" sz="1200" i="0" baseline="0" dirty="0">
              <a:cs typeface="Calibri"/>
            </a:endParaRPr>
          </a:p>
          <a:p>
            <a:pPr marL="171450" indent="-171450">
              <a:lnSpc>
                <a:spcPct val="120000"/>
              </a:lnSpc>
              <a:buFont typeface="Arial" panose="020B0604020202020204" pitchFamily="34" charset="0"/>
              <a:buChar char="•"/>
              <a:defRPr sz="1800" i="1"/>
            </a:pPr>
            <a:r>
              <a:rPr lang="en-AU" sz="1200" i="0" baseline="0" dirty="0"/>
              <a:t>you can also browse by your region or</a:t>
            </a:r>
            <a:r>
              <a:rPr lang="en-AU" dirty="0"/>
              <a:t> </a:t>
            </a:r>
            <a:endParaRPr lang="en-AU" sz="1200" i="0" baseline="0" dirty="0">
              <a:cs typeface="Calibri"/>
            </a:endParaRPr>
          </a:p>
          <a:p>
            <a:pPr marL="171450" indent="-171450">
              <a:lnSpc>
                <a:spcPct val="120000"/>
              </a:lnSpc>
              <a:buFont typeface="Arial" panose="020B0604020202020204" pitchFamily="34" charset="0"/>
              <a:buChar char="•"/>
              <a:defRPr sz="1800" i="1"/>
            </a:pPr>
            <a:r>
              <a:rPr lang="en-AU" sz="1200" i="0" baseline="0" dirty="0"/>
              <a:t>simply focus on new courses</a:t>
            </a:r>
            <a:endParaRPr lang="en-AU" sz="1200" i="0" baseline="0" dirty="0">
              <a:cs typeface="Calibri"/>
            </a:endParaRPr>
          </a:p>
          <a:p>
            <a:pPr marL="171450" indent="-171450">
              <a:lnSpc>
                <a:spcPct val="120000"/>
              </a:lnSpc>
              <a:buFont typeface="Arial" panose="020B0604020202020204" pitchFamily="34" charset="0"/>
              <a:buChar char="•"/>
              <a:defRPr sz="1800" i="1"/>
            </a:pPr>
            <a:endParaRPr lang="en-AU" sz="1200" i="0" baseline="0" dirty="0"/>
          </a:p>
          <a:p>
            <a:pPr>
              <a:lnSpc>
                <a:spcPct val="120000"/>
              </a:lnSpc>
              <a:defRPr sz="1800" i="1"/>
            </a:pPr>
            <a:r>
              <a:rPr lang="en-AU" sz="1200" i="0" baseline="0" dirty="0"/>
              <a:t>Once you select a course, you will see</a:t>
            </a:r>
            <a:endParaRPr lang="en-AU" sz="1200" i="0" baseline="0" dirty="0">
              <a:cs typeface="Calibri"/>
            </a:endParaRPr>
          </a:p>
          <a:p>
            <a:pPr marL="171450" indent="-171450">
              <a:lnSpc>
                <a:spcPct val="120000"/>
              </a:lnSpc>
              <a:buFont typeface="Arial" panose="020B0604020202020204" pitchFamily="34" charset="0"/>
              <a:buChar char="•"/>
              <a:defRPr sz="1800" i="1"/>
            </a:pPr>
            <a:r>
              <a:rPr lang="en-AU" sz="1200" i="0" baseline="0" dirty="0"/>
              <a:t>the course details and location</a:t>
            </a:r>
            <a:endParaRPr lang="en-AU" sz="1200" i="0" baseline="0" dirty="0">
              <a:cs typeface="Calibri"/>
            </a:endParaRPr>
          </a:p>
          <a:p>
            <a:pPr marL="171450" indent="-171450">
              <a:lnSpc>
                <a:spcPct val="120000"/>
              </a:lnSpc>
              <a:buFont typeface="Arial" panose="020B0604020202020204" pitchFamily="34" charset="0"/>
              <a:buChar char="•"/>
              <a:defRPr sz="1800" i="1"/>
            </a:pPr>
            <a:r>
              <a:rPr lang="en-AU" sz="1200" i="0" baseline="0" dirty="0"/>
              <a:t>the dates the course is being presented and</a:t>
            </a:r>
            <a:r>
              <a:rPr lang="en-AU" dirty="0"/>
              <a:t> </a:t>
            </a:r>
            <a:endParaRPr lang="en-AU" sz="1200" i="0" baseline="0" dirty="0">
              <a:cs typeface="Calibri"/>
            </a:endParaRPr>
          </a:p>
          <a:p>
            <a:pPr marL="171450" indent="-171450">
              <a:lnSpc>
                <a:spcPct val="120000"/>
              </a:lnSpc>
              <a:buFont typeface="Arial" panose="020B0604020202020204" pitchFamily="34" charset="0"/>
              <a:buChar char="•"/>
              <a:defRPr sz="1800" i="1"/>
            </a:pPr>
            <a:r>
              <a:rPr lang="en-AU" sz="1200" i="0" baseline="0" dirty="0"/>
              <a:t>the </a:t>
            </a:r>
            <a:r>
              <a:rPr lang="en-AU" sz="1200" i="0" baseline="0" dirty="0" err="1"/>
              <a:t>MyPL</a:t>
            </a:r>
            <a:r>
              <a:rPr lang="en-AU" sz="1200" i="0" baseline="0" dirty="0"/>
              <a:t> reference code.</a:t>
            </a:r>
            <a:endParaRPr lang="en-AU" sz="1200" i="0" dirty="0">
              <a:cs typeface="Calibri"/>
            </a:endParaRPr>
          </a:p>
          <a:p>
            <a:pPr>
              <a:lnSpc>
                <a:spcPct val="120000"/>
              </a:lnSpc>
              <a:defRPr sz="1800" i="1"/>
            </a:pPr>
            <a:endParaRPr lang="en-AU" sz="1200" i="0" dirty="0"/>
          </a:p>
          <a:p>
            <a:pPr marL="0" marR="0" lvl="0" indent="0" algn="l" defTabSz="914347" rtl="0" eaLnBrk="1" fontAlgn="auto" latinLnBrk="0" hangingPunct="1">
              <a:lnSpc>
                <a:spcPct val="100000"/>
              </a:lnSpc>
              <a:spcBef>
                <a:spcPts val="0"/>
              </a:spcBef>
              <a:spcAft>
                <a:spcPts val="0"/>
              </a:spcAft>
              <a:buClrTx/>
              <a:buSzTx/>
              <a:buFontTx/>
              <a:buNone/>
              <a:tabLst/>
              <a:defRPr/>
            </a:pPr>
            <a:r>
              <a:rPr lang="en-US" sz="1200" u="sng" kern="1200" dirty="0">
                <a:solidFill>
                  <a:schemeClr val="tx1"/>
                </a:solidFill>
                <a:effectLst/>
                <a:latin typeface="+mn-lt"/>
                <a:ea typeface="+mn-ea"/>
                <a:cs typeface="+mn-cs"/>
                <a:hlinkClick r:id="rId3"/>
              </a:rPr>
              <a:t>https://education.nsw.gov.au/teaching-and-learning/professional-learning/professional-learning-for-non-teaching-staff/course-catalogue-for-non-teaching-staff</a:t>
            </a:r>
            <a:endParaRPr lang="en-AU" sz="1200" kern="1200" dirty="0">
              <a:solidFill>
                <a:schemeClr val="tx1"/>
              </a:solidFill>
              <a:effectLst/>
              <a:latin typeface="+mn-lt"/>
              <a:ea typeface="+mn-ea"/>
              <a:cs typeface="+mn-cs"/>
            </a:endParaRPr>
          </a:p>
          <a:p>
            <a:endParaRPr lang="en-US" dirty="0"/>
          </a:p>
          <a:p>
            <a:endParaRPr lang="en-AU" dirty="0"/>
          </a:p>
        </p:txBody>
      </p:sp>
      <p:sp>
        <p:nvSpPr>
          <p:cNvPr id="4" name="Slide Number Placeholder 3"/>
          <p:cNvSpPr>
            <a:spLocks noGrp="1"/>
          </p:cNvSpPr>
          <p:nvPr>
            <p:ph type="sldNum" sz="quarter" idx="10"/>
          </p:nvPr>
        </p:nvSpPr>
        <p:spPr/>
        <p:txBody>
          <a:bodyPr/>
          <a:lstStyle/>
          <a:p>
            <a:fld id="{D09C5488-DD16-4714-9519-7BE21BA11D4E}" type="slidenum">
              <a:rPr lang="en-AU" smtClean="0"/>
              <a:t>21</a:t>
            </a:fld>
            <a:endParaRPr lang="en-AU"/>
          </a:p>
        </p:txBody>
      </p:sp>
    </p:spTree>
    <p:extLst>
      <p:ext uri="{BB962C8B-B14F-4D97-AF65-F5344CB8AC3E}">
        <p14:creationId xmlns:p14="http://schemas.microsoft.com/office/powerpoint/2010/main" val="22586090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1" dirty="0"/>
              <a:t>Presenter to give an overview as per</a:t>
            </a:r>
            <a:r>
              <a:rPr lang="en-AU" b="1" baseline="0" dirty="0"/>
              <a:t> slide</a:t>
            </a:r>
            <a:endParaRPr lang="en-AU" b="1" dirty="0"/>
          </a:p>
        </p:txBody>
      </p:sp>
      <p:sp>
        <p:nvSpPr>
          <p:cNvPr id="4" name="Slide Number Placeholder 3"/>
          <p:cNvSpPr>
            <a:spLocks noGrp="1"/>
          </p:cNvSpPr>
          <p:nvPr>
            <p:ph type="sldNum" sz="quarter" idx="10"/>
          </p:nvPr>
        </p:nvSpPr>
        <p:spPr/>
        <p:txBody>
          <a:bodyPr/>
          <a:lstStyle/>
          <a:p>
            <a:fld id="{D09C5488-DD16-4714-9519-7BE21BA11D4E}" type="slidenum">
              <a:rPr lang="en-AU" smtClean="0"/>
              <a:t>3</a:t>
            </a:fld>
            <a:endParaRPr lang="en-AU"/>
          </a:p>
        </p:txBody>
      </p:sp>
    </p:spTree>
    <p:extLst>
      <p:ext uri="{BB962C8B-B14F-4D97-AF65-F5344CB8AC3E}">
        <p14:creationId xmlns:p14="http://schemas.microsoft.com/office/powerpoint/2010/main" val="23171629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0000"/>
              </a:lnSpc>
              <a:defRPr sz="1800" i="1"/>
            </a:pPr>
            <a:r>
              <a:rPr lang="en-AU" sz="1200" i="0" dirty="0"/>
              <a:t>At the completion of this </a:t>
            </a:r>
            <a:r>
              <a:rPr lang="en-AU" dirty="0"/>
              <a:t>module you </a:t>
            </a:r>
            <a:r>
              <a:rPr lang="en-AU" sz="1200" i="0" dirty="0"/>
              <a:t>should be able to:</a:t>
            </a:r>
            <a:r>
              <a:rPr lang="en-AU" dirty="0"/>
              <a:t> </a:t>
            </a:r>
          </a:p>
          <a:p>
            <a:pPr>
              <a:lnSpc>
                <a:spcPct val="100000"/>
              </a:lnSpc>
            </a:pPr>
            <a:endParaRPr lang="en-US" sz="1200" baseline="0" dirty="0"/>
          </a:p>
          <a:p>
            <a:pPr marL="285750" indent="-285750">
              <a:lnSpc>
                <a:spcPct val="100000"/>
              </a:lnSpc>
              <a:spcBef>
                <a:spcPts val="0"/>
              </a:spcBef>
              <a:buFont typeface="Arial" panose="020B0604020202020204" pitchFamily="34" charset="0"/>
              <a:buChar char="•"/>
            </a:pPr>
            <a:r>
              <a:rPr lang="en-AU" sz="1200" dirty="0"/>
              <a:t>engage in change with a positive mindset </a:t>
            </a:r>
          </a:p>
          <a:p>
            <a:pPr marL="285750" indent="-285750">
              <a:lnSpc>
                <a:spcPct val="100000"/>
              </a:lnSpc>
              <a:spcBef>
                <a:spcPts val="0"/>
              </a:spcBef>
              <a:buFont typeface="Arial" panose="020B0604020202020204" pitchFamily="34" charset="0"/>
              <a:buChar char="•"/>
            </a:pPr>
            <a:r>
              <a:rPr lang="en-AU" sz="1200" dirty="0"/>
              <a:t>support improvement by participating in professional learning </a:t>
            </a:r>
          </a:p>
          <a:p>
            <a:pPr marL="285750" indent="-285750">
              <a:lnSpc>
                <a:spcPct val="100000"/>
              </a:lnSpc>
              <a:spcBef>
                <a:spcPts val="0"/>
              </a:spcBef>
              <a:buFont typeface="Arial" panose="020B0604020202020204" pitchFamily="34" charset="0"/>
              <a:buChar char="•"/>
            </a:pPr>
            <a:r>
              <a:rPr lang="en-AU" sz="1200" dirty="0"/>
              <a:t>act on feedback.</a:t>
            </a:r>
          </a:p>
          <a:p>
            <a:pPr>
              <a:lnSpc>
                <a:spcPct val="100000"/>
              </a:lnSpc>
            </a:pPr>
            <a:endParaRPr lang="en-US" dirty="0"/>
          </a:p>
        </p:txBody>
      </p:sp>
      <p:sp>
        <p:nvSpPr>
          <p:cNvPr id="4" name="Slide Number Placeholder 3"/>
          <p:cNvSpPr>
            <a:spLocks noGrp="1"/>
          </p:cNvSpPr>
          <p:nvPr>
            <p:ph type="sldNum" sz="quarter" idx="10"/>
          </p:nvPr>
        </p:nvSpPr>
        <p:spPr/>
        <p:txBody>
          <a:bodyPr/>
          <a:lstStyle/>
          <a:p>
            <a:fld id="{D09C5488-DD16-4714-9519-7BE21BA11D4E}" type="slidenum">
              <a:rPr lang="en-AU" smtClean="0"/>
              <a:t>4</a:t>
            </a:fld>
            <a:endParaRPr lang="en-AU"/>
          </a:p>
        </p:txBody>
      </p:sp>
    </p:spTree>
    <p:extLst>
      <p:ext uri="{BB962C8B-B14F-4D97-AF65-F5344CB8AC3E}">
        <p14:creationId xmlns:p14="http://schemas.microsoft.com/office/powerpoint/2010/main" val="22645121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pPr>
            <a:r>
              <a:rPr lang="en-AU" sz="1200" kern="1200" dirty="0">
                <a:solidFill>
                  <a:schemeClr val="tx1"/>
                </a:solidFill>
                <a:effectLst/>
                <a:latin typeface="+mn-lt"/>
                <a:ea typeface="+mn-ea"/>
                <a:cs typeface="+mn-cs"/>
              </a:rPr>
              <a:t>Why do changes happen in schools?</a:t>
            </a:r>
          </a:p>
          <a:p>
            <a:pPr>
              <a:lnSpc>
                <a:spcPct val="100000"/>
              </a:lnSpc>
            </a:pPr>
            <a:r>
              <a:rPr lang="en-AU" sz="1200" kern="1200" dirty="0">
                <a:solidFill>
                  <a:schemeClr val="tx1"/>
                </a:solidFill>
                <a:effectLst/>
                <a:latin typeface="+mn-lt"/>
                <a:ea typeface="+mn-ea"/>
                <a:cs typeface="+mn-cs"/>
              </a:rPr>
              <a:t>Schools undergo continuous improvement with:</a:t>
            </a:r>
          </a:p>
          <a:p>
            <a:pPr marL="171450" lvl="0" indent="-171450">
              <a:lnSpc>
                <a:spcPct val="100000"/>
              </a:lnSpc>
              <a:buFont typeface="Arial" panose="020B0604020202020204" pitchFamily="34" charset="0"/>
              <a:buChar char="•"/>
            </a:pPr>
            <a:r>
              <a:rPr lang="en-AU" sz="1200" kern="1200" dirty="0">
                <a:solidFill>
                  <a:schemeClr val="tx1"/>
                </a:solidFill>
                <a:effectLst/>
                <a:latin typeface="+mn-lt"/>
                <a:ea typeface="+mn-ea"/>
                <a:cs typeface="+mn-cs"/>
              </a:rPr>
              <a:t>department initiatives and school planning priorities such as the implementation of Local Schools Local Decisions, SAP/SALM, School Plans, and PDP’s for non-teaching staff</a:t>
            </a:r>
          </a:p>
          <a:p>
            <a:pPr marL="171450" lvl="0" indent="-171450">
              <a:lnSpc>
                <a:spcPct val="100000"/>
              </a:lnSpc>
              <a:buFont typeface="Arial" panose="020B0604020202020204" pitchFamily="34" charset="0"/>
              <a:buChar char="•"/>
            </a:pPr>
            <a:r>
              <a:rPr lang="en-AU" sz="1200" kern="1200" dirty="0">
                <a:solidFill>
                  <a:schemeClr val="tx1"/>
                </a:solidFill>
                <a:effectLst/>
                <a:latin typeface="+mn-lt"/>
                <a:ea typeface="+mn-ea"/>
                <a:cs typeface="+mn-cs"/>
              </a:rPr>
              <a:t>new technologies, for</a:t>
            </a:r>
            <a:r>
              <a:rPr lang="en-AU" sz="1200" kern="1200" baseline="0" dirty="0">
                <a:solidFill>
                  <a:schemeClr val="tx1"/>
                </a:solidFill>
                <a:effectLst/>
                <a:latin typeface="+mn-lt"/>
                <a:ea typeface="+mn-ea"/>
                <a:cs typeface="+mn-cs"/>
              </a:rPr>
              <a:t> example the</a:t>
            </a:r>
            <a:r>
              <a:rPr lang="en-AU" sz="1200" kern="1200" dirty="0">
                <a:solidFill>
                  <a:schemeClr val="tx1"/>
                </a:solidFill>
                <a:effectLst/>
                <a:latin typeface="+mn-lt"/>
                <a:ea typeface="+mn-ea"/>
                <a:cs typeface="+mn-cs"/>
              </a:rPr>
              <a:t> library system Oliver, introduction</a:t>
            </a:r>
            <a:r>
              <a:rPr lang="en-AU" sz="1200" kern="1200" baseline="0" dirty="0">
                <a:solidFill>
                  <a:schemeClr val="tx1"/>
                </a:solidFill>
                <a:effectLst/>
                <a:latin typeface="+mn-lt"/>
                <a:ea typeface="+mn-ea"/>
                <a:cs typeface="+mn-cs"/>
              </a:rPr>
              <a:t> of </a:t>
            </a:r>
            <a:r>
              <a:rPr lang="en-AU" sz="1200" kern="1200" dirty="0">
                <a:solidFill>
                  <a:schemeClr val="tx1"/>
                </a:solidFill>
                <a:effectLst/>
                <a:latin typeface="+mn-lt"/>
                <a:ea typeface="+mn-ea"/>
                <a:cs typeface="+mn-cs"/>
              </a:rPr>
              <a:t>Google docs, and the new SAP/SALM systems</a:t>
            </a:r>
          </a:p>
          <a:p>
            <a:pPr marL="171450" lvl="0" indent="-171450">
              <a:lnSpc>
                <a:spcPct val="100000"/>
              </a:lnSpc>
              <a:buFont typeface="Arial" panose="020B0604020202020204" pitchFamily="34" charset="0"/>
              <a:buChar char="•"/>
            </a:pPr>
            <a:r>
              <a:rPr lang="en-AU" sz="1200" kern="1200" dirty="0">
                <a:solidFill>
                  <a:schemeClr val="tx1"/>
                </a:solidFill>
                <a:effectLst/>
                <a:latin typeface="+mn-lt"/>
                <a:ea typeface="+mn-ea"/>
                <a:cs typeface="+mn-cs"/>
              </a:rPr>
              <a:t>reviews of current programs, practices and procedures, for</a:t>
            </a:r>
            <a:r>
              <a:rPr lang="en-AU" sz="1200" kern="1200" baseline="0" dirty="0">
                <a:solidFill>
                  <a:schemeClr val="tx1"/>
                </a:solidFill>
                <a:effectLst/>
                <a:latin typeface="+mn-lt"/>
                <a:ea typeface="+mn-ea"/>
                <a:cs typeface="+mn-cs"/>
              </a:rPr>
              <a:t> example </a:t>
            </a:r>
            <a:r>
              <a:rPr lang="en-AU" sz="1200" kern="1200" dirty="0">
                <a:solidFill>
                  <a:schemeClr val="tx1"/>
                </a:solidFill>
                <a:effectLst/>
                <a:latin typeface="+mn-lt"/>
                <a:ea typeface="+mn-ea"/>
                <a:cs typeface="+mn-cs"/>
              </a:rPr>
              <a:t>SAS staff induction, staff induction into school Health and Safety procedures regularly reviewed</a:t>
            </a:r>
            <a:r>
              <a:rPr lang="en-AU" sz="1200" kern="1200" baseline="0" dirty="0">
                <a:solidFill>
                  <a:schemeClr val="tx1"/>
                </a:solidFill>
                <a:effectLst/>
                <a:latin typeface="+mn-lt"/>
                <a:ea typeface="+mn-ea"/>
                <a:cs typeface="+mn-cs"/>
              </a:rPr>
              <a:t> and</a:t>
            </a:r>
            <a:r>
              <a:rPr lang="en-AU" sz="1200" kern="1200" dirty="0">
                <a:solidFill>
                  <a:schemeClr val="tx1"/>
                </a:solidFill>
                <a:effectLst/>
                <a:latin typeface="+mn-lt"/>
                <a:ea typeface="+mn-ea"/>
                <a:cs typeface="+mn-cs"/>
              </a:rPr>
              <a:t> emergency evacuations etc.</a:t>
            </a:r>
          </a:p>
          <a:p>
            <a:pPr marL="171450" lvl="0" indent="-171450">
              <a:lnSpc>
                <a:spcPct val="100000"/>
              </a:lnSpc>
              <a:buFont typeface="Arial" panose="020B0604020202020204" pitchFamily="34" charset="0"/>
              <a:buChar char="•"/>
            </a:pPr>
            <a:r>
              <a:rPr lang="en-AU" sz="1200" kern="1200" dirty="0">
                <a:solidFill>
                  <a:schemeClr val="tx1"/>
                </a:solidFill>
                <a:effectLst/>
                <a:latin typeface="+mn-lt"/>
                <a:ea typeface="+mn-ea"/>
                <a:cs typeface="+mn-cs"/>
              </a:rPr>
              <a:t>introduction of new systems and procedures, for</a:t>
            </a:r>
            <a:r>
              <a:rPr lang="en-AU" sz="1200" kern="1200" baseline="0" dirty="0">
                <a:solidFill>
                  <a:schemeClr val="tx1"/>
                </a:solidFill>
                <a:effectLst/>
                <a:latin typeface="+mn-lt"/>
                <a:ea typeface="+mn-ea"/>
                <a:cs typeface="+mn-cs"/>
              </a:rPr>
              <a:t> example</a:t>
            </a:r>
            <a:r>
              <a:rPr lang="en-AU" sz="1200" kern="1200" dirty="0">
                <a:solidFill>
                  <a:schemeClr val="tx1"/>
                </a:solidFill>
                <a:effectLst/>
                <a:latin typeface="+mn-lt"/>
                <a:ea typeface="+mn-ea"/>
                <a:cs typeface="+mn-cs"/>
              </a:rPr>
              <a:t> new procurement systems and procedures and approvals processes. </a:t>
            </a:r>
          </a:p>
          <a:p>
            <a:pPr marL="171450" lvl="0" indent="-171450">
              <a:lnSpc>
                <a:spcPct val="100000"/>
              </a:lnSpc>
              <a:buFont typeface="Arial" panose="020B0604020202020204" pitchFamily="34" charset="0"/>
              <a:buChar char="•"/>
            </a:pPr>
            <a:r>
              <a:rPr lang="en-AU" sz="1200" kern="1200" dirty="0">
                <a:solidFill>
                  <a:schemeClr val="tx1"/>
                </a:solidFill>
                <a:effectLst/>
                <a:latin typeface="+mn-lt"/>
                <a:ea typeface="+mn-ea"/>
                <a:cs typeface="+mn-cs"/>
              </a:rPr>
              <a:t>staff and leadership changes such</a:t>
            </a:r>
            <a:r>
              <a:rPr lang="en-AU" sz="1200" kern="1200" baseline="0" dirty="0">
                <a:solidFill>
                  <a:schemeClr val="tx1"/>
                </a:solidFill>
                <a:effectLst/>
                <a:latin typeface="+mn-lt"/>
                <a:ea typeface="+mn-ea"/>
                <a:cs typeface="+mn-cs"/>
              </a:rPr>
              <a:t> as a</a:t>
            </a:r>
            <a:r>
              <a:rPr lang="en-AU" sz="1200" kern="1200" dirty="0">
                <a:solidFill>
                  <a:schemeClr val="tx1"/>
                </a:solidFill>
                <a:effectLst/>
                <a:latin typeface="+mn-lt"/>
                <a:ea typeface="+mn-ea"/>
                <a:cs typeface="+mn-cs"/>
              </a:rPr>
              <a:t> new principal, deputy principal or school administrative manager (SAM)</a:t>
            </a:r>
          </a:p>
          <a:p>
            <a:pPr marL="171450" lvl="0" indent="-171450">
              <a:lnSpc>
                <a:spcPct val="100000"/>
              </a:lnSpc>
              <a:buFont typeface="Arial" panose="020B0604020202020204" pitchFamily="34" charset="0"/>
              <a:buChar char="•"/>
            </a:pPr>
            <a:r>
              <a:rPr lang="en-AU" sz="1200" kern="1200" dirty="0">
                <a:solidFill>
                  <a:schemeClr val="tx1"/>
                </a:solidFill>
                <a:effectLst/>
                <a:latin typeface="+mn-lt"/>
                <a:ea typeface="+mn-ea"/>
                <a:cs typeface="+mn-cs"/>
              </a:rPr>
              <a:t>community consultation including</a:t>
            </a:r>
            <a:r>
              <a:rPr lang="en-AU" sz="1200" kern="1200" baseline="0" dirty="0">
                <a:solidFill>
                  <a:schemeClr val="tx1"/>
                </a:solidFill>
                <a:effectLst/>
                <a:latin typeface="+mn-lt"/>
                <a:ea typeface="+mn-ea"/>
                <a:cs typeface="+mn-cs"/>
              </a:rPr>
              <a:t> </a:t>
            </a:r>
            <a:r>
              <a:rPr lang="en-AU" sz="1200" kern="1200" dirty="0">
                <a:solidFill>
                  <a:schemeClr val="tx1"/>
                </a:solidFill>
                <a:effectLst/>
                <a:latin typeface="+mn-lt"/>
                <a:ea typeface="+mn-ea"/>
                <a:cs typeface="+mn-cs"/>
              </a:rPr>
              <a:t>P&amp;C feedback on school uniform </a:t>
            </a:r>
          </a:p>
          <a:p>
            <a:pPr marL="171450" indent="-171450">
              <a:lnSpc>
                <a:spcPct val="100000"/>
              </a:lnSpc>
              <a:buFont typeface="Arial" panose="020B0604020202020204" pitchFamily="34" charset="0"/>
              <a:buChar char="•"/>
            </a:pPr>
            <a:r>
              <a:rPr lang="en-AU" sz="1200" kern="1200" dirty="0">
                <a:solidFill>
                  <a:schemeClr val="tx1"/>
                </a:solidFill>
                <a:effectLst/>
                <a:latin typeface="+mn-lt"/>
                <a:ea typeface="+mn-ea"/>
                <a:cs typeface="+mn-cs"/>
              </a:rPr>
              <a:t>staff suggesting different ways of working such</a:t>
            </a:r>
            <a:r>
              <a:rPr lang="en-AU" sz="1200" kern="1200" baseline="0" dirty="0">
                <a:solidFill>
                  <a:schemeClr val="tx1"/>
                </a:solidFill>
                <a:effectLst/>
                <a:latin typeface="+mn-lt"/>
                <a:ea typeface="+mn-ea"/>
                <a:cs typeface="+mn-cs"/>
              </a:rPr>
              <a:t> as </a:t>
            </a:r>
            <a:r>
              <a:rPr lang="en-AU" sz="1200" kern="1200" dirty="0">
                <a:solidFill>
                  <a:schemeClr val="tx1"/>
                </a:solidFill>
                <a:effectLst/>
                <a:latin typeface="+mn-lt"/>
                <a:ea typeface="+mn-ea"/>
                <a:cs typeface="+mn-cs"/>
              </a:rPr>
              <a:t>streamlining front office procedures. </a:t>
            </a:r>
          </a:p>
          <a:p>
            <a:pPr marL="0" indent="0">
              <a:lnSpc>
                <a:spcPct val="100000"/>
              </a:lnSpc>
              <a:buFont typeface="Arial" panose="020B0604020202020204" pitchFamily="34" charset="0"/>
              <a:buNone/>
            </a:pPr>
            <a:endParaRPr lang="en-AU" sz="1200" kern="1200" dirty="0">
              <a:solidFill>
                <a:schemeClr val="tx1"/>
              </a:solidFill>
              <a:effectLst/>
              <a:latin typeface="+mn-lt"/>
              <a:ea typeface="+mn-ea"/>
              <a:cs typeface="+mn-cs"/>
            </a:endParaRPr>
          </a:p>
          <a:p>
            <a:pPr marL="0" indent="0">
              <a:lnSpc>
                <a:spcPct val="100000"/>
              </a:lnSpc>
              <a:buFont typeface="Arial" panose="020B0604020202020204" pitchFamily="34" charset="0"/>
              <a:buNone/>
            </a:pPr>
            <a:r>
              <a:rPr lang="en-AU" sz="1200" kern="1200" dirty="0">
                <a:solidFill>
                  <a:schemeClr val="tx1"/>
                </a:solidFill>
                <a:effectLst/>
                <a:latin typeface="+mn-lt"/>
                <a:ea typeface="+mn-ea"/>
                <a:cs typeface="+mn-cs"/>
              </a:rPr>
              <a:t>Most of the changes relate back to the Department of Education philosophy of seeking continuous improvement in order to</a:t>
            </a:r>
            <a:r>
              <a:rPr lang="en-AU" sz="1200" kern="1200" baseline="0" dirty="0">
                <a:solidFill>
                  <a:schemeClr val="tx1"/>
                </a:solidFill>
                <a:effectLst/>
                <a:latin typeface="+mn-lt"/>
                <a:ea typeface="+mn-ea"/>
                <a:cs typeface="+mn-cs"/>
              </a:rPr>
              <a:t> improve learning outcomes for students.</a:t>
            </a:r>
          </a:p>
          <a:p>
            <a:endParaRPr lang="en-AU" dirty="0"/>
          </a:p>
        </p:txBody>
      </p:sp>
      <p:sp>
        <p:nvSpPr>
          <p:cNvPr id="4" name="Slide Number Placeholder 3"/>
          <p:cNvSpPr>
            <a:spLocks noGrp="1"/>
          </p:cNvSpPr>
          <p:nvPr>
            <p:ph type="sldNum" sz="quarter" idx="10"/>
          </p:nvPr>
        </p:nvSpPr>
        <p:spPr/>
        <p:txBody>
          <a:bodyPr/>
          <a:lstStyle/>
          <a:p>
            <a:fld id="{D09C5488-DD16-4714-9519-7BE21BA11D4E}" type="slidenum">
              <a:rPr lang="en-AU" smtClean="0"/>
              <a:t>5</a:t>
            </a:fld>
            <a:endParaRPr lang="en-AU"/>
          </a:p>
        </p:txBody>
      </p:sp>
    </p:spTree>
    <p:extLst>
      <p:ext uri="{BB962C8B-B14F-4D97-AF65-F5344CB8AC3E}">
        <p14:creationId xmlns:p14="http://schemas.microsoft.com/office/powerpoint/2010/main" val="21597232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pPr>
            <a:r>
              <a:rPr lang="en-AU" sz="1200" kern="1200" dirty="0">
                <a:solidFill>
                  <a:schemeClr val="tx1"/>
                </a:solidFill>
                <a:effectLst/>
                <a:latin typeface="+mn-lt"/>
                <a:ea typeface="+mn-ea"/>
                <a:cs typeface="+mn-cs"/>
              </a:rPr>
              <a:t>People may respond to change in a positive and/or negative manner. </a:t>
            </a:r>
          </a:p>
          <a:p>
            <a:pPr>
              <a:lnSpc>
                <a:spcPct val="100000"/>
              </a:lnSpc>
            </a:pPr>
            <a:r>
              <a:rPr lang="en-AU" sz="1200" kern="1200" dirty="0">
                <a:solidFill>
                  <a:schemeClr val="tx1"/>
                </a:solidFill>
                <a:effectLst/>
                <a:latin typeface="+mn-lt"/>
                <a:ea typeface="+mn-ea"/>
                <a:cs typeface="+mn-cs"/>
              </a:rPr>
              <a:t>When a change is first introduced some people’s reactions may be excitement and happiness and they approach it with positivity and enthusiasm.</a:t>
            </a:r>
          </a:p>
          <a:p>
            <a:pPr>
              <a:lnSpc>
                <a:spcPct val="100000"/>
              </a:lnSpc>
            </a:pPr>
            <a:r>
              <a:rPr lang="en-AU" sz="1200" kern="1200" dirty="0">
                <a:solidFill>
                  <a:schemeClr val="tx1"/>
                </a:solidFill>
                <a:effectLst/>
                <a:latin typeface="+mn-lt"/>
                <a:ea typeface="+mn-ea"/>
                <a:cs typeface="+mn-cs"/>
              </a:rPr>
              <a:t>It is normal for staff to feel some anxiety around change.  </a:t>
            </a:r>
          </a:p>
          <a:p>
            <a:pPr>
              <a:lnSpc>
                <a:spcPct val="100000"/>
              </a:lnSpc>
            </a:pPr>
            <a:r>
              <a:rPr lang="en-AU" sz="1200" kern="1200" dirty="0">
                <a:solidFill>
                  <a:schemeClr val="tx1"/>
                </a:solidFill>
                <a:effectLst/>
                <a:latin typeface="+mn-lt"/>
                <a:ea typeface="+mn-ea"/>
                <a:cs typeface="+mn-cs"/>
              </a:rPr>
              <a:t>Others may fear the change so much that they react with denial or resistance and be angry about the change.</a:t>
            </a:r>
          </a:p>
          <a:p>
            <a:pPr>
              <a:lnSpc>
                <a:spcPct val="100000"/>
              </a:lnSpc>
            </a:pPr>
            <a:r>
              <a:rPr lang="en-AU" sz="1200" kern="1200" dirty="0">
                <a:solidFill>
                  <a:schemeClr val="tx1"/>
                </a:solidFill>
                <a:effectLst/>
                <a:latin typeface="+mn-lt"/>
                <a:ea typeface="+mn-ea"/>
                <a:cs typeface="+mn-cs"/>
              </a:rPr>
              <a:t>While there is a large range of different emotions that a staff member may display in response to changes in the workplace there are strategies to manage the impact of change on staff.</a:t>
            </a:r>
          </a:p>
          <a:p>
            <a:pPr>
              <a:lnSpc>
                <a:spcPct val="100000"/>
              </a:lnSpc>
            </a:pPr>
            <a:endParaRPr lang="en-AU" sz="1200" kern="1200" dirty="0">
              <a:solidFill>
                <a:schemeClr val="tx1"/>
              </a:solidFill>
              <a:effectLst/>
              <a:latin typeface="+mn-lt"/>
              <a:ea typeface="+mn-ea"/>
              <a:cs typeface="+mn-cs"/>
            </a:endParaRPr>
          </a:p>
          <a:p>
            <a:pPr>
              <a:lnSpc>
                <a:spcPct val="100000"/>
              </a:lnSpc>
            </a:pPr>
            <a:r>
              <a:rPr lang="en-AU" sz="1200" kern="1200" dirty="0">
                <a:solidFill>
                  <a:schemeClr val="tx1"/>
                </a:solidFill>
                <a:effectLst/>
                <a:latin typeface="+mn-lt"/>
                <a:ea typeface="+mn-ea"/>
                <a:cs typeface="+mn-cs"/>
              </a:rPr>
              <a:t>Staff who demonstrate a positive response can be utilised to engage other staff to:</a:t>
            </a:r>
          </a:p>
          <a:p>
            <a:pPr marL="171450" lvl="0" indent="-171450">
              <a:lnSpc>
                <a:spcPct val="100000"/>
              </a:lnSpc>
              <a:buFont typeface="Arial" panose="020B0604020202020204" pitchFamily="34" charset="0"/>
              <a:buChar char="•"/>
            </a:pPr>
            <a:r>
              <a:rPr lang="en-AU" sz="1200" kern="1200" dirty="0">
                <a:solidFill>
                  <a:schemeClr val="tx1"/>
                </a:solidFill>
                <a:effectLst/>
                <a:latin typeface="+mn-lt"/>
                <a:ea typeface="+mn-ea"/>
                <a:cs typeface="+mn-cs"/>
              </a:rPr>
              <a:t>participate in professional development opportunities </a:t>
            </a:r>
          </a:p>
          <a:p>
            <a:pPr marL="171450" lvl="0" indent="-171450">
              <a:lnSpc>
                <a:spcPct val="100000"/>
              </a:lnSpc>
              <a:buFont typeface="Arial" panose="020B0604020202020204" pitchFamily="34" charset="0"/>
              <a:buChar char="•"/>
            </a:pPr>
            <a:r>
              <a:rPr lang="en-AU" sz="1200" kern="1200" dirty="0">
                <a:solidFill>
                  <a:schemeClr val="tx1"/>
                </a:solidFill>
                <a:effectLst/>
                <a:latin typeface="+mn-lt"/>
                <a:ea typeface="+mn-ea"/>
                <a:cs typeface="+mn-cs"/>
              </a:rPr>
              <a:t>participate in giving, receiving and acting on feedback</a:t>
            </a:r>
          </a:p>
          <a:p>
            <a:pPr marL="171450" lvl="0" indent="-171450">
              <a:lnSpc>
                <a:spcPct val="100000"/>
              </a:lnSpc>
              <a:buFont typeface="Arial" panose="020B0604020202020204" pitchFamily="34" charset="0"/>
              <a:buChar char="•"/>
            </a:pPr>
            <a:r>
              <a:rPr lang="en-AU" sz="1200" kern="1200" dirty="0">
                <a:solidFill>
                  <a:schemeClr val="tx1"/>
                </a:solidFill>
                <a:effectLst/>
                <a:latin typeface="+mn-lt"/>
                <a:ea typeface="+mn-ea"/>
                <a:cs typeface="+mn-cs"/>
              </a:rPr>
              <a:t>contribute to and promote the changes within the team</a:t>
            </a:r>
          </a:p>
          <a:p>
            <a:pPr marL="171450" lvl="0" indent="-171450">
              <a:lnSpc>
                <a:spcPct val="100000"/>
              </a:lnSpc>
              <a:buFont typeface="Arial" panose="020B0604020202020204" pitchFamily="34" charset="0"/>
              <a:buChar char="•"/>
            </a:pPr>
            <a:r>
              <a:rPr lang="en-AU" sz="1200" kern="1200" dirty="0">
                <a:solidFill>
                  <a:schemeClr val="tx1"/>
                </a:solidFill>
                <a:effectLst/>
                <a:latin typeface="+mn-lt"/>
                <a:ea typeface="+mn-ea"/>
                <a:cs typeface="+mn-cs"/>
              </a:rPr>
              <a:t>work collaboratively to support the team to understand and manage the changes</a:t>
            </a:r>
          </a:p>
          <a:p>
            <a:endParaRPr lang="en-AU" dirty="0"/>
          </a:p>
        </p:txBody>
      </p:sp>
      <p:sp>
        <p:nvSpPr>
          <p:cNvPr id="4" name="Slide Number Placeholder 3"/>
          <p:cNvSpPr>
            <a:spLocks noGrp="1"/>
          </p:cNvSpPr>
          <p:nvPr>
            <p:ph type="sldNum" sz="quarter" idx="10"/>
          </p:nvPr>
        </p:nvSpPr>
        <p:spPr/>
        <p:txBody>
          <a:bodyPr/>
          <a:lstStyle/>
          <a:p>
            <a:fld id="{D09C5488-DD16-4714-9519-7BE21BA11D4E}" type="slidenum">
              <a:rPr lang="en-AU" smtClean="0"/>
              <a:t>6</a:t>
            </a:fld>
            <a:endParaRPr lang="en-AU"/>
          </a:p>
        </p:txBody>
      </p:sp>
    </p:spTree>
    <p:extLst>
      <p:ext uri="{BB962C8B-B14F-4D97-AF65-F5344CB8AC3E}">
        <p14:creationId xmlns:p14="http://schemas.microsoft.com/office/powerpoint/2010/main" val="23314684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pPr>
            <a:r>
              <a:rPr lang="en-AU" sz="1200" kern="1200" dirty="0">
                <a:solidFill>
                  <a:schemeClr val="tx1"/>
                </a:solidFill>
                <a:effectLst/>
                <a:latin typeface="+mn-lt"/>
                <a:ea typeface="+mn-ea"/>
                <a:cs typeface="+mn-cs"/>
              </a:rPr>
              <a:t>NSW public schools are continuously improving the services they offer students and families.</a:t>
            </a:r>
          </a:p>
          <a:p>
            <a:pPr>
              <a:lnSpc>
                <a:spcPct val="100000"/>
              </a:lnSpc>
            </a:pPr>
            <a:r>
              <a:rPr lang="en-AU" sz="1200" kern="1200" dirty="0">
                <a:solidFill>
                  <a:schemeClr val="tx1"/>
                </a:solidFill>
                <a:effectLst/>
                <a:latin typeface="+mn-lt"/>
                <a:ea typeface="+mn-ea"/>
                <a:cs typeface="+mn-cs"/>
              </a:rPr>
              <a:t>Successful implementation of these improvements will depend on how they are planned, managed and communicated to the school community.</a:t>
            </a:r>
          </a:p>
          <a:p>
            <a:pPr>
              <a:lnSpc>
                <a:spcPct val="100000"/>
              </a:lnSpc>
            </a:pPr>
            <a:r>
              <a:rPr lang="en-AU" sz="1200" kern="1200" dirty="0">
                <a:solidFill>
                  <a:schemeClr val="tx1"/>
                </a:solidFill>
                <a:effectLst/>
                <a:latin typeface="+mn-lt"/>
                <a:ea typeface="+mn-ea"/>
                <a:cs typeface="+mn-cs"/>
              </a:rPr>
              <a:t>One of the best methods is to provide open and clear communication on the proposed improvements.</a:t>
            </a:r>
          </a:p>
          <a:p>
            <a:pPr>
              <a:lnSpc>
                <a:spcPct val="100000"/>
              </a:lnSpc>
            </a:pPr>
            <a:r>
              <a:rPr lang="en-AU" sz="1200" kern="1200" dirty="0">
                <a:solidFill>
                  <a:schemeClr val="tx1"/>
                </a:solidFill>
                <a:effectLst/>
                <a:latin typeface="+mn-lt"/>
                <a:ea typeface="+mn-ea"/>
                <a:cs typeface="+mn-cs"/>
              </a:rPr>
              <a:t>When someone explains clearly the reason for change, the importance of the proposal to the school community and details of plans for implementation</a:t>
            </a:r>
            <a:r>
              <a:rPr lang="en-AU" sz="1200" kern="1200" baseline="0" dirty="0">
                <a:solidFill>
                  <a:schemeClr val="tx1"/>
                </a:solidFill>
                <a:effectLst/>
                <a:latin typeface="+mn-lt"/>
                <a:ea typeface="+mn-ea"/>
                <a:cs typeface="+mn-cs"/>
              </a:rPr>
              <a:t> people are more likely to come on board and participate in the changes.</a:t>
            </a:r>
          </a:p>
          <a:p>
            <a:pPr>
              <a:lnSpc>
                <a:spcPct val="100000"/>
              </a:lnSpc>
            </a:pPr>
            <a:endParaRPr lang="en-AU" sz="1200" kern="1200" dirty="0">
              <a:solidFill>
                <a:schemeClr val="tx1"/>
              </a:solidFill>
              <a:effectLst/>
              <a:latin typeface="+mn-lt"/>
              <a:ea typeface="+mn-ea"/>
              <a:cs typeface="+mn-cs"/>
            </a:endParaRPr>
          </a:p>
          <a:p>
            <a:pPr>
              <a:lnSpc>
                <a:spcPct val="100000"/>
              </a:lnSpc>
            </a:pPr>
            <a:r>
              <a:rPr lang="en-AU" sz="1200" b="1" kern="1200" dirty="0">
                <a:solidFill>
                  <a:schemeClr val="tx1"/>
                </a:solidFill>
                <a:effectLst/>
                <a:latin typeface="+mn-lt"/>
                <a:ea typeface="+mn-ea"/>
                <a:cs typeface="+mn-cs"/>
              </a:rPr>
              <a:t>QUESTION:</a:t>
            </a:r>
            <a:r>
              <a:rPr lang="en-AU" sz="1200" kern="1200" dirty="0">
                <a:solidFill>
                  <a:schemeClr val="tx1"/>
                </a:solidFill>
                <a:effectLst/>
                <a:latin typeface="+mn-lt"/>
                <a:ea typeface="+mn-ea"/>
                <a:cs typeface="+mn-cs"/>
              </a:rPr>
              <a:t> Can you provide an example of change/s or improvements that have recently been implemented in your school?</a:t>
            </a:r>
          </a:p>
          <a:p>
            <a:pPr>
              <a:lnSpc>
                <a:spcPct val="100000"/>
              </a:lnSpc>
            </a:pPr>
            <a:r>
              <a:rPr lang="en-AU" sz="1200" b="1" kern="1200" dirty="0">
                <a:solidFill>
                  <a:schemeClr val="tx1"/>
                </a:solidFill>
                <a:effectLst/>
                <a:latin typeface="+mn-lt"/>
                <a:ea typeface="+mn-ea"/>
                <a:cs typeface="+mn-cs"/>
              </a:rPr>
              <a:t>ANSWER:</a:t>
            </a:r>
            <a:r>
              <a:rPr lang="en-AU" sz="1200" kern="1200" dirty="0">
                <a:solidFill>
                  <a:schemeClr val="tx1"/>
                </a:solidFill>
                <a:effectLst/>
                <a:latin typeface="+mn-lt"/>
                <a:ea typeface="+mn-ea"/>
                <a:cs typeface="+mn-cs"/>
              </a:rPr>
              <a:t> </a:t>
            </a:r>
            <a:r>
              <a:rPr lang="en-AU" sz="1200" kern="1200" dirty="0">
                <a:solidFill>
                  <a:srgbClr val="FF0000"/>
                </a:solidFill>
                <a:effectLst/>
                <a:latin typeface="+mn-lt"/>
                <a:ea typeface="+mn-ea"/>
                <a:cs typeface="+mn-cs"/>
              </a:rPr>
              <a:t>SAP HR Payroll</a:t>
            </a:r>
            <a:endParaRPr lang="en-AU" sz="1200" kern="1200" baseline="0" dirty="0">
              <a:solidFill>
                <a:srgbClr val="FF0000"/>
              </a:solidFill>
              <a:effectLst/>
              <a:latin typeface="+mn-lt"/>
              <a:ea typeface="+mn-ea"/>
              <a:cs typeface="+mn-cs"/>
            </a:endParaRPr>
          </a:p>
          <a:p>
            <a:pPr>
              <a:lnSpc>
                <a:spcPct val="100000"/>
              </a:lnSpc>
            </a:pPr>
            <a:r>
              <a:rPr lang="en-AU" sz="1200" kern="1200" dirty="0">
                <a:solidFill>
                  <a:schemeClr val="tx1"/>
                </a:solidFill>
                <a:effectLst/>
                <a:latin typeface="+mn-lt"/>
                <a:ea typeface="+mn-ea"/>
                <a:cs typeface="+mn-cs"/>
              </a:rPr>
              <a:t> </a:t>
            </a:r>
          </a:p>
          <a:p>
            <a:pPr>
              <a:lnSpc>
                <a:spcPct val="100000"/>
              </a:lnSpc>
            </a:pPr>
            <a:r>
              <a:rPr lang="en-AU" sz="1200" b="1" kern="1200" dirty="0">
                <a:solidFill>
                  <a:schemeClr val="tx1"/>
                </a:solidFill>
                <a:effectLst/>
                <a:latin typeface="+mn-lt"/>
                <a:ea typeface="+mn-ea"/>
                <a:cs typeface="+mn-cs"/>
              </a:rPr>
              <a:t>QUESTION:</a:t>
            </a:r>
            <a:r>
              <a:rPr lang="en-AU" sz="1200" kern="1200" dirty="0">
                <a:solidFill>
                  <a:schemeClr val="tx1"/>
                </a:solidFill>
                <a:effectLst/>
                <a:latin typeface="+mn-lt"/>
                <a:ea typeface="+mn-ea"/>
                <a:cs typeface="+mn-cs"/>
              </a:rPr>
              <a:t> Can you think of different effective methods of communication about changes that have been used</a:t>
            </a:r>
            <a:r>
              <a:rPr lang="en-AU" sz="1200" kern="1200" baseline="0" dirty="0">
                <a:solidFill>
                  <a:schemeClr val="tx1"/>
                </a:solidFill>
                <a:effectLst/>
                <a:latin typeface="+mn-lt"/>
                <a:ea typeface="+mn-ea"/>
                <a:cs typeface="+mn-cs"/>
              </a:rPr>
              <a:t> to let you know?</a:t>
            </a:r>
            <a:endParaRPr lang="en-AU" sz="1200" kern="1200" dirty="0">
              <a:solidFill>
                <a:schemeClr val="tx1"/>
              </a:solidFill>
              <a:effectLst/>
              <a:latin typeface="+mn-lt"/>
              <a:ea typeface="+mn-ea"/>
              <a:cs typeface="+mn-cs"/>
            </a:endParaRPr>
          </a:p>
          <a:p>
            <a:pPr>
              <a:lnSpc>
                <a:spcPct val="100000"/>
              </a:lnSpc>
            </a:pPr>
            <a:r>
              <a:rPr lang="en-AU" sz="1200" b="1" kern="1200" dirty="0">
                <a:solidFill>
                  <a:schemeClr val="tx1"/>
                </a:solidFill>
                <a:effectLst/>
                <a:latin typeface="+mn-lt"/>
                <a:ea typeface="+mn-ea"/>
                <a:cs typeface="+mn-cs"/>
              </a:rPr>
              <a:t>ANSWER:</a:t>
            </a:r>
            <a:r>
              <a:rPr lang="en-AU" sz="1200" kern="1200" dirty="0">
                <a:solidFill>
                  <a:schemeClr val="tx1"/>
                </a:solidFill>
                <a:effectLst/>
                <a:latin typeface="+mn-lt"/>
                <a:ea typeface="+mn-ea"/>
                <a:cs typeface="+mn-cs"/>
              </a:rPr>
              <a:t> Finance bulletins, staff meeting minutes, </a:t>
            </a:r>
            <a:r>
              <a:rPr lang="en-AU" sz="1200" kern="1200" dirty="0" err="1">
                <a:solidFill>
                  <a:schemeClr val="tx1"/>
                </a:solidFill>
                <a:effectLst/>
                <a:latin typeface="+mn-lt"/>
                <a:ea typeface="+mn-ea"/>
                <a:cs typeface="+mn-cs"/>
              </a:rPr>
              <a:t>SchoolBiz</a:t>
            </a:r>
            <a:r>
              <a:rPr lang="en-AU" sz="1200" kern="1200" dirty="0">
                <a:solidFill>
                  <a:schemeClr val="tx1"/>
                </a:solidFill>
                <a:effectLst/>
                <a:latin typeface="+mn-lt"/>
                <a:ea typeface="+mn-ea"/>
                <a:cs typeface="+mn-cs"/>
              </a:rPr>
              <a:t>, meeting with SAM/principal before the change is introduced</a:t>
            </a:r>
          </a:p>
          <a:p>
            <a:pPr>
              <a:lnSpc>
                <a:spcPct val="100000"/>
              </a:lnSpc>
            </a:pPr>
            <a:r>
              <a:rPr lang="en-AU" sz="1200" kern="1200" dirty="0">
                <a:solidFill>
                  <a:schemeClr val="tx1"/>
                </a:solidFill>
                <a:effectLst/>
                <a:latin typeface="+mn-lt"/>
                <a:ea typeface="+mn-ea"/>
                <a:cs typeface="+mn-cs"/>
              </a:rPr>
              <a:t> </a:t>
            </a:r>
          </a:p>
          <a:p>
            <a:pPr>
              <a:lnSpc>
                <a:spcPct val="100000"/>
              </a:lnSpc>
            </a:pPr>
            <a:r>
              <a:rPr lang="en-AU" sz="1200" kern="1200" dirty="0">
                <a:solidFill>
                  <a:schemeClr val="tx1"/>
                </a:solidFill>
                <a:effectLst/>
                <a:latin typeface="+mn-lt"/>
                <a:ea typeface="+mn-ea"/>
                <a:cs typeface="+mn-cs"/>
              </a:rPr>
              <a:t>Being involved in the continuous improvement process, is an opportunity to contribute, provide input and feedback.</a:t>
            </a:r>
          </a:p>
          <a:p>
            <a:pPr>
              <a:lnSpc>
                <a:spcPct val="100000"/>
              </a:lnSpc>
            </a:pPr>
            <a:r>
              <a:rPr lang="en-AU" sz="1200" kern="1200" dirty="0">
                <a:solidFill>
                  <a:schemeClr val="tx1"/>
                </a:solidFill>
                <a:effectLst/>
                <a:latin typeface="+mn-lt"/>
                <a:ea typeface="+mn-ea"/>
                <a:cs typeface="+mn-cs"/>
              </a:rPr>
              <a:t>When schools act</a:t>
            </a:r>
            <a:r>
              <a:rPr lang="en-AU" sz="1200" kern="1200" baseline="0" dirty="0">
                <a:solidFill>
                  <a:schemeClr val="tx1"/>
                </a:solidFill>
                <a:effectLst/>
                <a:latin typeface="+mn-lt"/>
                <a:ea typeface="+mn-ea"/>
                <a:cs typeface="+mn-cs"/>
              </a:rPr>
              <a:t> on</a:t>
            </a:r>
            <a:r>
              <a:rPr lang="en-AU" sz="1200" kern="1200" dirty="0">
                <a:solidFill>
                  <a:schemeClr val="tx1"/>
                </a:solidFill>
                <a:effectLst/>
                <a:latin typeface="+mn-lt"/>
                <a:ea typeface="+mn-ea"/>
                <a:cs typeface="+mn-cs"/>
              </a:rPr>
              <a:t> feedback they are letting everyone know their ideas matter. </a:t>
            </a:r>
          </a:p>
          <a:p>
            <a:pPr>
              <a:lnSpc>
                <a:spcPct val="100000"/>
              </a:lnSpc>
            </a:pPr>
            <a:r>
              <a:rPr lang="en-AU" sz="1200" kern="1200" dirty="0">
                <a:solidFill>
                  <a:schemeClr val="tx1"/>
                </a:solidFill>
                <a:effectLst/>
                <a:latin typeface="+mn-lt"/>
                <a:ea typeface="+mn-ea"/>
                <a:cs typeface="+mn-cs"/>
              </a:rPr>
              <a:t>Everyone when encouraged to contribute to change</a:t>
            </a:r>
            <a:r>
              <a:rPr lang="en-AU" sz="1200" kern="1200" baseline="0" dirty="0">
                <a:solidFill>
                  <a:schemeClr val="tx1"/>
                </a:solidFill>
                <a:effectLst/>
                <a:latin typeface="+mn-lt"/>
                <a:ea typeface="+mn-ea"/>
                <a:cs typeface="+mn-cs"/>
              </a:rPr>
              <a:t> and</a:t>
            </a:r>
            <a:r>
              <a:rPr lang="en-AU" sz="1200" kern="1200" dirty="0">
                <a:solidFill>
                  <a:schemeClr val="tx1"/>
                </a:solidFill>
                <a:effectLst/>
                <a:latin typeface="+mn-lt"/>
                <a:ea typeface="+mn-ea"/>
                <a:cs typeface="+mn-cs"/>
              </a:rPr>
              <a:t> improvement processes develops</a:t>
            </a:r>
            <a:r>
              <a:rPr lang="en-AU" sz="1200" kern="1200" baseline="0" dirty="0">
                <a:solidFill>
                  <a:schemeClr val="tx1"/>
                </a:solidFill>
                <a:effectLst/>
                <a:latin typeface="+mn-lt"/>
                <a:ea typeface="+mn-ea"/>
                <a:cs typeface="+mn-cs"/>
              </a:rPr>
              <a:t> a sense</a:t>
            </a:r>
            <a:r>
              <a:rPr lang="en-AU" sz="1200" kern="1200" dirty="0">
                <a:solidFill>
                  <a:schemeClr val="tx1"/>
                </a:solidFill>
                <a:effectLst/>
                <a:latin typeface="+mn-lt"/>
                <a:ea typeface="+mn-ea"/>
                <a:cs typeface="+mn-cs"/>
              </a:rPr>
              <a:t> of ownership and responsibility.</a:t>
            </a:r>
          </a:p>
          <a:p>
            <a:pPr>
              <a:lnSpc>
                <a:spcPct val="100000"/>
              </a:lnSpc>
            </a:pPr>
            <a:endParaRPr lang="en-AU" sz="1200" kern="1200" dirty="0">
              <a:solidFill>
                <a:schemeClr val="tx1"/>
              </a:solidFill>
              <a:effectLst/>
              <a:latin typeface="+mn-lt"/>
              <a:ea typeface="+mn-ea"/>
              <a:cs typeface="+mn-cs"/>
            </a:endParaRPr>
          </a:p>
          <a:p>
            <a:pPr>
              <a:lnSpc>
                <a:spcPct val="100000"/>
              </a:lnSpc>
            </a:pPr>
            <a:r>
              <a:rPr lang="en-AU" sz="1200" kern="1200" dirty="0">
                <a:solidFill>
                  <a:schemeClr val="tx1"/>
                </a:solidFill>
                <a:effectLst/>
                <a:latin typeface="+mn-lt"/>
                <a:ea typeface="+mn-ea"/>
                <a:cs typeface="+mn-cs"/>
              </a:rPr>
              <a:t>Recognising progress with changes provides opportunities for both giving and receiving ongoing feedback, into the next phase. </a:t>
            </a:r>
          </a:p>
          <a:p>
            <a:pPr>
              <a:lnSpc>
                <a:spcPct val="100000"/>
              </a:lnSpc>
            </a:pPr>
            <a:r>
              <a:rPr lang="en-AU" sz="1200" kern="1200" dirty="0">
                <a:solidFill>
                  <a:schemeClr val="tx1"/>
                </a:solidFill>
                <a:effectLst/>
                <a:latin typeface="+mn-lt"/>
                <a:ea typeface="+mn-ea"/>
                <a:cs typeface="+mn-cs"/>
              </a:rPr>
              <a:t>It assists in maintaining motivation and builds confidence in achieving the longer term goal.</a:t>
            </a:r>
          </a:p>
          <a:p>
            <a:pPr marL="0" lvl="0" indent="0">
              <a:lnSpc>
                <a:spcPct val="100000"/>
              </a:lnSpc>
              <a:buFont typeface="Arial" panose="020B0604020202020204" pitchFamily="34" charset="0"/>
              <a:buNone/>
            </a:pPr>
            <a:r>
              <a:rPr lang="en-AU" sz="1200" kern="1200" dirty="0">
                <a:solidFill>
                  <a:schemeClr val="tx1"/>
                </a:solidFill>
                <a:effectLst/>
                <a:latin typeface="+mn-lt"/>
                <a:ea typeface="+mn-ea"/>
                <a:cs typeface="+mn-cs"/>
              </a:rPr>
              <a:t>Having a school</a:t>
            </a:r>
            <a:r>
              <a:rPr lang="en-AU" sz="1200" kern="1200" baseline="0" dirty="0">
                <a:solidFill>
                  <a:schemeClr val="tx1"/>
                </a:solidFill>
                <a:effectLst/>
                <a:latin typeface="+mn-lt"/>
                <a:ea typeface="+mn-ea"/>
                <a:cs typeface="+mn-cs"/>
              </a:rPr>
              <a:t> culture where there is </a:t>
            </a:r>
            <a:r>
              <a:rPr lang="en-AU" sz="1200" kern="1200" dirty="0">
                <a:solidFill>
                  <a:schemeClr val="tx1"/>
                </a:solidFill>
                <a:effectLst/>
                <a:latin typeface="+mn-lt"/>
                <a:ea typeface="+mn-ea"/>
                <a:cs typeface="+mn-cs"/>
              </a:rPr>
              <a:t>continuous and open communication about change will ensure it is embraced by school staff.</a:t>
            </a:r>
          </a:p>
          <a:p>
            <a:pPr>
              <a:lnSpc>
                <a:spcPct val="100000"/>
              </a:lnSpc>
            </a:pPr>
            <a:r>
              <a:rPr lang="en-AU" sz="1200" kern="1200" dirty="0">
                <a:solidFill>
                  <a:schemeClr val="tx1"/>
                </a:solidFill>
                <a:effectLst/>
                <a:latin typeface="+mn-lt"/>
                <a:ea typeface="+mn-ea"/>
                <a:cs typeface="+mn-cs"/>
              </a:rPr>
              <a:t>Most importantly to ensure change is welcome</a:t>
            </a:r>
            <a:r>
              <a:rPr lang="en-AU" sz="1200" kern="1200" baseline="0" dirty="0">
                <a:solidFill>
                  <a:schemeClr val="tx1"/>
                </a:solidFill>
                <a:effectLst/>
                <a:latin typeface="+mn-lt"/>
                <a:ea typeface="+mn-ea"/>
                <a:cs typeface="+mn-cs"/>
              </a:rPr>
              <a:t> and embraced by staff everyone needs to </a:t>
            </a:r>
            <a:r>
              <a:rPr lang="en-AU" sz="1200" kern="1200" dirty="0">
                <a:solidFill>
                  <a:schemeClr val="tx1"/>
                </a:solidFill>
                <a:effectLst/>
                <a:latin typeface="+mn-lt"/>
                <a:ea typeface="+mn-ea"/>
                <a:cs typeface="+mn-cs"/>
              </a:rPr>
              <a:t>communicate, communicate</a:t>
            </a:r>
            <a:r>
              <a:rPr lang="en-AU" sz="1200" kern="1200" baseline="0" dirty="0">
                <a:solidFill>
                  <a:schemeClr val="tx1"/>
                </a:solidFill>
                <a:effectLst/>
                <a:latin typeface="+mn-lt"/>
                <a:ea typeface="+mn-ea"/>
                <a:cs typeface="+mn-cs"/>
              </a:rPr>
              <a:t> and </a:t>
            </a:r>
            <a:r>
              <a:rPr lang="en-AU" sz="1200" kern="1200" dirty="0">
                <a:solidFill>
                  <a:schemeClr val="tx1"/>
                </a:solidFill>
                <a:effectLst/>
                <a:latin typeface="+mn-lt"/>
                <a:ea typeface="+mn-ea"/>
                <a:cs typeface="+mn-cs"/>
              </a:rPr>
              <a:t>communicate.  </a:t>
            </a:r>
          </a:p>
          <a:p>
            <a:pPr>
              <a:lnSpc>
                <a:spcPct val="100000"/>
              </a:lnSpc>
            </a:pPr>
            <a:r>
              <a:rPr lang="en-AU" sz="1200" kern="1200" dirty="0">
                <a:solidFill>
                  <a:schemeClr val="tx1"/>
                </a:solidFill>
                <a:effectLst/>
                <a:latin typeface="+mn-lt"/>
                <a:ea typeface="+mn-ea"/>
                <a:cs typeface="+mn-cs"/>
              </a:rPr>
              <a:t>When there is not enough communication, people will often assume and fear the worst about the changes being implemented. </a:t>
            </a:r>
          </a:p>
          <a:p>
            <a:pPr>
              <a:lnSpc>
                <a:spcPct val="100000"/>
              </a:lnSpc>
            </a:pPr>
            <a:endParaRPr lang="en-AU" sz="1200" kern="1200" dirty="0">
              <a:solidFill>
                <a:schemeClr val="tx1"/>
              </a:solidFill>
              <a:effectLst/>
              <a:latin typeface="+mn-lt"/>
              <a:ea typeface="+mn-ea"/>
              <a:cs typeface="+mn-cs"/>
            </a:endParaRPr>
          </a:p>
          <a:p>
            <a:pPr>
              <a:lnSpc>
                <a:spcPct val="100000"/>
              </a:lnSpc>
            </a:pPr>
            <a:r>
              <a:rPr lang="en-AU" sz="1200" b="1" kern="1200" dirty="0">
                <a:solidFill>
                  <a:schemeClr val="tx1"/>
                </a:solidFill>
                <a:effectLst/>
                <a:latin typeface="+mn-lt"/>
                <a:ea typeface="+mn-ea"/>
                <a:cs typeface="+mn-cs"/>
              </a:rPr>
              <a:t>QUESTION: </a:t>
            </a:r>
            <a:r>
              <a:rPr lang="en-AU" sz="1200" kern="1200" dirty="0">
                <a:solidFill>
                  <a:schemeClr val="tx1"/>
                </a:solidFill>
                <a:effectLst/>
                <a:latin typeface="+mn-lt"/>
                <a:ea typeface="+mn-ea"/>
                <a:cs typeface="+mn-cs"/>
              </a:rPr>
              <a:t>Can</a:t>
            </a:r>
            <a:r>
              <a:rPr lang="en-AU" sz="1200" kern="1200" baseline="0" dirty="0">
                <a:solidFill>
                  <a:schemeClr val="tx1"/>
                </a:solidFill>
                <a:effectLst/>
                <a:latin typeface="+mn-lt"/>
                <a:ea typeface="+mn-ea"/>
                <a:cs typeface="+mn-cs"/>
              </a:rPr>
              <a:t> you provide examples of ways you could respond positively to communications about change?</a:t>
            </a:r>
          </a:p>
          <a:p>
            <a:pPr>
              <a:lnSpc>
                <a:spcPct val="100000"/>
              </a:lnSpc>
            </a:pPr>
            <a:r>
              <a:rPr lang="en-AU" sz="1200" b="1" kern="1200" baseline="0" dirty="0">
                <a:solidFill>
                  <a:schemeClr val="tx1"/>
                </a:solidFill>
                <a:effectLst/>
                <a:latin typeface="+mn-lt"/>
                <a:ea typeface="+mn-ea"/>
                <a:cs typeface="+mn-cs"/>
              </a:rPr>
              <a:t>ANSWER: </a:t>
            </a:r>
            <a:r>
              <a:rPr lang="en-AU" sz="1200" kern="1200" baseline="0" dirty="0">
                <a:solidFill>
                  <a:schemeClr val="tx1"/>
                </a:solidFill>
                <a:effectLst/>
                <a:latin typeface="+mn-lt"/>
                <a:ea typeface="+mn-ea"/>
                <a:cs typeface="+mn-cs"/>
              </a:rPr>
              <a:t>Read the bulletins without being asked, attend meetings where changes are being discussed, talk to colleagues and supervisor and offer ideas or suggestions.</a:t>
            </a:r>
            <a:endParaRPr lang="en-AU" sz="1200" kern="1200" dirty="0">
              <a:solidFill>
                <a:schemeClr val="tx1"/>
              </a:solidFill>
              <a:effectLst/>
              <a:latin typeface="+mn-lt"/>
              <a:ea typeface="+mn-ea"/>
              <a:cs typeface="+mn-cs"/>
            </a:endParaRPr>
          </a:p>
          <a:p>
            <a:pPr>
              <a:lnSpc>
                <a:spcPct val="100000"/>
              </a:lnSpc>
            </a:pPr>
            <a:r>
              <a:rPr lang="en-AU" sz="1200" kern="1200" dirty="0">
                <a:solidFill>
                  <a:schemeClr val="tx1"/>
                </a:solidFill>
                <a:effectLst/>
                <a:latin typeface="+mn-lt"/>
                <a:ea typeface="+mn-ea"/>
                <a:cs typeface="+mn-cs"/>
              </a:rPr>
              <a:t> </a:t>
            </a:r>
          </a:p>
          <a:p>
            <a:endParaRPr lang="en-AU" dirty="0"/>
          </a:p>
        </p:txBody>
      </p:sp>
      <p:sp>
        <p:nvSpPr>
          <p:cNvPr id="4" name="Slide Number Placeholder 3"/>
          <p:cNvSpPr>
            <a:spLocks noGrp="1"/>
          </p:cNvSpPr>
          <p:nvPr>
            <p:ph type="sldNum" sz="quarter" idx="10"/>
          </p:nvPr>
        </p:nvSpPr>
        <p:spPr/>
        <p:txBody>
          <a:bodyPr/>
          <a:lstStyle/>
          <a:p>
            <a:fld id="{D09C5488-DD16-4714-9519-7BE21BA11D4E}" type="slidenum">
              <a:rPr lang="en-AU" smtClean="0"/>
              <a:t>7</a:t>
            </a:fld>
            <a:endParaRPr lang="en-AU"/>
          </a:p>
        </p:txBody>
      </p:sp>
    </p:spTree>
    <p:extLst>
      <p:ext uri="{BB962C8B-B14F-4D97-AF65-F5344CB8AC3E}">
        <p14:creationId xmlns:p14="http://schemas.microsoft.com/office/powerpoint/2010/main" val="39945381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kern="1200" dirty="0">
                <a:solidFill>
                  <a:schemeClr val="tx1"/>
                </a:solidFill>
                <a:effectLst/>
                <a:latin typeface="+mn-lt"/>
                <a:ea typeface="+mn-ea"/>
                <a:cs typeface="+mn-cs"/>
              </a:rPr>
              <a:t>Activity</a:t>
            </a:r>
            <a:endParaRPr lang="en-AU" sz="1200" kern="1200" dirty="0">
              <a:solidFill>
                <a:schemeClr val="tx1"/>
              </a:solidFill>
              <a:effectLst/>
              <a:latin typeface="+mn-lt"/>
              <a:ea typeface="+mn-ea"/>
              <a:cs typeface="+mn-cs"/>
            </a:endParaRPr>
          </a:p>
          <a:p>
            <a:r>
              <a:rPr lang="en-AU" sz="1200" b="1" kern="1200" dirty="0">
                <a:solidFill>
                  <a:schemeClr val="tx1"/>
                </a:solidFill>
                <a:effectLst/>
                <a:latin typeface="+mn-lt"/>
                <a:ea typeface="+mn-ea"/>
                <a:cs typeface="+mn-cs"/>
              </a:rPr>
              <a:t>(3 minutes)</a:t>
            </a:r>
          </a:p>
          <a:p>
            <a:endParaRPr lang="en-AU" sz="1200" kern="1200" dirty="0">
              <a:solidFill>
                <a:schemeClr val="tx1"/>
              </a:solidFill>
              <a:effectLst/>
              <a:latin typeface="+mn-lt"/>
              <a:ea typeface="+mn-ea"/>
              <a:cs typeface="+mn-cs"/>
            </a:endParaRPr>
          </a:p>
          <a:p>
            <a:r>
              <a:rPr lang="en-AU" sz="1200" b="0" kern="1200" dirty="0">
                <a:solidFill>
                  <a:schemeClr val="tx1"/>
                </a:solidFill>
                <a:effectLst/>
                <a:latin typeface="+mn-lt"/>
                <a:ea typeface="+mn-ea"/>
                <a:cs typeface="+mn-cs"/>
              </a:rPr>
              <a:t>In small groups discuss some of the ways you could be involved in the continuous improvement in your school. </a:t>
            </a:r>
          </a:p>
          <a:p>
            <a:r>
              <a:rPr lang="en-AU" sz="1200" b="0" kern="1200" dirty="0">
                <a:solidFill>
                  <a:schemeClr val="tx1"/>
                </a:solidFill>
                <a:effectLst/>
                <a:latin typeface="+mn-lt"/>
                <a:ea typeface="+mn-ea"/>
                <a:cs typeface="+mn-cs"/>
              </a:rPr>
              <a:t>For example, you nominate to be on the improvement committee for student reports by attending meetings and offering input from an administrative viewpoint.</a:t>
            </a:r>
          </a:p>
          <a:p>
            <a:r>
              <a:rPr lang="en-AU" sz="1200" b="0" kern="1200" dirty="0">
                <a:solidFill>
                  <a:schemeClr val="tx1"/>
                </a:solidFill>
                <a:effectLst/>
                <a:latin typeface="+mn-lt"/>
                <a:ea typeface="+mn-ea"/>
                <a:cs typeface="+mn-cs"/>
              </a:rPr>
              <a:t> </a:t>
            </a:r>
          </a:p>
          <a:p>
            <a:r>
              <a:rPr lang="en-AU" sz="1200" b="1" kern="1200" dirty="0">
                <a:solidFill>
                  <a:schemeClr val="tx1"/>
                </a:solidFill>
                <a:effectLst/>
                <a:latin typeface="+mn-lt"/>
                <a:ea typeface="+mn-ea"/>
                <a:cs typeface="+mn-cs"/>
              </a:rPr>
              <a:t>QUESTION:</a:t>
            </a:r>
            <a:r>
              <a:rPr lang="en-AU" sz="1200" kern="1200" dirty="0">
                <a:solidFill>
                  <a:schemeClr val="tx1"/>
                </a:solidFill>
                <a:effectLst/>
                <a:latin typeface="+mn-lt"/>
                <a:ea typeface="+mn-ea"/>
                <a:cs typeface="+mn-cs"/>
              </a:rPr>
              <a:t> Would anyone like to share their ideas with the group?</a:t>
            </a:r>
          </a:p>
          <a:p>
            <a:endParaRPr lang="en-AU" dirty="0"/>
          </a:p>
        </p:txBody>
      </p:sp>
      <p:sp>
        <p:nvSpPr>
          <p:cNvPr id="4" name="Slide Number Placeholder 3"/>
          <p:cNvSpPr>
            <a:spLocks noGrp="1"/>
          </p:cNvSpPr>
          <p:nvPr>
            <p:ph type="sldNum" sz="quarter" idx="10"/>
          </p:nvPr>
        </p:nvSpPr>
        <p:spPr/>
        <p:txBody>
          <a:bodyPr/>
          <a:lstStyle/>
          <a:p>
            <a:fld id="{D09C5488-DD16-4714-9519-7BE21BA11D4E}" type="slidenum">
              <a:rPr lang="en-AU" smtClean="0"/>
              <a:t>8</a:t>
            </a:fld>
            <a:endParaRPr lang="en-AU"/>
          </a:p>
        </p:txBody>
      </p:sp>
    </p:spTree>
    <p:extLst>
      <p:ext uri="{BB962C8B-B14F-4D97-AF65-F5344CB8AC3E}">
        <p14:creationId xmlns:p14="http://schemas.microsoft.com/office/powerpoint/2010/main" val="4700572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a:solidFill>
                  <a:schemeClr val="tx1"/>
                </a:solidFill>
                <a:effectLst/>
                <a:latin typeface="+mn-lt"/>
                <a:ea typeface="+mn-ea"/>
                <a:cs typeface="+mn-cs"/>
              </a:rPr>
              <a:t>When change occurs in the workplace it should always be with the view of continuous improvement. It is important to have a clear understanding of your role and responsibilities, and how to support yourself and others through the changes these improvements will bring.</a:t>
            </a:r>
          </a:p>
          <a:p>
            <a:r>
              <a:rPr lang="en-AU" sz="1200" kern="1200" dirty="0">
                <a:solidFill>
                  <a:schemeClr val="tx1"/>
                </a:solidFill>
                <a:effectLst/>
                <a:latin typeface="+mn-lt"/>
                <a:ea typeface="+mn-ea"/>
                <a:cs typeface="+mn-cs"/>
              </a:rPr>
              <a:t> </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work with your professional development plan (PDP) supervisor</a:t>
            </a:r>
            <a:r>
              <a:rPr lang="en-AU" sz="1200" kern="1200" baseline="0" dirty="0">
                <a:solidFill>
                  <a:schemeClr val="tx1"/>
                </a:solidFill>
                <a:effectLst/>
                <a:latin typeface="+mn-lt"/>
                <a:ea typeface="+mn-ea"/>
                <a:cs typeface="+mn-cs"/>
              </a:rPr>
              <a:t> in </a:t>
            </a:r>
            <a:r>
              <a:rPr lang="en-AU" sz="1200" kern="1200" dirty="0">
                <a:solidFill>
                  <a:schemeClr val="tx1"/>
                </a:solidFill>
                <a:effectLst/>
                <a:latin typeface="+mn-lt"/>
                <a:ea typeface="+mn-ea"/>
                <a:cs typeface="+mn-cs"/>
              </a:rPr>
              <a:t>identifying what professional learning is required in order for the improvements to progress to the next phase and what you need to do your job well</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actively participate in professional learning opportunities being provided</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identify what development opportunities, career advice, mentoring or coaching will be of benefit to ensure smooth transition to the changed or new role  </a:t>
            </a:r>
          </a:p>
          <a:p>
            <a:pPr marL="171450" lvl="0" indent="-171450">
              <a:buFont typeface="Arial" panose="020B0604020202020204" pitchFamily="34" charset="0"/>
              <a:buChar char="•"/>
            </a:pPr>
            <a:r>
              <a:rPr lang="en-AU" sz="1200" kern="1200" dirty="0">
                <a:solidFill>
                  <a:schemeClr val="tx1"/>
                </a:solidFill>
                <a:effectLst/>
                <a:latin typeface="+mn-lt"/>
                <a:ea typeface="+mn-ea"/>
                <a:cs typeface="+mn-cs"/>
              </a:rPr>
              <a:t>prioritise with your supervisor to allocate adequate time in the performance of your role to learn new processes, procedures and skills. </a:t>
            </a:r>
          </a:p>
          <a:p>
            <a:pPr marL="171450" lvl="0" indent="-171450">
              <a:buFont typeface="Arial" panose="020B0604020202020204" pitchFamily="34" charset="0"/>
              <a:buChar char="•"/>
            </a:pPr>
            <a:endParaRPr lang="en-AU" sz="1200" kern="1200" dirty="0">
              <a:solidFill>
                <a:schemeClr val="tx1"/>
              </a:solidFill>
              <a:effectLst/>
              <a:latin typeface="+mn-lt"/>
              <a:ea typeface="+mn-ea"/>
              <a:cs typeface="+mn-cs"/>
            </a:endParaRPr>
          </a:p>
          <a:p>
            <a:pPr marL="0" lvl="0" indent="0">
              <a:buFont typeface="Arial" panose="020B0604020202020204" pitchFamily="34" charset="0"/>
              <a:buNone/>
            </a:pPr>
            <a:r>
              <a:rPr lang="en-AU" sz="1200" kern="1200" dirty="0">
                <a:solidFill>
                  <a:schemeClr val="tx1"/>
                </a:solidFill>
                <a:effectLst/>
                <a:latin typeface="+mn-lt"/>
                <a:ea typeface="+mn-ea"/>
                <a:cs typeface="+mn-cs"/>
              </a:rPr>
              <a:t>Everyone needs</a:t>
            </a:r>
            <a:r>
              <a:rPr lang="en-AU" sz="1200" kern="1200" baseline="0" dirty="0">
                <a:solidFill>
                  <a:schemeClr val="tx1"/>
                </a:solidFill>
                <a:effectLst/>
                <a:latin typeface="+mn-lt"/>
                <a:ea typeface="+mn-ea"/>
                <a:cs typeface="+mn-cs"/>
              </a:rPr>
              <a:t> </a:t>
            </a:r>
            <a:r>
              <a:rPr lang="en-AU" sz="1200" kern="1200" dirty="0">
                <a:solidFill>
                  <a:schemeClr val="tx1"/>
                </a:solidFill>
                <a:effectLst/>
                <a:latin typeface="+mn-lt"/>
                <a:ea typeface="+mn-ea"/>
                <a:cs typeface="+mn-cs"/>
              </a:rPr>
              <a:t>time to adjust to new ways of working.</a:t>
            </a:r>
          </a:p>
          <a:p>
            <a:r>
              <a:rPr lang="en-AU" sz="1200" kern="1200" dirty="0">
                <a:solidFill>
                  <a:schemeClr val="tx1"/>
                </a:solidFill>
                <a:effectLst/>
                <a:latin typeface="+mn-lt"/>
                <a:ea typeface="+mn-ea"/>
                <a:cs typeface="+mn-cs"/>
              </a:rPr>
              <a:t>The performance and development plan (PDP) is an excellent tool to help identify professional develop</a:t>
            </a:r>
            <a:r>
              <a:rPr lang="en-AU" sz="1200" kern="1200" baseline="0" dirty="0">
                <a:solidFill>
                  <a:schemeClr val="tx1"/>
                </a:solidFill>
                <a:effectLst/>
                <a:latin typeface="+mn-lt"/>
                <a:ea typeface="+mn-ea"/>
                <a:cs typeface="+mn-cs"/>
              </a:rPr>
              <a:t>ment requirements</a:t>
            </a:r>
            <a:r>
              <a:rPr lang="en-AU" sz="1200" kern="1200" dirty="0">
                <a:solidFill>
                  <a:schemeClr val="tx1"/>
                </a:solidFill>
                <a:effectLst/>
                <a:latin typeface="+mn-lt"/>
                <a:ea typeface="+mn-ea"/>
                <a:cs typeface="+mn-cs"/>
              </a:rPr>
              <a:t>.</a:t>
            </a:r>
          </a:p>
          <a:p>
            <a:r>
              <a:rPr lang="en-AU" sz="1200" kern="1200" dirty="0">
                <a:solidFill>
                  <a:schemeClr val="tx1"/>
                </a:solidFill>
                <a:effectLst/>
                <a:latin typeface="+mn-lt"/>
                <a:ea typeface="+mn-ea"/>
                <a:cs typeface="+mn-cs"/>
              </a:rPr>
              <a:t>The process will help to identify what future development is required to be able to undertake the new way of doing things.</a:t>
            </a:r>
          </a:p>
          <a:p>
            <a:r>
              <a:rPr lang="en-AU" sz="1200" kern="1200" dirty="0">
                <a:solidFill>
                  <a:schemeClr val="tx1"/>
                </a:solidFill>
                <a:effectLst/>
                <a:latin typeface="+mn-lt"/>
                <a:ea typeface="+mn-ea"/>
                <a:cs typeface="+mn-cs"/>
              </a:rPr>
              <a:t>Refer to the DoE Human resources staff only website, for resources on Performance and development plans for non-teaching staff.</a:t>
            </a:r>
          </a:p>
          <a:p>
            <a:r>
              <a:rPr lang="en-AU" sz="1200" u="sng" kern="1200" dirty="0">
                <a:solidFill>
                  <a:schemeClr val="tx1"/>
                </a:solidFill>
                <a:effectLst/>
                <a:latin typeface="+mn-lt"/>
                <a:ea typeface="+mn-ea"/>
                <a:cs typeface="+mn-cs"/>
                <a:hlinkClick r:id="rId3"/>
              </a:rPr>
              <a:t>https://education.nsw.gov.au/human-resources/performance/non-teaching-staff-in-schools</a:t>
            </a:r>
            <a:endParaRPr lang="en-AU" sz="1200" kern="1200" dirty="0">
              <a:solidFill>
                <a:schemeClr val="tx1"/>
              </a:solidFill>
              <a:effectLst/>
              <a:latin typeface="+mn-lt"/>
              <a:ea typeface="+mn-ea"/>
              <a:cs typeface="+mn-cs"/>
            </a:endParaRPr>
          </a:p>
          <a:p>
            <a:pPr marL="0" lvl="0" indent="0">
              <a:buFont typeface="Arial" panose="020B0604020202020204" pitchFamily="34" charset="0"/>
              <a:buNone/>
            </a:pPr>
            <a:endParaRPr lang="en-AU" sz="1400" kern="1200" dirty="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D09C5488-DD16-4714-9519-7BE21BA11D4E}" type="slidenum">
              <a:rPr lang="en-AU" smtClean="0"/>
              <a:t>9</a:t>
            </a:fld>
            <a:endParaRPr lang="en-AU"/>
          </a:p>
        </p:txBody>
      </p:sp>
    </p:spTree>
    <p:extLst>
      <p:ext uri="{BB962C8B-B14F-4D97-AF65-F5344CB8AC3E}">
        <p14:creationId xmlns:p14="http://schemas.microsoft.com/office/powerpoint/2010/main" val="318930011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1.xml"/><Relationship Id="rId4" Type="http://schemas.openxmlformats.org/officeDocument/2006/relationships/image" Target="../media/image16.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vider -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Text Placeholder 2078">
            <a:extLst>
              <a:ext uri="{FF2B5EF4-FFF2-40B4-BE49-F238E27FC236}">
                <a16:creationId xmlns:a16="http://schemas.microsoft.com/office/drawing/2014/main" id="{D3261B0B-59AF-AC42-8E88-1F4183CADE4A}"/>
              </a:ext>
            </a:extLst>
          </p:cNvPr>
          <p:cNvSpPr>
            <a:spLocks noGrp="1"/>
          </p:cNvSpPr>
          <p:nvPr>
            <p:ph type="body" sz="quarter" idx="15" hasCustomPrompt="1"/>
          </p:nvPr>
        </p:nvSpPr>
        <p:spPr>
          <a:xfrm>
            <a:off x="255460" y="4048755"/>
            <a:ext cx="3477026" cy="931618"/>
          </a:xfrm>
          <a:prstGeom prst="rect">
            <a:avLst/>
          </a:prstGeom>
        </p:spPr>
        <p:txBody>
          <a:bodyPr wrap="square" lIns="0">
            <a:noAutofit/>
          </a:bodyPr>
          <a:lstStyle>
            <a:lvl1pPr marL="0" indent="0">
              <a:buNone/>
              <a:defRPr sz="1800" b="1" i="0">
                <a:solidFill>
                  <a:schemeClr val="bg1"/>
                </a:solidFill>
                <a:latin typeface="Arial" panose="020B0604020202020204" pitchFamily="34" charset="0"/>
                <a:cs typeface="Arial" panose="020B0604020202020204" pitchFamily="34" charset="0"/>
              </a:defRPr>
            </a:lvl1pPr>
            <a:lvl2pPr marL="0" indent="0">
              <a:buNone/>
              <a:defRPr/>
            </a:lvl2pPr>
          </a:lstStyle>
          <a:p>
            <a:pPr lvl="0"/>
            <a:r>
              <a:rPr lang="en-US"/>
              <a:t>Subtitle goes here</a:t>
            </a:r>
          </a:p>
        </p:txBody>
      </p:sp>
      <p:sp>
        <p:nvSpPr>
          <p:cNvPr id="17" name="Title 8">
            <a:extLst>
              <a:ext uri="{FF2B5EF4-FFF2-40B4-BE49-F238E27FC236}">
                <a16:creationId xmlns:a16="http://schemas.microsoft.com/office/drawing/2014/main" id="{4C77762C-D1E8-41D0-BDF5-16B2E2FB0FDA}"/>
              </a:ext>
            </a:extLst>
          </p:cNvPr>
          <p:cNvSpPr>
            <a:spLocks noGrp="1"/>
          </p:cNvSpPr>
          <p:nvPr>
            <p:ph type="title" hasCustomPrompt="1"/>
          </p:nvPr>
        </p:nvSpPr>
        <p:spPr>
          <a:xfrm>
            <a:off x="255462" y="2823581"/>
            <a:ext cx="3477025" cy="1107996"/>
          </a:xfrm>
        </p:spPr>
        <p:txBody>
          <a:bodyPr anchor="b">
            <a:noAutofit/>
          </a:bodyPr>
          <a:lstStyle>
            <a:lvl1pPr>
              <a:lnSpc>
                <a:spcPct val="90000"/>
              </a:lnSpc>
              <a:defRPr sz="3000">
                <a:solidFill>
                  <a:schemeClr val="bg1"/>
                </a:solidFill>
              </a:defRPr>
            </a:lvl1pPr>
          </a:lstStyle>
          <a:p>
            <a:r>
              <a:rPr lang="en-US"/>
              <a:t>Divider title goes here</a:t>
            </a:r>
            <a:endParaRPr lang="en-AU"/>
          </a:p>
        </p:txBody>
      </p:sp>
      <p:cxnSp>
        <p:nvCxnSpPr>
          <p:cNvPr id="19" name="Straight Connector 18">
            <a:extLst>
              <a:ext uri="{FF2B5EF4-FFF2-40B4-BE49-F238E27FC236}">
                <a16:creationId xmlns:a16="http://schemas.microsoft.com/office/drawing/2014/main" id="{00741CFD-7DEE-490C-8563-C8C4EF3060AD}"/>
              </a:ext>
              <a:ext uri="{C183D7F6-B498-43B3-948B-1728B52AA6E4}">
                <adec:decorative xmlns="" xmlns:adec="http://schemas.microsoft.com/office/drawing/2017/decorative" val="1"/>
              </a:ext>
            </a:extLst>
          </p:cNvPr>
          <p:cNvCxnSpPr/>
          <p:nvPr userDrawn="1"/>
        </p:nvCxnSpPr>
        <p:spPr>
          <a:xfrm>
            <a:off x="252796" y="388436"/>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875D8F5-C831-4AC7-AE09-4DA65EE17051}"/>
              </a:ext>
            </a:extLst>
          </p:cNvPr>
          <p:cNvSpPr txBox="1"/>
          <p:nvPr userDrawn="1"/>
        </p:nvSpPr>
        <p:spPr>
          <a:xfrm>
            <a:off x="306969" y="365498"/>
            <a:ext cx="1673535" cy="138499"/>
          </a:xfrm>
          <a:prstGeom prst="rect">
            <a:avLst/>
          </a:prstGeom>
          <a:noFill/>
        </p:spPr>
        <p:txBody>
          <a:bodyPr wrap="none" lIns="0" tIns="0" rIns="0" bIns="0" rtlCol="0">
            <a:spAutoFit/>
          </a:bodyPr>
          <a:lstStyle/>
          <a:p>
            <a:r>
              <a:rPr lang="en-AU" sz="900" b="1" i="0">
                <a:solidFill>
                  <a:schemeClr val="bg1"/>
                </a:solidFill>
                <a:latin typeface="Arial" panose="020B0604020202020204" pitchFamily="34" charset="0"/>
                <a:cs typeface="Arial" panose="020B0604020202020204" pitchFamily="34" charset="0"/>
              </a:rPr>
              <a:t>NSW Department of Education</a:t>
            </a:r>
          </a:p>
        </p:txBody>
      </p:sp>
      <p:pic>
        <p:nvPicPr>
          <p:cNvPr id="10" name="Picture 9" descr="NSW Government Logo&#10;&#1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73748" y="5912575"/>
            <a:ext cx="665883" cy="720000"/>
          </a:xfrm>
          <a:prstGeom prst="rect">
            <a:avLst/>
          </a:prstGeom>
        </p:spPr>
      </p:pic>
    </p:spTree>
    <p:extLst>
      <p:ext uri="{BB962C8B-B14F-4D97-AF65-F5344CB8AC3E}">
        <p14:creationId xmlns:p14="http://schemas.microsoft.com/office/powerpoint/2010/main" val="2686101475"/>
      </p:ext>
    </p:extLst>
  </p:cSld>
  <p:clrMapOvr>
    <a:masterClrMapping/>
  </p:clrMapOvr>
  <p:transition>
    <p:fade/>
  </p:transition>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Agend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292150" y="6258126"/>
            <a:ext cx="305754" cy="365125"/>
          </a:xfrm>
          <a:prstGeom prst="rect">
            <a:avLst/>
          </a:prstGeom>
        </p:spPr>
        <p:txBody>
          <a:bodyPr vert="horz" lIns="0" tIns="0" rIns="0" bIns="0" rtlCol="0" anchor="b" anchorCtr="0"/>
          <a:lstStyle>
            <a:lvl1pPr algn="l">
              <a:defRPr sz="800" b="0" i="0">
                <a:solidFill>
                  <a:schemeClr val="tx2"/>
                </a:solidFill>
                <a:latin typeface="Arial" panose="020B0604020202020204" pitchFamily="34" charset="0"/>
                <a:cs typeface="Arial" panose="020B0604020202020204" pitchFamily="34" charset="0"/>
              </a:defRPr>
            </a:lvl1pPr>
          </a:lstStyle>
          <a:p>
            <a:r>
              <a:rPr lang="en-AU"/>
              <a:t>Learning &amp; Business Systems | PLNTS | 1.1 (b) ii Telephone Communication - Telephone communication procedures V10.1 | Slide </a:t>
            </a:r>
            <a:endParaRPr lang="en-US"/>
          </a:p>
        </p:txBody>
      </p:sp>
      <p:sp>
        <p:nvSpPr>
          <p:cNvPr id="4" name="Text Placeholder 3"/>
          <p:cNvSpPr>
            <a:spLocks noGrp="1"/>
          </p:cNvSpPr>
          <p:nvPr>
            <p:ph type="body" sz="quarter" idx="19"/>
          </p:nvPr>
        </p:nvSpPr>
        <p:spPr>
          <a:xfrm>
            <a:off x="297272" y="1844675"/>
            <a:ext cx="8659415" cy="4178703"/>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p:txBody>
      </p:sp>
      <p:sp>
        <p:nvSpPr>
          <p:cNvPr id="27" name="Text Placeholder 2078">
            <a:extLst>
              <a:ext uri="{FF2B5EF4-FFF2-40B4-BE49-F238E27FC236}">
                <a16:creationId xmlns:a16="http://schemas.microsoft.com/office/drawing/2014/main" id="{6CEE090E-CCFD-D641-BC04-E336F151C887}"/>
              </a:ext>
            </a:extLst>
          </p:cNvPr>
          <p:cNvSpPr>
            <a:spLocks noGrp="1"/>
          </p:cNvSpPr>
          <p:nvPr>
            <p:ph type="body" sz="quarter" idx="15" hasCustomPrompt="1"/>
          </p:nvPr>
        </p:nvSpPr>
        <p:spPr>
          <a:xfrm>
            <a:off x="292150" y="1210247"/>
            <a:ext cx="6574221" cy="467634"/>
          </a:xfrm>
          <a:prstGeom prst="rect">
            <a:avLst/>
          </a:prstGeom>
        </p:spPr>
        <p:txBody>
          <a:bodyPr wrap="square" lIns="0">
            <a:noAutofit/>
          </a:bodyPr>
          <a:lstStyle>
            <a:lvl1pPr marL="0" indent="0">
              <a:buNone/>
              <a:defRPr sz="1800" b="1" i="0">
                <a:solidFill>
                  <a:schemeClr val="accent5"/>
                </a:solidFill>
                <a:latin typeface="Arial" panose="020B0604020202020204" pitchFamily="34" charset="0"/>
                <a:cs typeface="Arial" panose="020B0604020202020204" pitchFamily="34" charset="0"/>
              </a:defRPr>
            </a:lvl1pPr>
            <a:lvl2pPr marL="0" indent="0">
              <a:buNone/>
              <a:defRPr/>
            </a:lvl2pPr>
          </a:lstStyle>
          <a:p>
            <a:pPr lvl="0"/>
            <a:r>
              <a:rPr lang="en-US"/>
              <a:t>Subtitle goes here</a:t>
            </a:r>
          </a:p>
        </p:txBody>
      </p:sp>
      <p:sp>
        <p:nvSpPr>
          <p:cNvPr id="15" name="Title 1">
            <a:extLst>
              <a:ext uri="{FF2B5EF4-FFF2-40B4-BE49-F238E27FC236}">
                <a16:creationId xmlns:a16="http://schemas.microsoft.com/office/drawing/2014/main" id="{230DD9A7-09FE-4E1B-A672-CED018A0372F}"/>
              </a:ext>
            </a:extLst>
          </p:cNvPr>
          <p:cNvSpPr>
            <a:spLocks noGrp="1"/>
          </p:cNvSpPr>
          <p:nvPr>
            <p:ph type="title" hasCustomPrompt="1"/>
          </p:nvPr>
        </p:nvSpPr>
        <p:spPr>
          <a:xfrm>
            <a:off x="292150" y="703448"/>
            <a:ext cx="6727361" cy="498470"/>
          </a:xfrm>
        </p:spPr>
        <p:txBody>
          <a:bodyPr>
            <a:noAutofit/>
          </a:bodyPr>
          <a:lstStyle>
            <a:lvl1pPr>
              <a:defRPr>
                <a:solidFill>
                  <a:schemeClr val="tx2"/>
                </a:solidFill>
              </a:defRPr>
            </a:lvl1pPr>
          </a:lstStyle>
          <a:p>
            <a:r>
              <a:rPr lang="en-US"/>
              <a:t>Agenda slide</a:t>
            </a:r>
            <a:endParaRPr lang="en-AU"/>
          </a:p>
        </p:txBody>
      </p:sp>
      <p:cxnSp>
        <p:nvCxnSpPr>
          <p:cNvPr id="21" name="Straight Connector 20">
            <a:extLst>
              <a:ext uri="{FF2B5EF4-FFF2-40B4-BE49-F238E27FC236}">
                <a16:creationId xmlns:a16="http://schemas.microsoft.com/office/drawing/2014/main" id="{BC913C52-0751-BC4D-A716-67C521725C4C}"/>
              </a:ext>
              <a:ext uri="{C183D7F6-B498-43B3-948B-1728B52AA6E4}">
                <adec:decorative xmlns="" xmlns:adec="http://schemas.microsoft.com/office/drawing/2017/decorative" val="1"/>
              </a:ext>
            </a:extLst>
          </p:cNvPr>
          <p:cNvCxnSpPr/>
          <p:nvPr userDrawn="1"/>
        </p:nvCxnSpPr>
        <p:spPr>
          <a:xfrm>
            <a:off x="252796" y="388436"/>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7385F729-539D-F848-B304-C18B0623A65C}"/>
              </a:ext>
            </a:extLst>
          </p:cNvPr>
          <p:cNvSpPr txBox="1"/>
          <p:nvPr userDrawn="1"/>
        </p:nvSpPr>
        <p:spPr>
          <a:xfrm>
            <a:off x="306969" y="365498"/>
            <a:ext cx="1673535" cy="138499"/>
          </a:xfrm>
          <a:prstGeom prst="rect">
            <a:avLst/>
          </a:prstGeom>
          <a:noFill/>
        </p:spPr>
        <p:txBody>
          <a:bodyPr wrap="none" lIns="0" tIns="0" rIns="0" bIns="0" rtlCol="0">
            <a:spAutoFit/>
          </a:bodyPr>
          <a:lstStyle/>
          <a:p>
            <a:r>
              <a:rPr lang="en-AU" sz="900" b="1" i="0">
                <a:solidFill>
                  <a:schemeClr val="tx2"/>
                </a:solidFill>
                <a:latin typeface="Arial" panose="020B0604020202020204" pitchFamily="34" charset="0"/>
                <a:cs typeface="Arial" panose="020B0604020202020204" pitchFamily="34" charset="0"/>
              </a:rPr>
              <a:t>NSW Department of Education</a:t>
            </a:r>
          </a:p>
        </p:txBody>
      </p:sp>
      <p:pic>
        <p:nvPicPr>
          <p:cNvPr id="11" name="Picture 10" descr="NSW Government Logo" title="NSW Government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385743" y="6121867"/>
            <a:ext cx="494457" cy="540000"/>
          </a:xfrm>
          <a:prstGeom prst="rect">
            <a:avLst/>
          </a:prstGeom>
        </p:spPr>
      </p:pic>
    </p:spTree>
    <p:extLst>
      <p:ext uri="{BB962C8B-B14F-4D97-AF65-F5344CB8AC3E}">
        <p14:creationId xmlns:p14="http://schemas.microsoft.com/office/powerpoint/2010/main" val="2766815072"/>
      </p:ext>
    </p:extLst>
  </p:cSld>
  <p:clrMapOvr>
    <a:masterClrMapping/>
  </p:clrMapOvr>
  <p:transition>
    <p:fade/>
  </p:transition>
  <p:extLst>
    <p:ext uri="{DCECCB84-F9BA-43D5-87BE-67443E8EF086}">
      <p15:sldGuideLst xmlns:p15="http://schemas.microsoft.com/office/powerpoint/2012/main">
        <p15:guide id="1" orient="horz" pos="3724"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 Column Content A">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6"/>
          </p:nvPr>
        </p:nvSpPr>
        <p:spPr>
          <a:xfrm>
            <a:off x="294660" y="1844675"/>
            <a:ext cx="8628224" cy="423652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35" name="Text Placeholder 2078">
            <a:extLst>
              <a:ext uri="{FF2B5EF4-FFF2-40B4-BE49-F238E27FC236}">
                <a16:creationId xmlns:a16="http://schemas.microsoft.com/office/drawing/2014/main" id="{DE976D40-EB64-8443-8524-2F97084E2CFB}"/>
              </a:ext>
            </a:extLst>
          </p:cNvPr>
          <p:cNvSpPr>
            <a:spLocks noGrp="1"/>
          </p:cNvSpPr>
          <p:nvPr>
            <p:ph type="body" sz="quarter" idx="15" hasCustomPrompt="1"/>
          </p:nvPr>
        </p:nvSpPr>
        <p:spPr>
          <a:xfrm>
            <a:off x="294661" y="1245629"/>
            <a:ext cx="8627651" cy="419659"/>
          </a:xfrm>
          <a:prstGeom prst="rect">
            <a:avLst/>
          </a:prstGeom>
        </p:spPr>
        <p:txBody>
          <a:bodyPr wrap="square" lIns="0">
            <a:noAutofit/>
          </a:bodyPr>
          <a:lstStyle>
            <a:lvl1pPr marL="0" indent="0">
              <a:buNone/>
              <a:defRPr sz="1800" b="1" i="0">
                <a:solidFill>
                  <a:schemeClr val="accent5"/>
                </a:solidFill>
                <a:latin typeface="Arial" panose="020B0604020202020204" pitchFamily="34" charset="0"/>
                <a:cs typeface="Arial" panose="020B0604020202020204" pitchFamily="34" charset="0"/>
              </a:defRPr>
            </a:lvl1pPr>
            <a:lvl2pPr marL="0" indent="0">
              <a:buNone/>
              <a:defRPr/>
            </a:lvl2pPr>
          </a:lstStyle>
          <a:p>
            <a:pPr lvl="0"/>
            <a:r>
              <a:rPr lang="en-US"/>
              <a:t>Subtitle goes here</a:t>
            </a:r>
          </a:p>
        </p:txBody>
      </p:sp>
      <p:sp>
        <p:nvSpPr>
          <p:cNvPr id="9" name="Title Placeholder 1"/>
          <p:cNvSpPr>
            <a:spLocks noGrp="1"/>
          </p:cNvSpPr>
          <p:nvPr>
            <p:ph type="title"/>
          </p:nvPr>
        </p:nvSpPr>
        <p:spPr>
          <a:xfrm>
            <a:off x="292100" y="747159"/>
            <a:ext cx="8623051" cy="498470"/>
          </a:xfrm>
          <a:prstGeom prst="rect">
            <a:avLst/>
          </a:prstGeom>
        </p:spPr>
        <p:txBody>
          <a:bodyPr vert="horz" wrap="square" lIns="0" tIns="0" rIns="0" bIns="0" rtlCol="0" anchor="ctr">
            <a:noAutofit/>
          </a:bodyPr>
          <a:lstStyle/>
          <a:p>
            <a:r>
              <a:rPr lang="en-US"/>
              <a:t>Click to edit Master title style</a:t>
            </a:r>
          </a:p>
        </p:txBody>
      </p:sp>
      <p:sp>
        <p:nvSpPr>
          <p:cNvPr id="6"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292150" y="6258126"/>
            <a:ext cx="305754" cy="365125"/>
          </a:xfrm>
          <a:prstGeom prst="rect">
            <a:avLst/>
          </a:prstGeom>
        </p:spPr>
        <p:txBody>
          <a:bodyPr vert="horz" lIns="0" tIns="0" rIns="0" bIns="0" rtlCol="0" anchor="b" anchorCtr="0"/>
          <a:lstStyle>
            <a:lvl1pPr algn="l">
              <a:defRPr sz="800" b="0" i="0">
                <a:solidFill>
                  <a:schemeClr val="tx2"/>
                </a:solidFill>
                <a:latin typeface="Arial" panose="020B0604020202020204" pitchFamily="34" charset="0"/>
                <a:cs typeface="Arial" panose="020B0604020202020204" pitchFamily="34" charset="0"/>
              </a:defRPr>
            </a:lvl1pPr>
          </a:lstStyle>
          <a:p>
            <a:r>
              <a:rPr lang="en-AU"/>
              <a:t>Learning &amp; Business Systems | PLNTS | 1.1 (b) ii Telephone Communication - Telephone communication procedures V10.1 | Slide </a:t>
            </a:r>
            <a:endParaRPr lang="en-US"/>
          </a:p>
        </p:txBody>
      </p:sp>
    </p:spTree>
    <p:extLst>
      <p:ext uri="{BB962C8B-B14F-4D97-AF65-F5344CB8AC3E}">
        <p14:creationId xmlns:p14="http://schemas.microsoft.com/office/powerpoint/2010/main" val="2167686015"/>
      </p:ext>
    </p:extLst>
  </p:cSld>
  <p:clrMapOvr>
    <a:masterClrMapping/>
  </p:clrMapOvr>
  <p:transition>
    <p:fade/>
  </p:transition>
  <p:extLst>
    <p:ext uri="{DCECCB84-F9BA-43D5-87BE-67443E8EF086}">
      <p15:sldGuideLst xmlns:p15="http://schemas.microsoft.com/office/powerpoint/2012/main">
        <p15:guide id="1" orient="horz" pos="3724"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 Column Content B">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6"/>
          </p:nvPr>
        </p:nvSpPr>
        <p:spPr>
          <a:xfrm>
            <a:off x="292100" y="1844675"/>
            <a:ext cx="8572723" cy="42454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0" name="Text Placeholder 2078">
            <a:extLst>
              <a:ext uri="{FF2B5EF4-FFF2-40B4-BE49-F238E27FC236}">
                <a16:creationId xmlns:a16="http://schemas.microsoft.com/office/drawing/2014/main" id="{DE976D40-EB64-8443-8524-2F97084E2CFB}"/>
              </a:ext>
            </a:extLst>
          </p:cNvPr>
          <p:cNvSpPr>
            <a:spLocks noGrp="1"/>
          </p:cNvSpPr>
          <p:nvPr>
            <p:ph type="body" sz="quarter" idx="15" hasCustomPrompt="1"/>
          </p:nvPr>
        </p:nvSpPr>
        <p:spPr>
          <a:xfrm>
            <a:off x="294661" y="1245629"/>
            <a:ext cx="8627651" cy="419659"/>
          </a:xfrm>
          <a:prstGeom prst="rect">
            <a:avLst/>
          </a:prstGeom>
        </p:spPr>
        <p:txBody>
          <a:bodyPr wrap="square" lIns="0">
            <a:noAutofit/>
          </a:bodyPr>
          <a:lstStyle>
            <a:lvl1pPr marL="0" indent="0">
              <a:buNone/>
              <a:defRPr sz="1800" b="1" i="0">
                <a:solidFill>
                  <a:schemeClr val="accent5"/>
                </a:solidFill>
                <a:latin typeface="Arial" panose="020B0604020202020204" pitchFamily="34" charset="0"/>
                <a:cs typeface="Arial" panose="020B0604020202020204" pitchFamily="34" charset="0"/>
              </a:defRPr>
            </a:lvl1pPr>
            <a:lvl2pPr marL="0" indent="0">
              <a:buNone/>
              <a:defRPr/>
            </a:lvl2pPr>
          </a:lstStyle>
          <a:p>
            <a:pPr lvl="0"/>
            <a:r>
              <a:rPr lang="en-US"/>
              <a:t>Subtitle goes here</a:t>
            </a:r>
          </a:p>
        </p:txBody>
      </p:sp>
      <p:sp>
        <p:nvSpPr>
          <p:cNvPr id="11" name="Title Placeholder 1"/>
          <p:cNvSpPr>
            <a:spLocks noGrp="1"/>
          </p:cNvSpPr>
          <p:nvPr>
            <p:ph type="title"/>
          </p:nvPr>
        </p:nvSpPr>
        <p:spPr>
          <a:xfrm>
            <a:off x="292100" y="747159"/>
            <a:ext cx="8623051" cy="498470"/>
          </a:xfrm>
          <a:prstGeom prst="rect">
            <a:avLst/>
          </a:prstGeom>
        </p:spPr>
        <p:txBody>
          <a:bodyPr vert="horz" wrap="square" lIns="0" tIns="0" rIns="0" bIns="0" rtlCol="0" anchor="ctr">
            <a:noAutofit/>
          </a:bodyPr>
          <a:lstStyle/>
          <a:p>
            <a:r>
              <a:rPr lang="en-US"/>
              <a:t>Click to edit Master title style</a:t>
            </a:r>
          </a:p>
        </p:txBody>
      </p:sp>
      <p:sp>
        <p:nvSpPr>
          <p:cNvPr id="7"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292150" y="6258126"/>
            <a:ext cx="305754" cy="365125"/>
          </a:xfrm>
          <a:prstGeom prst="rect">
            <a:avLst/>
          </a:prstGeom>
        </p:spPr>
        <p:txBody>
          <a:bodyPr vert="horz" lIns="0" tIns="0" rIns="0" bIns="0" rtlCol="0" anchor="b" anchorCtr="0"/>
          <a:lstStyle>
            <a:lvl1pPr algn="l">
              <a:defRPr sz="800" b="0" i="0">
                <a:solidFill>
                  <a:schemeClr val="tx2"/>
                </a:solidFill>
                <a:latin typeface="Arial" panose="020B0604020202020204" pitchFamily="34" charset="0"/>
                <a:cs typeface="Arial" panose="020B0604020202020204" pitchFamily="34" charset="0"/>
              </a:defRPr>
            </a:lvl1pPr>
          </a:lstStyle>
          <a:p>
            <a:r>
              <a:rPr lang="en-AU"/>
              <a:t>Learning &amp; Business Systems | PLNTS | 1.1 (b) ii Telephone Communication - Telephone communication procedures V10.1 | Slide </a:t>
            </a:r>
            <a:endParaRPr lang="en-US"/>
          </a:p>
        </p:txBody>
      </p:sp>
    </p:spTree>
    <p:extLst>
      <p:ext uri="{BB962C8B-B14F-4D97-AF65-F5344CB8AC3E}">
        <p14:creationId xmlns:p14="http://schemas.microsoft.com/office/powerpoint/2010/main" val="4102682973"/>
      </p:ext>
    </p:extLst>
  </p:cSld>
  <p:clrMapOvr>
    <a:masterClrMapping/>
  </p:clrMapOvr>
  <p:transition>
    <p:fade/>
  </p:transition>
  <p:extLst>
    <p:ext uri="{DCECCB84-F9BA-43D5-87BE-67443E8EF086}">
      <p15:sldGuideLst xmlns:p15="http://schemas.microsoft.com/office/powerpoint/2012/main">
        <p15:guide id="1" orient="horz" pos="3724"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lumn Slide A">
    <p:bg>
      <p:bgPr>
        <a:solidFill>
          <a:schemeClr val="bg1"/>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8"/>
          </p:nvPr>
        </p:nvSpPr>
        <p:spPr>
          <a:xfrm>
            <a:off x="4572000" y="1844676"/>
            <a:ext cx="4335465" cy="414775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quarter" idx="17"/>
          </p:nvPr>
        </p:nvSpPr>
        <p:spPr>
          <a:xfrm>
            <a:off x="292100" y="1844676"/>
            <a:ext cx="4183856" cy="414775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0" name="Text Placeholder 2078">
            <a:extLst>
              <a:ext uri="{FF2B5EF4-FFF2-40B4-BE49-F238E27FC236}">
                <a16:creationId xmlns:a16="http://schemas.microsoft.com/office/drawing/2014/main" id="{DE976D40-EB64-8443-8524-2F97084E2CFB}"/>
              </a:ext>
            </a:extLst>
          </p:cNvPr>
          <p:cNvSpPr>
            <a:spLocks noGrp="1"/>
          </p:cNvSpPr>
          <p:nvPr>
            <p:ph type="body" sz="quarter" idx="15" hasCustomPrompt="1"/>
          </p:nvPr>
        </p:nvSpPr>
        <p:spPr>
          <a:xfrm>
            <a:off x="294661" y="1245629"/>
            <a:ext cx="8627651" cy="419659"/>
          </a:xfrm>
          <a:prstGeom prst="rect">
            <a:avLst/>
          </a:prstGeom>
        </p:spPr>
        <p:txBody>
          <a:bodyPr wrap="square" lIns="0">
            <a:noAutofit/>
          </a:bodyPr>
          <a:lstStyle>
            <a:lvl1pPr marL="0" indent="0">
              <a:buNone/>
              <a:defRPr sz="1800" b="1" i="0">
                <a:solidFill>
                  <a:schemeClr val="accent5"/>
                </a:solidFill>
                <a:latin typeface="Arial" panose="020B0604020202020204" pitchFamily="34" charset="0"/>
                <a:cs typeface="Arial" panose="020B0604020202020204" pitchFamily="34" charset="0"/>
              </a:defRPr>
            </a:lvl1pPr>
            <a:lvl2pPr marL="0" indent="0">
              <a:buNone/>
              <a:defRPr/>
            </a:lvl2pPr>
          </a:lstStyle>
          <a:p>
            <a:pPr lvl="0"/>
            <a:r>
              <a:rPr lang="en-US"/>
              <a:t>Subtitle goes here</a:t>
            </a:r>
          </a:p>
        </p:txBody>
      </p:sp>
      <p:sp>
        <p:nvSpPr>
          <p:cNvPr id="11" name="Title Placeholder 1"/>
          <p:cNvSpPr>
            <a:spLocks noGrp="1"/>
          </p:cNvSpPr>
          <p:nvPr>
            <p:ph type="title"/>
          </p:nvPr>
        </p:nvSpPr>
        <p:spPr>
          <a:xfrm>
            <a:off x="292100" y="747159"/>
            <a:ext cx="8623051" cy="498470"/>
          </a:xfrm>
          <a:prstGeom prst="rect">
            <a:avLst/>
          </a:prstGeom>
        </p:spPr>
        <p:txBody>
          <a:bodyPr vert="horz" wrap="square" lIns="0" tIns="0" rIns="0" bIns="0" rtlCol="0" anchor="ctr">
            <a:noAutofit/>
          </a:bodyPr>
          <a:lstStyle/>
          <a:p>
            <a:r>
              <a:rPr lang="en-US"/>
              <a:t>Click to edit Master title style</a:t>
            </a:r>
          </a:p>
        </p:txBody>
      </p:sp>
      <p:sp>
        <p:nvSpPr>
          <p:cNvPr id="7"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292150" y="6258126"/>
            <a:ext cx="305754" cy="365125"/>
          </a:xfrm>
          <a:prstGeom prst="rect">
            <a:avLst/>
          </a:prstGeom>
        </p:spPr>
        <p:txBody>
          <a:bodyPr vert="horz" lIns="0" tIns="0" rIns="0" bIns="0" rtlCol="0" anchor="b" anchorCtr="0"/>
          <a:lstStyle>
            <a:lvl1pPr algn="l">
              <a:defRPr sz="800" b="0" i="0">
                <a:solidFill>
                  <a:schemeClr val="tx2"/>
                </a:solidFill>
                <a:latin typeface="Arial" panose="020B0604020202020204" pitchFamily="34" charset="0"/>
                <a:cs typeface="Arial" panose="020B0604020202020204" pitchFamily="34" charset="0"/>
              </a:defRPr>
            </a:lvl1pPr>
          </a:lstStyle>
          <a:p>
            <a:r>
              <a:rPr lang="en-AU"/>
              <a:t>Learning &amp; Business Systems | PLNTS | 1.1 (b) ii Telephone Communication - Telephone communication procedures V10.1 | Slide </a:t>
            </a:r>
            <a:endParaRPr lang="en-US"/>
          </a:p>
        </p:txBody>
      </p:sp>
    </p:spTree>
    <p:extLst>
      <p:ext uri="{BB962C8B-B14F-4D97-AF65-F5344CB8AC3E}">
        <p14:creationId xmlns:p14="http://schemas.microsoft.com/office/powerpoint/2010/main" val="3458103310"/>
      </p:ext>
    </p:extLst>
  </p:cSld>
  <p:clrMapOvr>
    <a:masterClrMapping/>
  </p:clrMapOvr>
  <p:transition>
    <p:fade/>
  </p:transition>
  <p:extLst>
    <p:ext uri="{DCECCB84-F9BA-43D5-87BE-67443E8EF086}">
      <p15:sldGuideLst xmlns:p15="http://schemas.microsoft.com/office/powerpoint/2012/main">
        <p15:guide id="1" orient="horz" pos="3724"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lumn example bar cha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12" name="Chart Placeholder 5" descr="Name of bar chart to be inserted" title="Chart">
            <a:extLst>
              <a:ext uri="{FF2B5EF4-FFF2-40B4-BE49-F238E27FC236}">
                <a16:creationId xmlns:a16="http://schemas.microsoft.com/office/drawing/2014/main" id="{78CDAE48-35F7-4A8F-908A-26AABCF38BAC}"/>
              </a:ext>
            </a:extLst>
          </p:cNvPr>
          <p:cNvGraphicFramePr>
            <a:graphicFrameLocks/>
          </p:cNvGraphicFramePr>
          <p:nvPr userDrawn="1">
            <p:extLst>
              <p:ext uri="{D42A27DB-BD31-4B8C-83A1-F6EECF244321}">
                <p14:modId xmlns:p14="http://schemas.microsoft.com/office/powerpoint/2010/main" val="3933837282"/>
              </p:ext>
            </p:extLst>
          </p:nvPr>
        </p:nvGraphicFramePr>
        <p:xfrm>
          <a:off x="4062200" y="1844675"/>
          <a:ext cx="5051624" cy="4138875"/>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Placeholder 3"/>
          <p:cNvSpPr>
            <a:spLocks noGrp="1"/>
          </p:cNvSpPr>
          <p:nvPr>
            <p:ph type="body" sz="quarter" idx="17"/>
          </p:nvPr>
        </p:nvSpPr>
        <p:spPr>
          <a:xfrm>
            <a:off x="292100" y="1844675"/>
            <a:ext cx="3864547" cy="41388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7" name="Text Placeholder 2078">
            <a:extLst>
              <a:ext uri="{FF2B5EF4-FFF2-40B4-BE49-F238E27FC236}">
                <a16:creationId xmlns:a16="http://schemas.microsoft.com/office/drawing/2014/main" id="{DE976D40-EB64-8443-8524-2F97084E2CFB}"/>
              </a:ext>
            </a:extLst>
          </p:cNvPr>
          <p:cNvSpPr>
            <a:spLocks noGrp="1"/>
          </p:cNvSpPr>
          <p:nvPr>
            <p:ph type="body" sz="quarter" idx="15" hasCustomPrompt="1"/>
          </p:nvPr>
        </p:nvSpPr>
        <p:spPr>
          <a:xfrm>
            <a:off x="294661" y="1245629"/>
            <a:ext cx="8627651" cy="430205"/>
          </a:xfrm>
          <a:prstGeom prst="rect">
            <a:avLst/>
          </a:prstGeom>
        </p:spPr>
        <p:txBody>
          <a:bodyPr wrap="square" lIns="0">
            <a:noAutofit/>
          </a:bodyPr>
          <a:lstStyle>
            <a:lvl1pPr marL="0" indent="0">
              <a:buNone/>
              <a:defRPr sz="1800" b="1" i="0">
                <a:solidFill>
                  <a:schemeClr val="accent5"/>
                </a:solidFill>
                <a:latin typeface="Arial" panose="020B0604020202020204" pitchFamily="34" charset="0"/>
                <a:cs typeface="Arial" panose="020B0604020202020204" pitchFamily="34" charset="0"/>
              </a:defRPr>
            </a:lvl1pPr>
            <a:lvl2pPr marL="0" indent="0">
              <a:buNone/>
              <a:defRPr/>
            </a:lvl2pPr>
          </a:lstStyle>
          <a:p>
            <a:pPr lvl="0"/>
            <a:r>
              <a:rPr lang="en-US"/>
              <a:t>Subtitle goes here</a:t>
            </a:r>
          </a:p>
        </p:txBody>
      </p:sp>
      <p:sp>
        <p:nvSpPr>
          <p:cNvPr id="18" name="Title Placeholder 1"/>
          <p:cNvSpPr>
            <a:spLocks noGrp="1"/>
          </p:cNvSpPr>
          <p:nvPr>
            <p:ph type="title"/>
          </p:nvPr>
        </p:nvSpPr>
        <p:spPr>
          <a:xfrm>
            <a:off x="292100" y="747159"/>
            <a:ext cx="8623051" cy="498470"/>
          </a:xfrm>
          <a:prstGeom prst="rect">
            <a:avLst/>
          </a:prstGeom>
        </p:spPr>
        <p:txBody>
          <a:bodyPr vert="horz" wrap="square" lIns="0" tIns="0" rIns="0" bIns="0" rtlCol="0" anchor="ctr">
            <a:noAutofit/>
          </a:bodyPr>
          <a:lstStyle/>
          <a:p>
            <a:r>
              <a:rPr lang="en-US"/>
              <a:t>Click to edit Master title style</a:t>
            </a:r>
          </a:p>
        </p:txBody>
      </p:sp>
      <p:sp>
        <p:nvSpPr>
          <p:cNvPr id="8"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292150" y="6258126"/>
            <a:ext cx="305754" cy="365125"/>
          </a:xfrm>
          <a:prstGeom prst="rect">
            <a:avLst/>
          </a:prstGeom>
        </p:spPr>
        <p:txBody>
          <a:bodyPr vert="horz" lIns="0" tIns="0" rIns="0" bIns="0" rtlCol="0" anchor="b" anchorCtr="0"/>
          <a:lstStyle>
            <a:lvl1pPr algn="l">
              <a:defRPr sz="800" b="0" i="0">
                <a:solidFill>
                  <a:schemeClr val="tx2"/>
                </a:solidFill>
                <a:latin typeface="Arial" panose="020B0604020202020204" pitchFamily="34" charset="0"/>
                <a:cs typeface="Arial" panose="020B0604020202020204" pitchFamily="34" charset="0"/>
              </a:defRPr>
            </a:lvl1pPr>
          </a:lstStyle>
          <a:p>
            <a:r>
              <a:rPr lang="en-AU"/>
              <a:t>Learning &amp; Business Systems | PLNTS | 1.1 (b) ii Telephone Communication - Telephone communication procedures V10.1 | Slide </a:t>
            </a:r>
            <a:endParaRPr lang="en-US"/>
          </a:p>
        </p:txBody>
      </p:sp>
    </p:spTree>
    <p:extLst>
      <p:ext uri="{BB962C8B-B14F-4D97-AF65-F5344CB8AC3E}">
        <p14:creationId xmlns:p14="http://schemas.microsoft.com/office/powerpoint/2010/main" val="3420507452"/>
      </p:ext>
    </p:extLst>
  </p:cSld>
  <p:clrMapOvr>
    <a:masterClrMapping/>
  </p:clrMapOvr>
  <p:transition>
    <p:fade/>
  </p:transition>
  <p:extLst>
    <p:ext uri="{DCECCB84-F9BA-43D5-87BE-67443E8EF086}">
      <p15:sldGuideLst xmlns:p15="http://schemas.microsoft.com/office/powerpoint/2012/main">
        <p15:guide id="1" orient="horz" pos="3724"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example pie cha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11" name="Chart Placeholder 6" descr="Name of pie chart to be inserted" title="Chart">
            <a:extLst>
              <a:ext uri="{FF2B5EF4-FFF2-40B4-BE49-F238E27FC236}">
                <a16:creationId xmlns:a16="http://schemas.microsoft.com/office/drawing/2014/main" id="{605EC759-23A5-412D-8489-3CD3D3F4FD71}"/>
              </a:ext>
            </a:extLst>
          </p:cNvPr>
          <p:cNvGraphicFramePr>
            <a:graphicFrameLocks/>
          </p:cNvGraphicFramePr>
          <p:nvPr userDrawn="1">
            <p:extLst>
              <p:ext uri="{D42A27DB-BD31-4B8C-83A1-F6EECF244321}">
                <p14:modId xmlns:p14="http://schemas.microsoft.com/office/powerpoint/2010/main" val="2837913673"/>
              </p:ext>
            </p:extLst>
          </p:nvPr>
        </p:nvGraphicFramePr>
        <p:xfrm>
          <a:off x="4706522" y="1844676"/>
          <a:ext cx="4177487" cy="409381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 Placeholder 3"/>
          <p:cNvSpPr>
            <a:spLocks noGrp="1"/>
          </p:cNvSpPr>
          <p:nvPr>
            <p:ph type="body" sz="quarter" idx="17"/>
          </p:nvPr>
        </p:nvSpPr>
        <p:spPr>
          <a:xfrm>
            <a:off x="292100" y="1844675"/>
            <a:ext cx="4177487" cy="409380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cxnSp>
        <p:nvCxnSpPr>
          <p:cNvPr id="20" name="Straight Connector 19">
            <a:extLst>
              <a:ext uri="{FF2B5EF4-FFF2-40B4-BE49-F238E27FC236}">
                <a16:creationId xmlns:a16="http://schemas.microsoft.com/office/drawing/2014/main" id="{DEF174A2-A12A-574C-A29E-3FE1A83AA8A7}"/>
              </a:ext>
              <a:ext uri="{C183D7F6-B498-43B3-948B-1728B52AA6E4}">
                <adec:decorative xmlns="" xmlns:adec="http://schemas.microsoft.com/office/drawing/2017/decorative" val="1"/>
              </a:ext>
            </a:extLst>
          </p:cNvPr>
          <p:cNvCxnSpPr/>
          <p:nvPr userDrawn="1"/>
        </p:nvCxnSpPr>
        <p:spPr>
          <a:xfrm>
            <a:off x="252796" y="388436"/>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2" name="Picture 11" descr="NSW Government Logo" title="NSW Government Logo"/>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385743" y="6121867"/>
            <a:ext cx="494457" cy="540000"/>
          </a:xfrm>
          <a:prstGeom prst="rect">
            <a:avLst/>
          </a:prstGeom>
        </p:spPr>
      </p:pic>
      <p:sp>
        <p:nvSpPr>
          <p:cNvPr id="13" name="Text Placeholder 2078">
            <a:extLst>
              <a:ext uri="{FF2B5EF4-FFF2-40B4-BE49-F238E27FC236}">
                <a16:creationId xmlns:a16="http://schemas.microsoft.com/office/drawing/2014/main" id="{DE976D40-EB64-8443-8524-2F97084E2CFB}"/>
              </a:ext>
            </a:extLst>
          </p:cNvPr>
          <p:cNvSpPr>
            <a:spLocks noGrp="1"/>
          </p:cNvSpPr>
          <p:nvPr userDrawn="1">
            <p:ph type="body" sz="quarter" idx="15" hasCustomPrompt="1"/>
          </p:nvPr>
        </p:nvSpPr>
        <p:spPr>
          <a:xfrm>
            <a:off x="294661" y="1245629"/>
            <a:ext cx="8627651" cy="419659"/>
          </a:xfrm>
          <a:prstGeom prst="rect">
            <a:avLst/>
          </a:prstGeom>
        </p:spPr>
        <p:txBody>
          <a:bodyPr wrap="square" lIns="0">
            <a:noAutofit/>
          </a:bodyPr>
          <a:lstStyle>
            <a:lvl1pPr marL="0" indent="0">
              <a:buNone/>
              <a:defRPr sz="1800" b="1" i="0">
                <a:solidFill>
                  <a:schemeClr val="accent5"/>
                </a:solidFill>
                <a:latin typeface="Arial" panose="020B0604020202020204" pitchFamily="34" charset="0"/>
                <a:cs typeface="Arial" panose="020B0604020202020204" pitchFamily="34" charset="0"/>
              </a:defRPr>
            </a:lvl1pPr>
            <a:lvl2pPr marL="0" indent="0">
              <a:buNone/>
              <a:defRPr/>
            </a:lvl2pPr>
          </a:lstStyle>
          <a:p>
            <a:pPr lvl="0"/>
            <a:r>
              <a:rPr lang="en-US"/>
              <a:t>Subtitle goes here</a:t>
            </a:r>
          </a:p>
        </p:txBody>
      </p:sp>
      <p:sp>
        <p:nvSpPr>
          <p:cNvPr id="14" name="Title Placeholder 1"/>
          <p:cNvSpPr>
            <a:spLocks noGrp="1"/>
          </p:cNvSpPr>
          <p:nvPr userDrawn="1">
            <p:ph type="title"/>
          </p:nvPr>
        </p:nvSpPr>
        <p:spPr>
          <a:xfrm>
            <a:off x="292100" y="747159"/>
            <a:ext cx="8623051" cy="498470"/>
          </a:xfrm>
          <a:prstGeom prst="rect">
            <a:avLst/>
          </a:prstGeom>
        </p:spPr>
        <p:txBody>
          <a:bodyPr vert="horz" wrap="square" lIns="0" tIns="0" rIns="0" bIns="0" rtlCol="0" anchor="ctr">
            <a:noAutofit/>
          </a:bodyPr>
          <a:lstStyle/>
          <a:p>
            <a:r>
              <a:rPr lang="en-US"/>
              <a:t>Click to edit Master title style</a:t>
            </a:r>
          </a:p>
        </p:txBody>
      </p:sp>
      <p:sp>
        <p:nvSpPr>
          <p:cNvPr id="15" name="Footer Placeholder 3">
            <a:extLst>
              <a:ext uri="{FF2B5EF4-FFF2-40B4-BE49-F238E27FC236}">
                <a16:creationId xmlns:a16="http://schemas.microsoft.com/office/drawing/2014/main" id="{451CE90D-C2B7-A145-B742-F4069E2952AF}"/>
              </a:ext>
            </a:extLst>
          </p:cNvPr>
          <p:cNvSpPr>
            <a:spLocks noGrp="1"/>
          </p:cNvSpPr>
          <p:nvPr userDrawn="1">
            <p:ph type="ftr" sz="quarter" idx="3"/>
          </p:nvPr>
        </p:nvSpPr>
        <p:spPr>
          <a:xfrm>
            <a:off x="292150" y="6258126"/>
            <a:ext cx="305754" cy="365125"/>
          </a:xfrm>
          <a:prstGeom prst="rect">
            <a:avLst/>
          </a:prstGeom>
        </p:spPr>
        <p:txBody>
          <a:bodyPr vert="horz" lIns="0" tIns="0" rIns="0" bIns="0" rtlCol="0" anchor="b" anchorCtr="0"/>
          <a:lstStyle>
            <a:lvl1pPr algn="l">
              <a:defRPr sz="800" b="0" i="0">
                <a:solidFill>
                  <a:schemeClr val="tx2"/>
                </a:solidFill>
                <a:latin typeface="Arial" panose="020B0604020202020204" pitchFamily="34" charset="0"/>
                <a:cs typeface="Arial" panose="020B0604020202020204" pitchFamily="34" charset="0"/>
              </a:defRPr>
            </a:lvl1pPr>
          </a:lstStyle>
          <a:p>
            <a:r>
              <a:rPr lang="en-AU"/>
              <a:t>Learning &amp; Business Systems | PLNTS | 1.1 (b) ii Telephone Communication - Telephone communication procedures V10.1 | Slide </a:t>
            </a:r>
            <a:endParaRPr lang="en-US"/>
          </a:p>
        </p:txBody>
      </p:sp>
    </p:spTree>
    <p:extLst>
      <p:ext uri="{BB962C8B-B14F-4D97-AF65-F5344CB8AC3E}">
        <p14:creationId xmlns:p14="http://schemas.microsoft.com/office/powerpoint/2010/main" val="2382981154"/>
      </p:ext>
    </p:extLst>
  </p:cSld>
  <p:clrMapOvr>
    <a:masterClrMapping/>
  </p:clrMapOvr>
  <p:transition>
    <p:fade/>
  </p:transition>
  <p:extLst>
    <p:ext uri="{DCECCB84-F9BA-43D5-87BE-67443E8EF086}">
      <p15:sldGuideLst xmlns:p15="http://schemas.microsoft.com/office/powerpoint/2012/main">
        <p15:guide id="1" orient="horz" pos="3724"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 Column picture">
    <p:bg>
      <p:bgPr>
        <a:solidFill>
          <a:schemeClr val="bg1"/>
        </a:solidFill>
        <a:effectLst/>
      </p:bgPr>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DF0DC3A9-4AE8-4D39-96BD-7D19AA2EEC40}"/>
              </a:ext>
            </a:extLst>
          </p:cNvPr>
          <p:cNvSpPr>
            <a:spLocks noGrp="1"/>
          </p:cNvSpPr>
          <p:nvPr>
            <p:ph type="pic" sz="quarter" idx="17"/>
          </p:nvPr>
        </p:nvSpPr>
        <p:spPr>
          <a:xfrm>
            <a:off x="4572000" y="1844675"/>
            <a:ext cx="4354316" cy="4067175"/>
          </a:xfrm>
        </p:spPr>
        <p:txBody>
          <a:bodyPr>
            <a:normAutofit/>
          </a:bodyPr>
          <a:lstStyle>
            <a:lvl1pPr marL="0" indent="0">
              <a:buNone/>
              <a:defRPr sz="1350"/>
            </a:lvl1pPr>
          </a:lstStyle>
          <a:p>
            <a:r>
              <a:rPr lang="en-US"/>
              <a:t>Click icon to add picture</a:t>
            </a:r>
            <a:endParaRPr lang="en-AU"/>
          </a:p>
        </p:txBody>
      </p:sp>
      <p:sp>
        <p:nvSpPr>
          <p:cNvPr id="3" name="Text Placeholder 2"/>
          <p:cNvSpPr>
            <a:spLocks noGrp="1"/>
          </p:cNvSpPr>
          <p:nvPr>
            <p:ph type="body" sz="quarter" idx="16"/>
          </p:nvPr>
        </p:nvSpPr>
        <p:spPr>
          <a:xfrm>
            <a:off x="298091" y="1844675"/>
            <a:ext cx="4140744" cy="40671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1" name="Text Placeholder 2078">
            <a:extLst>
              <a:ext uri="{FF2B5EF4-FFF2-40B4-BE49-F238E27FC236}">
                <a16:creationId xmlns:a16="http://schemas.microsoft.com/office/drawing/2014/main" id="{DE976D40-EB64-8443-8524-2F97084E2CFB}"/>
              </a:ext>
            </a:extLst>
          </p:cNvPr>
          <p:cNvSpPr>
            <a:spLocks noGrp="1"/>
          </p:cNvSpPr>
          <p:nvPr>
            <p:ph type="body" sz="quarter" idx="15" hasCustomPrompt="1"/>
          </p:nvPr>
        </p:nvSpPr>
        <p:spPr>
          <a:xfrm>
            <a:off x="294661" y="1245629"/>
            <a:ext cx="8627651" cy="419659"/>
          </a:xfrm>
          <a:prstGeom prst="rect">
            <a:avLst/>
          </a:prstGeom>
        </p:spPr>
        <p:txBody>
          <a:bodyPr wrap="square" lIns="0">
            <a:noAutofit/>
          </a:bodyPr>
          <a:lstStyle>
            <a:lvl1pPr marL="0" indent="0">
              <a:buNone/>
              <a:defRPr sz="1800" b="1" i="0">
                <a:solidFill>
                  <a:schemeClr val="accent5"/>
                </a:solidFill>
                <a:latin typeface="Arial" panose="020B0604020202020204" pitchFamily="34" charset="0"/>
                <a:cs typeface="Arial" panose="020B0604020202020204" pitchFamily="34" charset="0"/>
              </a:defRPr>
            </a:lvl1pPr>
            <a:lvl2pPr marL="0" indent="0">
              <a:buNone/>
              <a:defRPr/>
            </a:lvl2pPr>
          </a:lstStyle>
          <a:p>
            <a:pPr lvl="0"/>
            <a:r>
              <a:rPr lang="en-US"/>
              <a:t>Subtitle goes here</a:t>
            </a:r>
          </a:p>
        </p:txBody>
      </p:sp>
      <p:sp>
        <p:nvSpPr>
          <p:cNvPr id="12" name="Title Placeholder 1"/>
          <p:cNvSpPr>
            <a:spLocks noGrp="1"/>
          </p:cNvSpPr>
          <p:nvPr>
            <p:ph type="title"/>
          </p:nvPr>
        </p:nvSpPr>
        <p:spPr>
          <a:xfrm>
            <a:off x="292100" y="747159"/>
            <a:ext cx="8623051" cy="498470"/>
          </a:xfrm>
          <a:prstGeom prst="rect">
            <a:avLst/>
          </a:prstGeom>
        </p:spPr>
        <p:txBody>
          <a:bodyPr vert="horz" wrap="square" lIns="0" tIns="0" rIns="0" bIns="0" rtlCol="0" anchor="ctr">
            <a:noAutofit/>
          </a:bodyPr>
          <a:lstStyle/>
          <a:p>
            <a:r>
              <a:rPr lang="en-US"/>
              <a:t>Click to edit Master title style</a:t>
            </a:r>
          </a:p>
        </p:txBody>
      </p:sp>
      <p:sp>
        <p:nvSpPr>
          <p:cNvPr id="7"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292150" y="6258126"/>
            <a:ext cx="305754" cy="365125"/>
          </a:xfrm>
          <a:prstGeom prst="rect">
            <a:avLst/>
          </a:prstGeom>
        </p:spPr>
        <p:txBody>
          <a:bodyPr vert="horz" lIns="0" tIns="0" rIns="0" bIns="0" rtlCol="0" anchor="b" anchorCtr="0"/>
          <a:lstStyle>
            <a:lvl1pPr algn="l">
              <a:defRPr sz="800" b="0" i="0">
                <a:solidFill>
                  <a:schemeClr val="tx2"/>
                </a:solidFill>
                <a:latin typeface="Arial" panose="020B0604020202020204" pitchFamily="34" charset="0"/>
                <a:cs typeface="Arial" panose="020B0604020202020204" pitchFamily="34" charset="0"/>
              </a:defRPr>
            </a:lvl1pPr>
          </a:lstStyle>
          <a:p>
            <a:r>
              <a:rPr lang="en-AU"/>
              <a:t>Learning &amp; Business Systems | PLNTS | 1.1 (b) ii Telephone Communication - Telephone communication procedures V10.1 | Slide </a:t>
            </a:r>
            <a:endParaRPr lang="en-US"/>
          </a:p>
        </p:txBody>
      </p:sp>
    </p:spTree>
    <p:extLst>
      <p:ext uri="{BB962C8B-B14F-4D97-AF65-F5344CB8AC3E}">
        <p14:creationId xmlns:p14="http://schemas.microsoft.com/office/powerpoint/2010/main" val="2334971249"/>
      </p:ext>
    </p:extLst>
  </p:cSld>
  <p:clrMapOvr>
    <a:masterClrMapping/>
  </p:clrMapOvr>
  <p:transition>
    <p:fade/>
  </p:transition>
  <p:extLst>
    <p:ext uri="{DCECCB84-F9BA-43D5-87BE-67443E8EF086}">
      <p15:sldGuideLst xmlns:p15="http://schemas.microsoft.com/office/powerpoint/2012/main">
        <p15:guide id="1" orient="horz" pos="3724"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lumn Tab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able Placeholder 5">
            <a:extLst>
              <a:ext uri="{FF2B5EF4-FFF2-40B4-BE49-F238E27FC236}">
                <a16:creationId xmlns:a16="http://schemas.microsoft.com/office/drawing/2014/main" id="{ED2C0BA2-4F2F-4DB2-B9B9-254956473F7A}"/>
              </a:ext>
            </a:extLst>
          </p:cNvPr>
          <p:cNvSpPr>
            <a:spLocks noGrp="1"/>
          </p:cNvSpPr>
          <p:nvPr>
            <p:ph type="tbl" sz="quarter" idx="18"/>
          </p:nvPr>
        </p:nvSpPr>
        <p:spPr>
          <a:xfrm>
            <a:off x="4572000" y="1844675"/>
            <a:ext cx="4289512" cy="4067176"/>
          </a:xfrm>
        </p:spPr>
        <p:txBody>
          <a:bodyPr>
            <a:normAutofit/>
          </a:bodyPr>
          <a:lstStyle>
            <a:lvl1pPr marL="0" indent="0">
              <a:buNone/>
              <a:defRPr sz="1350"/>
            </a:lvl1pPr>
          </a:lstStyle>
          <a:p>
            <a:r>
              <a:rPr lang="en-US"/>
              <a:t>Click icon to add table</a:t>
            </a:r>
            <a:endParaRPr lang="en-AU"/>
          </a:p>
        </p:txBody>
      </p:sp>
      <p:sp>
        <p:nvSpPr>
          <p:cNvPr id="4" name="Text Placeholder 3"/>
          <p:cNvSpPr>
            <a:spLocks noGrp="1"/>
          </p:cNvSpPr>
          <p:nvPr>
            <p:ph type="body" sz="quarter" idx="17"/>
          </p:nvPr>
        </p:nvSpPr>
        <p:spPr>
          <a:xfrm>
            <a:off x="292100" y="1844675"/>
            <a:ext cx="4120102" cy="40671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3" name="Text Placeholder 2078">
            <a:extLst>
              <a:ext uri="{FF2B5EF4-FFF2-40B4-BE49-F238E27FC236}">
                <a16:creationId xmlns:a16="http://schemas.microsoft.com/office/drawing/2014/main" id="{DE976D40-EB64-8443-8524-2F97084E2CFB}"/>
              </a:ext>
            </a:extLst>
          </p:cNvPr>
          <p:cNvSpPr>
            <a:spLocks noGrp="1"/>
          </p:cNvSpPr>
          <p:nvPr>
            <p:ph type="body" sz="quarter" idx="15" hasCustomPrompt="1"/>
          </p:nvPr>
        </p:nvSpPr>
        <p:spPr>
          <a:xfrm>
            <a:off x="294661" y="1245629"/>
            <a:ext cx="8627651" cy="419659"/>
          </a:xfrm>
          <a:prstGeom prst="rect">
            <a:avLst/>
          </a:prstGeom>
        </p:spPr>
        <p:txBody>
          <a:bodyPr wrap="square" lIns="0">
            <a:noAutofit/>
          </a:bodyPr>
          <a:lstStyle>
            <a:lvl1pPr marL="0" indent="0">
              <a:buNone/>
              <a:defRPr sz="1800" b="1" i="0">
                <a:solidFill>
                  <a:schemeClr val="accent5"/>
                </a:solidFill>
                <a:latin typeface="Arial" panose="020B0604020202020204" pitchFamily="34" charset="0"/>
                <a:cs typeface="Arial" panose="020B0604020202020204" pitchFamily="34" charset="0"/>
              </a:defRPr>
            </a:lvl1pPr>
            <a:lvl2pPr marL="0" indent="0">
              <a:buNone/>
              <a:defRPr/>
            </a:lvl2pPr>
          </a:lstStyle>
          <a:p>
            <a:pPr lvl="0"/>
            <a:r>
              <a:rPr lang="en-US"/>
              <a:t>Subtitle goes here</a:t>
            </a:r>
          </a:p>
        </p:txBody>
      </p:sp>
      <p:sp>
        <p:nvSpPr>
          <p:cNvPr id="14" name="Title Placeholder 1"/>
          <p:cNvSpPr>
            <a:spLocks noGrp="1"/>
          </p:cNvSpPr>
          <p:nvPr>
            <p:ph type="title"/>
          </p:nvPr>
        </p:nvSpPr>
        <p:spPr>
          <a:xfrm>
            <a:off x="292100" y="747159"/>
            <a:ext cx="8623051" cy="498470"/>
          </a:xfrm>
          <a:prstGeom prst="rect">
            <a:avLst/>
          </a:prstGeom>
        </p:spPr>
        <p:txBody>
          <a:bodyPr vert="horz" wrap="square" lIns="0" tIns="0" rIns="0" bIns="0" rtlCol="0" anchor="ctr">
            <a:noAutofit/>
          </a:bodyPr>
          <a:lstStyle/>
          <a:p>
            <a:r>
              <a:rPr lang="en-US"/>
              <a:t>Click to edit Master title style</a:t>
            </a:r>
          </a:p>
        </p:txBody>
      </p:sp>
      <p:sp>
        <p:nvSpPr>
          <p:cNvPr id="8"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292150" y="6258126"/>
            <a:ext cx="305754" cy="365125"/>
          </a:xfrm>
          <a:prstGeom prst="rect">
            <a:avLst/>
          </a:prstGeom>
        </p:spPr>
        <p:txBody>
          <a:bodyPr vert="horz" lIns="0" tIns="0" rIns="0" bIns="0" rtlCol="0" anchor="b" anchorCtr="0"/>
          <a:lstStyle>
            <a:lvl1pPr algn="l">
              <a:defRPr sz="800" b="0" i="0">
                <a:solidFill>
                  <a:schemeClr val="tx2"/>
                </a:solidFill>
                <a:latin typeface="Arial" panose="020B0604020202020204" pitchFamily="34" charset="0"/>
                <a:cs typeface="Arial" panose="020B0604020202020204" pitchFamily="34" charset="0"/>
              </a:defRPr>
            </a:lvl1pPr>
          </a:lstStyle>
          <a:p>
            <a:r>
              <a:rPr lang="en-AU"/>
              <a:t>Learning &amp; Business Systems | PLNTS | 1.1 (b) ii Telephone Communication - Telephone communication procedures V10.1 | Slide </a:t>
            </a:r>
            <a:endParaRPr lang="en-US"/>
          </a:p>
        </p:txBody>
      </p:sp>
      <p:sp>
        <p:nvSpPr>
          <p:cNvPr id="3" name="TextBox 2">
            <a:extLst>
              <a:ext uri="{FF2B5EF4-FFF2-40B4-BE49-F238E27FC236}">
                <a16:creationId xmlns:a16="http://schemas.microsoft.com/office/drawing/2014/main" id="{B1B7782E-9F13-7747-9D25-96B05BFAA5DD}"/>
              </a:ext>
            </a:extLst>
          </p:cNvPr>
          <p:cNvSpPr txBox="1"/>
          <p:nvPr userDrawn="1"/>
        </p:nvSpPr>
        <p:spPr>
          <a:xfrm>
            <a:off x="249382" y="415636"/>
            <a:ext cx="0" cy="0"/>
          </a:xfrm>
          <a:prstGeom prst="rect">
            <a:avLst/>
          </a:prstGeom>
          <a:noFill/>
        </p:spPr>
        <p:txBody>
          <a:bodyPr wrap="none" lIns="0" tIns="0" rIns="0" bIns="0" rtlCol="0">
            <a:noAutofit/>
          </a:bodyPr>
          <a:lstStyle/>
          <a:p>
            <a:pPr algn="l"/>
            <a:endParaRPr lang="en-US" sz="1400" err="1"/>
          </a:p>
        </p:txBody>
      </p:sp>
    </p:spTree>
    <p:extLst>
      <p:ext uri="{BB962C8B-B14F-4D97-AF65-F5344CB8AC3E}">
        <p14:creationId xmlns:p14="http://schemas.microsoft.com/office/powerpoint/2010/main" val="4219724567"/>
      </p:ext>
    </p:extLst>
  </p:cSld>
  <p:clrMapOvr>
    <a:masterClrMapping/>
  </p:clrMapOvr>
  <p:transition>
    <p:fade/>
  </p:transition>
  <p:extLst>
    <p:ext uri="{DCECCB84-F9BA-43D5-87BE-67443E8EF086}">
      <p15:sldGuideLst xmlns:p15="http://schemas.microsoft.com/office/powerpoint/2012/main">
        <p15:guide id="1" orient="horz" pos="3724"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lumn Char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Chart Placeholder 4">
            <a:extLst>
              <a:ext uri="{FF2B5EF4-FFF2-40B4-BE49-F238E27FC236}">
                <a16:creationId xmlns:a16="http://schemas.microsoft.com/office/drawing/2014/main" id="{62F238E7-DF0B-440A-80CD-92A5852D35B8}"/>
              </a:ext>
            </a:extLst>
          </p:cNvPr>
          <p:cNvSpPr>
            <a:spLocks noGrp="1"/>
          </p:cNvSpPr>
          <p:nvPr>
            <p:ph type="chart" sz="quarter" idx="18"/>
          </p:nvPr>
        </p:nvSpPr>
        <p:spPr>
          <a:xfrm>
            <a:off x="4572000" y="1844675"/>
            <a:ext cx="4279900" cy="4129998"/>
          </a:xfrm>
        </p:spPr>
        <p:txBody>
          <a:bodyPr>
            <a:normAutofit/>
          </a:bodyPr>
          <a:lstStyle>
            <a:lvl1pPr marL="0" indent="0">
              <a:buNone/>
              <a:defRPr sz="1350">
                <a:solidFill>
                  <a:schemeClr val="tx2"/>
                </a:solidFill>
              </a:defRPr>
            </a:lvl1pPr>
          </a:lstStyle>
          <a:p>
            <a:r>
              <a:rPr lang="en-US"/>
              <a:t>Click icon to add chart</a:t>
            </a:r>
            <a:endParaRPr lang="en-AU"/>
          </a:p>
        </p:txBody>
      </p:sp>
      <p:sp>
        <p:nvSpPr>
          <p:cNvPr id="4" name="Text Placeholder 3"/>
          <p:cNvSpPr>
            <a:spLocks noGrp="1"/>
          </p:cNvSpPr>
          <p:nvPr>
            <p:ph type="body" sz="quarter" idx="17"/>
          </p:nvPr>
        </p:nvSpPr>
        <p:spPr>
          <a:xfrm>
            <a:off x="292101" y="1844675"/>
            <a:ext cx="4111224" cy="412999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2" name="Text Placeholder 2078">
            <a:extLst>
              <a:ext uri="{FF2B5EF4-FFF2-40B4-BE49-F238E27FC236}">
                <a16:creationId xmlns:a16="http://schemas.microsoft.com/office/drawing/2014/main" id="{DE976D40-EB64-8443-8524-2F97084E2CFB}"/>
              </a:ext>
            </a:extLst>
          </p:cNvPr>
          <p:cNvSpPr>
            <a:spLocks noGrp="1"/>
          </p:cNvSpPr>
          <p:nvPr>
            <p:ph type="body" sz="quarter" idx="15" hasCustomPrompt="1"/>
          </p:nvPr>
        </p:nvSpPr>
        <p:spPr>
          <a:xfrm>
            <a:off x="294661" y="1245629"/>
            <a:ext cx="8627651" cy="419659"/>
          </a:xfrm>
          <a:prstGeom prst="rect">
            <a:avLst/>
          </a:prstGeom>
        </p:spPr>
        <p:txBody>
          <a:bodyPr wrap="square" lIns="0">
            <a:noAutofit/>
          </a:bodyPr>
          <a:lstStyle>
            <a:lvl1pPr marL="0" indent="0">
              <a:buNone/>
              <a:defRPr sz="1800" b="1" i="0">
                <a:solidFill>
                  <a:schemeClr val="accent5"/>
                </a:solidFill>
                <a:latin typeface="Arial" panose="020B0604020202020204" pitchFamily="34" charset="0"/>
                <a:cs typeface="Arial" panose="020B0604020202020204" pitchFamily="34" charset="0"/>
              </a:defRPr>
            </a:lvl1pPr>
            <a:lvl2pPr marL="0" indent="0">
              <a:buNone/>
              <a:defRPr/>
            </a:lvl2pPr>
          </a:lstStyle>
          <a:p>
            <a:pPr lvl="0"/>
            <a:r>
              <a:rPr lang="en-US"/>
              <a:t>Subtitle goes here</a:t>
            </a:r>
          </a:p>
        </p:txBody>
      </p:sp>
      <p:sp>
        <p:nvSpPr>
          <p:cNvPr id="13" name="Title Placeholder 1"/>
          <p:cNvSpPr>
            <a:spLocks noGrp="1"/>
          </p:cNvSpPr>
          <p:nvPr>
            <p:ph type="title"/>
          </p:nvPr>
        </p:nvSpPr>
        <p:spPr>
          <a:xfrm>
            <a:off x="292100" y="747159"/>
            <a:ext cx="8623051" cy="498470"/>
          </a:xfrm>
          <a:prstGeom prst="rect">
            <a:avLst/>
          </a:prstGeom>
        </p:spPr>
        <p:txBody>
          <a:bodyPr vert="horz" wrap="square" lIns="0" tIns="0" rIns="0" bIns="0" rtlCol="0" anchor="ctr">
            <a:noAutofit/>
          </a:bodyPr>
          <a:lstStyle/>
          <a:p>
            <a:r>
              <a:rPr lang="en-US"/>
              <a:t>Click to edit Master title style</a:t>
            </a:r>
          </a:p>
        </p:txBody>
      </p:sp>
      <p:sp>
        <p:nvSpPr>
          <p:cNvPr id="8"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292150" y="6258126"/>
            <a:ext cx="305754" cy="365125"/>
          </a:xfrm>
          <a:prstGeom prst="rect">
            <a:avLst/>
          </a:prstGeom>
        </p:spPr>
        <p:txBody>
          <a:bodyPr vert="horz" lIns="0" tIns="0" rIns="0" bIns="0" rtlCol="0" anchor="b" anchorCtr="0"/>
          <a:lstStyle>
            <a:lvl1pPr algn="l">
              <a:defRPr sz="800" b="0" i="0">
                <a:solidFill>
                  <a:schemeClr val="tx2"/>
                </a:solidFill>
                <a:latin typeface="Arial" panose="020B0604020202020204" pitchFamily="34" charset="0"/>
                <a:cs typeface="Arial" panose="020B0604020202020204" pitchFamily="34" charset="0"/>
              </a:defRPr>
            </a:lvl1pPr>
          </a:lstStyle>
          <a:p>
            <a:r>
              <a:rPr lang="en-AU"/>
              <a:t>Learning &amp; Business Systems | PLNTS | 1.1 (b) ii Telephone Communication - Telephone communication procedures V10.1 | Slide </a:t>
            </a:r>
            <a:endParaRPr lang="en-US"/>
          </a:p>
        </p:txBody>
      </p:sp>
      <p:sp>
        <p:nvSpPr>
          <p:cNvPr id="3" name="TextBox 2">
            <a:extLst>
              <a:ext uri="{FF2B5EF4-FFF2-40B4-BE49-F238E27FC236}">
                <a16:creationId xmlns:a16="http://schemas.microsoft.com/office/drawing/2014/main" id="{7197EDAD-CF55-D841-9671-910D0B8F9569}"/>
              </a:ext>
            </a:extLst>
          </p:cNvPr>
          <p:cNvSpPr txBox="1"/>
          <p:nvPr userDrawn="1"/>
        </p:nvSpPr>
        <p:spPr>
          <a:xfrm>
            <a:off x="654627" y="374073"/>
            <a:ext cx="0" cy="0"/>
          </a:xfrm>
          <a:prstGeom prst="rect">
            <a:avLst/>
          </a:prstGeom>
          <a:noFill/>
        </p:spPr>
        <p:txBody>
          <a:bodyPr wrap="none" lIns="0" tIns="0" rIns="0" bIns="0" rtlCol="0">
            <a:noAutofit/>
          </a:bodyPr>
          <a:lstStyle/>
          <a:p>
            <a:pPr algn="l"/>
            <a:endParaRPr lang="en-US" sz="1400" err="1"/>
          </a:p>
        </p:txBody>
      </p:sp>
    </p:spTree>
    <p:extLst>
      <p:ext uri="{BB962C8B-B14F-4D97-AF65-F5344CB8AC3E}">
        <p14:creationId xmlns:p14="http://schemas.microsoft.com/office/powerpoint/2010/main" val="1279288669"/>
      </p:ext>
    </p:extLst>
  </p:cSld>
  <p:clrMapOvr>
    <a:masterClrMapping/>
  </p:clrMapOvr>
  <p:transition>
    <p:fade/>
  </p:transition>
  <p:extLst>
    <p:ext uri="{DCECCB84-F9BA-43D5-87BE-67443E8EF086}">
      <p15:sldGuideLst xmlns:p15="http://schemas.microsoft.com/office/powerpoint/2012/main">
        <p15:guide id="1" orient="horz" pos="3724"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Multi image and text">
    <p:spTree>
      <p:nvGrpSpPr>
        <p:cNvPr id="1" name=""/>
        <p:cNvGrpSpPr/>
        <p:nvPr/>
      </p:nvGrpSpPr>
      <p:grpSpPr>
        <a:xfrm>
          <a:off x="0" y="0"/>
          <a:ext cx="0" cy="0"/>
          <a:chOff x="0" y="0"/>
          <a:chExt cx="0" cy="0"/>
        </a:xfrm>
      </p:grpSpPr>
      <p:sp>
        <p:nvSpPr>
          <p:cNvPr id="21" name="Picture Placeholder 20"/>
          <p:cNvSpPr>
            <a:spLocks noGrp="1"/>
          </p:cNvSpPr>
          <p:nvPr>
            <p:ph type="pic" sz="quarter" idx="17"/>
          </p:nvPr>
        </p:nvSpPr>
        <p:spPr>
          <a:xfrm>
            <a:off x="307975" y="1881188"/>
            <a:ext cx="1980000" cy="1704975"/>
          </a:xfrm>
        </p:spPr>
        <p:txBody>
          <a:bodyPr/>
          <a:lstStyle/>
          <a:p>
            <a:r>
              <a:rPr lang="en-US"/>
              <a:t>Click icon to add picture</a:t>
            </a:r>
            <a:endParaRPr lang="en-AU"/>
          </a:p>
        </p:txBody>
      </p:sp>
      <p:sp>
        <p:nvSpPr>
          <p:cNvPr id="22" name="Picture Placeholder 20"/>
          <p:cNvSpPr>
            <a:spLocks noGrp="1"/>
          </p:cNvSpPr>
          <p:nvPr>
            <p:ph type="pic" sz="quarter" idx="18"/>
          </p:nvPr>
        </p:nvSpPr>
        <p:spPr>
          <a:xfrm>
            <a:off x="2517034" y="1881188"/>
            <a:ext cx="1980000" cy="1704975"/>
          </a:xfrm>
        </p:spPr>
        <p:txBody>
          <a:bodyPr/>
          <a:lstStyle/>
          <a:p>
            <a:r>
              <a:rPr lang="en-US"/>
              <a:t>Click icon to add picture</a:t>
            </a:r>
            <a:endParaRPr lang="en-AU"/>
          </a:p>
        </p:txBody>
      </p:sp>
      <p:sp>
        <p:nvSpPr>
          <p:cNvPr id="23" name="Picture Placeholder 20"/>
          <p:cNvSpPr>
            <a:spLocks noGrp="1"/>
          </p:cNvSpPr>
          <p:nvPr>
            <p:ph type="pic" sz="quarter" idx="19"/>
          </p:nvPr>
        </p:nvSpPr>
        <p:spPr>
          <a:xfrm>
            <a:off x="4726093" y="1881188"/>
            <a:ext cx="1980000" cy="1704975"/>
          </a:xfrm>
        </p:spPr>
        <p:txBody>
          <a:bodyPr/>
          <a:lstStyle/>
          <a:p>
            <a:r>
              <a:rPr lang="en-US"/>
              <a:t>Click icon to add picture</a:t>
            </a:r>
            <a:endParaRPr lang="en-AU"/>
          </a:p>
        </p:txBody>
      </p:sp>
      <p:sp>
        <p:nvSpPr>
          <p:cNvPr id="24" name="Picture Placeholder 20"/>
          <p:cNvSpPr>
            <a:spLocks noGrp="1"/>
          </p:cNvSpPr>
          <p:nvPr>
            <p:ph type="pic" sz="quarter" idx="20"/>
          </p:nvPr>
        </p:nvSpPr>
        <p:spPr>
          <a:xfrm>
            <a:off x="6935151" y="1881188"/>
            <a:ext cx="1980000" cy="1704975"/>
          </a:xfrm>
        </p:spPr>
        <p:txBody>
          <a:bodyPr/>
          <a:lstStyle/>
          <a:p>
            <a:r>
              <a:rPr lang="en-US"/>
              <a:t>Click icon to add picture</a:t>
            </a:r>
            <a:endParaRPr lang="en-AU"/>
          </a:p>
        </p:txBody>
      </p:sp>
      <p:sp>
        <p:nvSpPr>
          <p:cNvPr id="26" name="Text Placeholder 25"/>
          <p:cNvSpPr>
            <a:spLocks noGrp="1"/>
          </p:cNvSpPr>
          <p:nvPr>
            <p:ph type="body" sz="quarter" idx="21"/>
          </p:nvPr>
        </p:nvSpPr>
        <p:spPr>
          <a:xfrm>
            <a:off x="307975" y="3729038"/>
            <a:ext cx="1979613" cy="22018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27" name="Text Placeholder 25"/>
          <p:cNvSpPr>
            <a:spLocks noGrp="1"/>
          </p:cNvSpPr>
          <p:nvPr>
            <p:ph type="body" sz="quarter" idx="22"/>
          </p:nvPr>
        </p:nvSpPr>
        <p:spPr>
          <a:xfrm>
            <a:off x="2517421" y="3778093"/>
            <a:ext cx="1979613" cy="22018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28" name="Text Placeholder 25"/>
          <p:cNvSpPr>
            <a:spLocks noGrp="1"/>
          </p:cNvSpPr>
          <p:nvPr>
            <p:ph type="body" sz="quarter" idx="23"/>
          </p:nvPr>
        </p:nvSpPr>
        <p:spPr>
          <a:xfrm>
            <a:off x="4732337" y="3778093"/>
            <a:ext cx="1979613" cy="22018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29" name="Text Placeholder 25"/>
          <p:cNvSpPr>
            <a:spLocks noGrp="1"/>
          </p:cNvSpPr>
          <p:nvPr>
            <p:ph type="body" sz="quarter" idx="24"/>
          </p:nvPr>
        </p:nvSpPr>
        <p:spPr>
          <a:xfrm>
            <a:off x="6947253" y="3778093"/>
            <a:ext cx="1979613" cy="22018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30" name="Text Placeholder 2078">
            <a:extLst>
              <a:ext uri="{FF2B5EF4-FFF2-40B4-BE49-F238E27FC236}">
                <a16:creationId xmlns:a16="http://schemas.microsoft.com/office/drawing/2014/main" id="{DE976D40-EB64-8443-8524-2F97084E2CFB}"/>
              </a:ext>
            </a:extLst>
          </p:cNvPr>
          <p:cNvSpPr>
            <a:spLocks noGrp="1"/>
          </p:cNvSpPr>
          <p:nvPr>
            <p:ph type="body" sz="quarter" idx="15" hasCustomPrompt="1"/>
          </p:nvPr>
        </p:nvSpPr>
        <p:spPr>
          <a:xfrm>
            <a:off x="294661" y="1245629"/>
            <a:ext cx="8627651" cy="443629"/>
          </a:xfrm>
          <a:prstGeom prst="rect">
            <a:avLst/>
          </a:prstGeom>
        </p:spPr>
        <p:txBody>
          <a:bodyPr wrap="square" lIns="0">
            <a:noAutofit/>
          </a:bodyPr>
          <a:lstStyle>
            <a:lvl1pPr marL="0" indent="0">
              <a:buNone/>
              <a:defRPr sz="1800" b="1" i="0">
                <a:solidFill>
                  <a:schemeClr val="accent5"/>
                </a:solidFill>
                <a:latin typeface="Arial" panose="020B0604020202020204" pitchFamily="34" charset="0"/>
                <a:cs typeface="Arial" panose="020B0604020202020204" pitchFamily="34" charset="0"/>
              </a:defRPr>
            </a:lvl1pPr>
            <a:lvl2pPr marL="0" indent="0">
              <a:buNone/>
              <a:defRPr/>
            </a:lvl2pPr>
          </a:lstStyle>
          <a:p>
            <a:pPr lvl="0"/>
            <a:r>
              <a:rPr lang="en-US"/>
              <a:t>Subtitle goes here</a:t>
            </a:r>
          </a:p>
        </p:txBody>
      </p:sp>
      <p:sp>
        <p:nvSpPr>
          <p:cNvPr id="31" name="Title Placeholder 1"/>
          <p:cNvSpPr>
            <a:spLocks noGrp="1"/>
          </p:cNvSpPr>
          <p:nvPr>
            <p:ph type="title"/>
          </p:nvPr>
        </p:nvSpPr>
        <p:spPr>
          <a:xfrm>
            <a:off x="292100" y="747159"/>
            <a:ext cx="8623051" cy="498470"/>
          </a:xfrm>
          <a:prstGeom prst="rect">
            <a:avLst/>
          </a:prstGeom>
        </p:spPr>
        <p:txBody>
          <a:bodyPr vert="horz" wrap="square" lIns="0" tIns="0" rIns="0" bIns="0" rtlCol="0" anchor="ctr">
            <a:noAutofit/>
          </a:bodyPr>
          <a:lstStyle/>
          <a:p>
            <a:r>
              <a:rPr lang="en-US"/>
              <a:t>Click to edit Master title style</a:t>
            </a:r>
          </a:p>
        </p:txBody>
      </p:sp>
      <p:sp>
        <p:nvSpPr>
          <p:cNvPr id="14" name="Footer Placeholder 3">
            <a:extLst>
              <a:ext uri="{FF2B5EF4-FFF2-40B4-BE49-F238E27FC236}">
                <a16:creationId xmlns:a16="http://schemas.microsoft.com/office/drawing/2014/main" id="{451CE90D-C2B7-A145-B742-F4069E2952AF}"/>
              </a:ext>
            </a:extLst>
          </p:cNvPr>
          <p:cNvSpPr>
            <a:spLocks noGrp="1"/>
          </p:cNvSpPr>
          <p:nvPr>
            <p:ph type="ftr" sz="quarter" idx="3"/>
          </p:nvPr>
        </p:nvSpPr>
        <p:spPr>
          <a:xfrm>
            <a:off x="292150" y="6258126"/>
            <a:ext cx="305754" cy="365125"/>
          </a:xfrm>
          <a:prstGeom prst="rect">
            <a:avLst/>
          </a:prstGeom>
        </p:spPr>
        <p:txBody>
          <a:bodyPr vert="horz" lIns="0" tIns="0" rIns="0" bIns="0" rtlCol="0" anchor="b" anchorCtr="0"/>
          <a:lstStyle>
            <a:lvl1pPr algn="l">
              <a:defRPr sz="800" b="0" i="0">
                <a:solidFill>
                  <a:schemeClr val="tx2"/>
                </a:solidFill>
                <a:latin typeface="Arial" panose="020B0604020202020204" pitchFamily="34" charset="0"/>
                <a:cs typeface="Arial" panose="020B0604020202020204" pitchFamily="34" charset="0"/>
              </a:defRPr>
            </a:lvl1pPr>
          </a:lstStyle>
          <a:p>
            <a:r>
              <a:rPr lang="en-AU"/>
              <a:t>Learning &amp; Business Systems | PLNTS | 1.1 (b) ii Telephone Communication - Telephone communication procedures V10.1 | Slide </a:t>
            </a:r>
            <a:endParaRPr lang="en-US"/>
          </a:p>
        </p:txBody>
      </p:sp>
      <p:sp>
        <p:nvSpPr>
          <p:cNvPr id="2" name="TextBox 1">
            <a:extLst>
              <a:ext uri="{FF2B5EF4-FFF2-40B4-BE49-F238E27FC236}">
                <a16:creationId xmlns:a16="http://schemas.microsoft.com/office/drawing/2014/main" id="{5C77D89F-AD80-E940-A173-D053B3E2C118}"/>
              </a:ext>
            </a:extLst>
          </p:cNvPr>
          <p:cNvSpPr txBox="1"/>
          <p:nvPr userDrawn="1"/>
        </p:nvSpPr>
        <p:spPr>
          <a:xfrm>
            <a:off x="810491" y="363682"/>
            <a:ext cx="0" cy="0"/>
          </a:xfrm>
          <a:prstGeom prst="rect">
            <a:avLst/>
          </a:prstGeom>
          <a:noFill/>
        </p:spPr>
        <p:txBody>
          <a:bodyPr wrap="none" lIns="0" tIns="0" rIns="0" bIns="0" rtlCol="0">
            <a:noAutofit/>
          </a:bodyPr>
          <a:lstStyle/>
          <a:p>
            <a:pPr algn="l"/>
            <a:endParaRPr lang="en-US" sz="1400" err="1"/>
          </a:p>
        </p:txBody>
      </p:sp>
    </p:spTree>
    <p:extLst>
      <p:ext uri="{BB962C8B-B14F-4D97-AF65-F5344CB8AC3E}">
        <p14:creationId xmlns:p14="http://schemas.microsoft.com/office/powerpoint/2010/main" val="919833673"/>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ivider -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Young student using an interactive device at her desk.&#10;">
            <a:extLst>
              <a:ext uri="{FF2B5EF4-FFF2-40B4-BE49-F238E27FC236}">
                <a16:creationId xmlns:a16="http://schemas.microsoft.com/office/drawing/2014/main" id="{803D38EF-B025-1D4B-89FA-98E21AEAAAF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1033881"/>
            <a:ext cx="5053364" cy="4982400"/>
          </a:xfrm>
          <a:prstGeom prst="rect">
            <a:avLst/>
          </a:prstGeom>
        </p:spPr>
      </p:pic>
      <p:sp>
        <p:nvSpPr>
          <p:cNvPr id="28" name="Text Placeholder 2078">
            <a:extLst>
              <a:ext uri="{FF2B5EF4-FFF2-40B4-BE49-F238E27FC236}">
                <a16:creationId xmlns:a16="http://schemas.microsoft.com/office/drawing/2014/main" id="{D3261B0B-59AF-AC42-8E88-1F4183CADE4A}"/>
              </a:ext>
            </a:extLst>
          </p:cNvPr>
          <p:cNvSpPr>
            <a:spLocks noGrp="1"/>
          </p:cNvSpPr>
          <p:nvPr>
            <p:ph type="body" sz="quarter" idx="15" hasCustomPrompt="1"/>
          </p:nvPr>
        </p:nvSpPr>
        <p:spPr>
          <a:xfrm>
            <a:off x="5096828" y="3059141"/>
            <a:ext cx="3664986" cy="931618"/>
          </a:xfrm>
          <a:prstGeom prst="rect">
            <a:avLst/>
          </a:prstGeom>
        </p:spPr>
        <p:txBody>
          <a:bodyPr wrap="square" lIns="0">
            <a:noAutofit/>
          </a:bodyPr>
          <a:lstStyle>
            <a:lvl1pPr marL="0" indent="0">
              <a:buNone/>
              <a:defRPr sz="1800" b="1" i="0">
                <a:solidFill>
                  <a:schemeClr val="bg1"/>
                </a:solidFill>
                <a:latin typeface="Arial" panose="020B0604020202020204" pitchFamily="34" charset="0"/>
                <a:cs typeface="Arial" panose="020B0604020202020204" pitchFamily="34" charset="0"/>
              </a:defRPr>
            </a:lvl1pPr>
            <a:lvl2pPr marL="0" indent="0">
              <a:buNone/>
              <a:defRPr/>
            </a:lvl2pPr>
          </a:lstStyle>
          <a:p>
            <a:pPr lvl="0"/>
            <a:r>
              <a:rPr lang="en-US"/>
              <a:t>Subtitle goes here</a:t>
            </a:r>
          </a:p>
        </p:txBody>
      </p:sp>
      <p:sp>
        <p:nvSpPr>
          <p:cNvPr id="17" name="Title 8">
            <a:extLst>
              <a:ext uri="{FF2B5EF4-FFF2-40B4-BE49-F238E27FC236}">
                <a16:creationId xmlns:a16="http://schemas.microsoft.com/office/drawing/2014/main" id="{4C77762C-D1E8-41D0-BDF5-16B2E2FB0FDA}"/>
              </a:ext>
            </a:extLst>
          </p:cNvPr>
          <p:cNvSpPr>
            <a:spLocks noGrp="1"/>
          </p:cNvSpPr>
          <p:nvPr>
            <p:ph type="title" hasCustomPrompt="1"/>
          </p:nvPr>
        </p:nvSpPr>
        <p:spPr>
          <a:xfrm>
            <a:off x="5096832" y="1833967"/>
            <a:ext cx="3664985" cy="1107996"/>
          </a:xfrm>
        </p:spPr>
        <p:txBody>
          <a:bodyPr anchor="b">
            <a:noAutofit/>
          </a:bodyPr>
          <a:lstStyle>
            <a:lvl1pPr>
              <a:lnSpc>
                <a:spcPct val="90000"/>
              </a:lnSpc>
              <a:defRPr sz="3000" b="1" i="0">
                <a:solidFill>
                  <a:schemeClr val="bg1"/>
                </a:solidFill>
                <a:latin typeface="Arial" panose="020B0604020202020204" pitchFamily="34" charset="0"/>
                <a:cs typeface="Arial" panose="020B0604020202020204" pitchFamily="34" charset="0"/>
              </a:defRPr>
            </a:lvl1pPr>
          </a:lstStyle>
          <a:p>
            <a:r>
              <a:rPr lang="en-US"/>
              <a:t>Divider title goes here</a:t>
            </a:r>
            <a:endParaRPr lang="en-AU"/>
          </a:p>
        </p:txBody>
      </p:sp>
      <p:cxnSp>
        <p:nvCxnSpPr>
          <p:cNvPr id="19" name="Straight Connector 18">
            <a:extLst>
              <a:ext uri="{FF2B5EF4-FFF2-40B4-BE49-F238E27FC236}">
                <a16:creationId xmlns:a16="http://schemas.microsoft.com/office/drawing/2014/main" id="{00741CFD-7DEE-490C-8563-C8C4EF3060AD}"/>
              </a:ext>
              <a:ext uri="{C183D7F6-B498-43B3-948B-1728B52AA6E4}">
                <adec:decorative xmlns="" xmlns:adec="http://schemas.microsoft.com/office/drawing/2017/decorative" val="1"/>
              </a:ext>
            </a:extLst>
          </p:cNvPr>
          <p:cNvCxnSpPr/>
          <p:nvPr userDrawn="1"/>
        </p:nvCxnSpPr>
        <p:spPr>
          <a:xfrm>
            <a:off x="252796" y="388436"/>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875D8F5-C831-4AC7-AE09-4DA65EE17051}"/>
              </a:ext>
            </a:extLst>
          </p:cNvPr>
          <p:cNvSpPr txBox="1"/>
          <p:nvPr userDrawn="1"/>
        </p:nvSpPr>
        <p:spPr>
          <a:xfrm>
            <a:off x="306969" y="365498"/>
            <a:ext cx="1673535" cy="138499"/>
          </a:xfrm>
          <a:prstGeom prst="rect">
            <a:avLst/>
          </a:prstGeom>
          <a:noFill/>
        </p:spPr>
        <p:txBody>
          <a:bodyPr wrap="none" lIns="0" tIns="0" rIns="0" bIns="0" rtlCol="0">
            <a:spAutoFit/>
          </a:bodyPr>
          <a:lstStyle/>
          <a:p>
            <a:r>
              <a:rPr lang="en-AU" sz="900" b="1" i="0">
                <a:solidFill>
                  <a:schemeClr val="bg1"/>
                </a:solidFill>
                <a:latin typeface="Arial" panose="020B0604020202020204" pitchFamily="34" charset="0"/>
                <a:cs typeface="Arial" panose="020B0604020202020204" pitchFamily="34" charset="0"/>
              </a:rPr>
              <a:t>NSW Department of Education</a:t>
            </a:r>
          </a:p>
        </p:txBody>
      </p:sp>
      <p:pic>
        <p:nvPicPr>
          <p:cNvPr id="10" name="Picture 9" descr="NSW Government Logo" title="NSW Government Logo"/>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186017" y="5912575"/>
            <a:ext cx="665883" cy="720000"/>
          </a:xfrm>
          <a:prstGeom prst="rect">
            <a:avLst/>
          </a:prstGeom>
        </p:spPr>
      </p:pic>
    </p:spTree>
    <p:extLst>
      <p:ext uri="{BB962C8B-B14F-4D97-AF65-F5344CB8AC3E}">
        <p14:creationId xmlns:p14="http://schemas.microsoft.com/office/powerpoint/2010/main" val="295140373"/>
      </p:ext>
    </p:extLst>
  </p:cSld>
  <p:clrMapOvr>
    <a:masterClrMapping/>
  </p:clrMapOvr>
  <p:transition>
    <p:fade/>
  </p:transition>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Assessments Layout">
    <p:spTree>
      <p:nvGrpSpPr>
        <p:cNvPr id="1" name=""/>
        <p:cNvGrpSpPr/>
        <p:nvPr/>
      </p:nvGrpSpPr>
      <p:grpSpPr>
        <a:xfrm>
          <a:off x="0" y="0"/>
          <a:ext cx="0" cy="0"/>
          <a:chOff x="0" y="0"/>
          <a:chExt cx="0" cy="0"/>
        </a:xfrm>
      </p:grpSpPr>
      <p:sp>
        <p:nvSpPr>
          <p:cNvPr id="2" name="Title 1"/>
          <p:cNvSpPr>
            <a:spLocks noGrp="1"/>
          </p:cNvSpPr>
          <p:nvPr>
            <p:ph type="title"/>
          </p:nvPr>
        </p:nvSpPr>
        <p:spPr>
          <a:xfrm>
            <a:off x="395536" y="356659"/>
            <a:ext cx="8280920" cy="946116"/>
          </a:xfrm>
        </p:spPr>
        <p:txBody>
          <a:bodyPr/>
          <a:lstStyle>
            <a:lvl1pPr>
              <a:defRPr>
                <a:solidFill>
                  <a:schemeClr val="tx2"/>
                </a:solidFill>
              </a:defRPr>
            </a:lvl1pPr>
          </a:lstStyle>
          <a:p>
            <a:r>
              <a:rPr lang="en-US"/>
              <a:t>Click to edit Master title style</a:t>
            </a:r>
            <a:endParaRPr lang="en-AU"/>
          </a:p>
        </p:txBody>
      </p:sp>
      <p:sp>
        <p:nvSpPr>
          <p:cNvPr id="3" name="Content Placeholder 2"/>
          <p:cNvSpPr>
            <a:spLocks noGrp="1"/>
          </p:cNvSpPr>
          <p:nvPr>
            <p:ph idx="1" hasCustomPrompt="1"/>
          </p:nvPr>
        </p:nvSpPr>
        <p:spPr>
          <a:xfrm>
            <a:off x="395536" y="1600201"/>
            <a:ext cx="8280920" cy="4709119"/>
          </a:xfrm>
        </p:spPr>
        <p:txBody>
          <a:bodyPr>
            <a:normAutofit/>
          </a:bodyPr>
          <a:lstStyle>
            <a:lvl1pPr>
              <a:defRPr sz="1100"/>
            </a:lvl1pPr>
            <a:lvl2pPr>
              <a:defRPr sz="1000"/>
            </a:lvl2pPr>
            <a:lvl3pPr>
              <a:defRPr sz="1000"/>
            </a:lvl3pPr>
            <a:lvl4pPr>
              <a:defRPr sz="900"/>
            </a:lvl4pPr>
            <a:lvl5pPr>
              <a:defRPr sz="900"/>
            </a:lvl5pPr>
          </a:lstStyle>
          <a:p>
            <a:pPr marL="1252538" lvl="2" indent="-363538">
              <a:lnSpc>
                <a:spcPct val="150000"/>
              </a:lnSpc>
              <a:spcBef>
                <a:spcPts val="0"/>
              </a:spcBef>
              <a:buFont typeface="+mj-lt"/>
              <a:buAutoNum type="alphaLcParenR"/>
            </a:pPr>
            <a:r>
              <a:rPr lang="en-AU" sz="1600"/>
              <a:t>Answer</a:t>
            </a:r>
          </a:p>
          <a:p>
            <a:pPr marL="1252538" lvl="2" indent="-363538">
              <a:lnSpc>
                <a:spcPct val="150000"/>
              </a:lnSpc>
              <a:spcBef>
                <a:spcPts val="0"/>
              </a:spcBef>
              <a:buFont typeface="+mj-lt"/>
              <a:buAutoNum type="alphaLcParenR"/>
            </a:pPr>
            <a:r>
              <a:rPr lang="en-AU" sz="1600"/>
              <a:t>Answer</a:t>
            </a:r>
          </a:p>
        </p:txBody>
      </p:sp>
      <p:sp>
        <p:nvSpPr>
          <p:cNvPr id="4" name="Date Placeholder 3"/>
          <p:cNvSpPr>
            <a:spLocks noGrp="1"/>
          </p:cNvSpPr>
          <p:nvPr>
            <p:ph type="dt" sz="half" idx="10"/>
          </p:nvPr>
        </p:nvSpPr>
        <p:spPr/>
        <p:txBody>
          <a:bodyPr/>
          <a:lstStyle>
            <a:lvl1pPr>
              <a:defRPr>
                <a:latin typeface="Arial" charset="0"/>
                <a:ea typeface="Arial" charset="0"/>
                <a:cs typeface="Arial" charset="0"/>
              </a:defRPr>
            </a:lvl1pPr>
          </a:lstStyle>
          <a:p>
            <a:endParaRPr lang="en-AU"/>
          </a:p>
        </p:txBody>
      </p:sp>
      <p:sp>
        <p:nvSpPr>
          <p:cNvPr id="5" name="Footer Placeholder 4"/>
          <p:cNvSpPr>
            <a:spLocks noGrp="1"/>
          </p:cNvSpPr>
          <p:nvPr>
            <p:ph type="ftr" sz="quarter" idx="11"/>
          </p:nvPr>
        </p:nvSpPr>
        <p:spPr/>
        <p:txBody>
          <a:bodyPr/>
          <a:lstStyle>
            <a:lvl1pPr>
              <a:defRPr>
                <a:latin typeface="Arial" charset="0"/>
                <a:ea typeface="Arial" charset="0"/>
                <a:cs typeface="Arial" charset="0"/>
              </a:defRPr>
            </a:lvl1pPr>
          </a:lstStyle>
          <a:p>
            <a:r>
              <a:rPr lang="en-AU"/>
              <a:t>Learning &amp; Business Systems | PLNTS | 1.1 (b) ii Telephone Communication - Telephone communication procedures V10.1 | Slide </a:t>
            </a:r>
          </a:p>
        </p:txBody>
      </p:sp>
      <p:sp>
        <p:nvSpPr>
          <p:cNvPr id="6" name="Slide Number Placeholder 5"/>
          <p:cNvSpPr>
            <a:spLocks noGrp="1"/>
          </p:cNvSpPr>
          <p:nvPr>
            <p:ph type="sldNum" sz="quarter" idx="12"/>
          </p:nvPr>
        </p:nvSpPr>
        <p:spPr/>
        <p:txBody>
          <a:bodyPr/>
          <a:lstStyle>
            <a:lvl1pPr>
              <a:defRPr>
                <a:solidFill>
                  <a:schemeClr val="tx2"/>
                </a:solidFill>
                <a:latin typeface="Arial" charset="0"/>
                <a:ea typeface="Arial" charset="0"/>
                <a:cs typeface="Arial" charset="0"/>
              </a:defRPr>
            </a:lvl1pPr>
          </a:lstStyle>
          <a:p>
            <a:r>
              <a:rPr lang="en-AU"/>
              <a:t>Page </a:t>
            </a:r>
            <a:fld id="{4A2A1DA9-8CAF-4BCA-B496-545B076AED2D}" type="slidenum">
              <a:rPr lang="en-AU" smtClean="0"/>
              <a:pPr/>
              <a:t>‹#›</a:t>
            </a:fld>
            <a:endParaRPr lang="en-AU"/>
          </a:p>
        </p:txBody>
      </p:sp>
    </p:spTree>
    <p:extLst>
      <p:ext uri="{BB962C8B-B14F-4D97-AF65-F5344CB8AC3E}">
        <p14:creationId xmlns:p14="http://schemas.microsoft.com/office/powerpoint/2010/main" val="40144210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Column Content">
    <p:bg>
      <p:bgPr>
        <a:solidFill>
          <a:schemeClr val="bg1"/>
        </a:solidFill>
        <a:effectLst/>
      </p:bgPr>
    </p:bg>
    <p:spTree>
      <p:nvGrpSpPr>
        <p:cNvPr id="1" name=""/>
        <p:cNvGrpSpPr/>
        <p:nvPr/>
      </p:nvGrpSpPr>
      <p:grpSpPr>
        <a:xfrm>
          <a:off x="0" y="0"/>
          <a:ext cx="0" cy="0"/>
          <a:chOff x="0" y="0"/>
          <a:chExt cx="0" cy="0"/>
        </a:xfrm>
      </p:grpSpPr>
      <p:sp>
        <p:nvSpPr>
          <p:cNvPr id="15" name="Footer Placeholder 3">
            <a:extLst>
              <a:ext uri="{FF2B5EF4-FFF2-40B4-BE49-F238E27FC236}">
                <a16:creationId xmlns:a16="http://schemas.microsoft.com/office/drawing/2014/main" id="{2E84D184-0E36-4D4E-BB2E-2CD914E38942}"/>
              </a:ext>
            </a:extLst>
          </p:cNvPr>
          <p:cNvSpPr>
            <a:spLocks noGrp="1"/>
          </p:cNvSpPr>
          <p:nvPr>
            <p:ph type="ftr" sz="quarter" idx="3"/>
          </p:nvPr>
        </p:nvSpPr>
        <p:spPr>
          <a:xfrm>
            <a:off x="291903" y="6188902"/>
            <a:ext cx="3086100" cy="365125"/>
          </a:xfrm>
          <a:prstGeom prst="rect">
            <a:avLst/>
          </a:prstGeom>
        </p:spPr>
        <p:txBody>
          <a:bodyPr vert="horz" lIns="0" tIns="0" rIns="0" bIns="0" rtlCol="0" anchor="b" anchorCtr="0"/>
          <a:lstStyle>
            <a:lvl1pPr algn="l">
              <a:defRPr sz="825" b="0" i="0">
                <a:solidFill>
                  <a:schemeClr val="tx2"/>
                </a:solidFill>
                <a:latin typeface="Arial" panose="020B0604020202020204" pitchFamily="34" charset="0"/>
                <a:cs typeface="Arial" panose="020B0604020202020204" pitchFamily="34" charset="0"/>
              </a:defRPr>
            </a:lvl1pPr>
          </a:lstStyle>
          <a:p>
            <a:r>
              <a:rPr lang="en-AU"/>
              <a:t>Learning &amp; Business Systems | PLNTS | 1.1 (b) ii Telephone Communication - Telephone communication procedures V10.1 | Slide </a:t>
            </a:r>
            <a:endParaRPr lang="en-US" dirty="0"/>
          </a:p>
        </p:txBody>
      </p:sp>
      <p:sp>
        <p:nvSpPr>
          <p:cNvPr id="2" name="Title 1">
            <a:extLst>
              <a:ext uri="{FF2B5EF4-FFF2-40B4-BE49-F238E27FC236}">
                <a16:creationId xmlns:a16="http://schemas.microsoft.com/office/drawing/2014/main" id="{230DD9A7-09FE-4E1B-A672-CED018A0372F}"/>
              </a:ext>
            </a:extLst>
          </p:cNvPr>
          <p:cNvSpPr>
            <a:spLocks noGrp="1"/>
          </p:cNvSpPr>
          <p:nvPr>
            <p:ph type="title"/>
          </p:nvPr>
        </p:nvSpPr>
        <p:spPr/>
        <p:txBody>
          <a:bodyPr>
            <a:noAutofit/>
          </a:bodyPr>
          <a:lstStyle>
            <a:lvl1pPr>
              <a:defRPr sz="2400">
                <a:solidFill>
                  <a:schemeClr val="tx2"/>
                </a:solidFill>
                <a:latin typeface="Arial" panose="020B0604020202020204" pitchFamily="34" charset="0"/>
                <a:cs typeface="Arial" panose="020B0604020202020204" pitchFamily="34" charset="0"/>
              </a:defRPr>
            </a:lvl1pPr>
          </a:lstStyle>
          <a:p>
            <a:r>
              <a:rPr lang="en-US"/>
              <a:t>Click to edit Master title style</a:t>
            </a:r>
            <a:endParaRPr lang="en-AU" dirty="0"/>
          </a:p>
        </p:txBody>
      </p:sp>
      <p:sp>
        <p:nvSpPr>
          <p:cNvPr id="16" name="Text Placeholder 2078">
            <a:extLst>
              <a:ext uri="{FF2B5EF4-FFF2-40B4-BE49-F238E27FC236}">
                <a16:creationId xmlns:a16="http://schemas.microsoft.com/office/drawing/2014/main" id="{DE976D40-EB64-8443-8524-2F97084E2CFB}"/>
              </a:ext>
            </a:extLst>
          </p:cNvPr>
          <p:cNvSpPr>
            <a:spLocks noGrp="1"/>
          </p:cNvSpPr>
          <p:nvPr>
            <p:ph type="body" sz="quarter" idx="15" hasCustomPrompt="1"/>
          </p:nvPr>
        </p:nvSpPr>
        <p:spPr>
          <a:xfrm>
            <a:off x="291902" y="1175569"/>
            <a:ext cx="8575485" cy="276999"/>
          </a:xfrm>
        </p:spPr>
        <p:txBody>
          <a:bodyPr wrap="square">
            <a:noAutofit/>
          </a:bodyPr>
          <a:lstStyle>
            <a:lvl1pPr>
              <a:defRPr sz="1350" b="0" i="0">
                <a:solidFill>
                  <a:schemeClr val="accent5"/>
                </a:solidFill>
                <a:latin typeface="Arial" panose="020B0604020202020204" pitchFamily="34" charset="0"/>
                <a:cs typeface="Arial" panose="020B0604020202020204" pitchFamily="34" charset="0"/>
              </a:defRPr>
            </a:lvl1pPr>
            <a:lvl2pPr marL="0" indent="0">
              <a:buNone/>
              <a:defRPr/>
            </a:lvl2pPr>
          </a:lstStyle>
          <a:p>
            <a:pPr lvl="0"/>
            <a:r>
              <a:rPr lang="en-US" dirty="0"/>
              <a:t>Subtitle goes here</a:t>
            </a:r>
          </a:p>
        </p:txBody>
      </p:sp>
      <p:pic>
        <p:nvPicPr>
          <p:cNvPr id="26" name="Picture 2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2231658">
            <a:off x="5380471" y="5712680"/>
            <a:ext cx="2815459" cy="3011410"/>
          </a:xfrm>
          <a:prstGeom prst="rect">
            <a:avLst/>
          </a:prstGeom>
        </p:spPr>
      </p:pic>
      <p:pic>
        <p:nvPicPr>
          <p:cNvPr id="27" name="Picture 2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657457" y="6102408"/>
            <a:ext cx="1824132" cy="1951286"/>
          </a:xfrm>
          <a:prstGeom prst="rect">
            <a:avLst/>
          </a:prstGeom>
        </p:spPr>
      </p:pic>
      <p:pic>
        <p:nvPicPr>
          <p:cNvPr id="28" name="Picture 2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477964" y="-2861078"/>
            <a:ext cx="3300164" cy="3529851"/>
          </a:xfrm>
          <a:prstGeom prst="rect">
            <a:avLst/>
          </a:prstGeom>
        </p:spPr>
      </p:pic>
      <p:sp>
        <p:nvSpPr>
          <p:cNvPr id="12" name="Content Placeholder 4"/>
          <p:cNvSpPr>
            <a:spLocks noGrp="1"/>
          </p:cNvSpPr>
          <p:nvPr>
            <p:ph sz="quarter" idx="18" hasCustomPrompt="1"/>
          </p:nvPr>
        </p:nvSpPr>
        <p:spPr>
          <a:xfrm>
            <a:off x="291614" y="1881188"/>
            <a:ext cx="8554915" cy="4030662"/>
          </a:xfrm>
        </p:spPr>
        <p:txBody>
          <a:bodyPr/>
          <a:lstStyle>
            <a:lvl1pPr marL="0" marR="0" indent="0" algn="l" defTabSz="685798" rtl="0" eaLnBrk="1" fontAlgn="auto" latinLnBrk="0" hangingPunct="1">
              <a:lnSpc>
                <a:spcPct val="120000"/>
              </a:lnSpc>
              <a:spcBef>
                <a:spcPts val="0"/>
              </a:spcBef>
              <a:spcAft>
                <a:spcPts val="600"/>
              </a:spcAft>
              <a:buClrTx/>
              <a:buSzTx/>
              <a:buFont typeface="Arial" charset="0"/>
              <a:buNone/>
              <a:tabLst/>
              <a:defRPr baseline="0">
                <a:solidFill>
                  <a:schemeClr val="tx1"/>
                </a:solidFill>
              </a:defRPr>
            </a:lvl1pPr>
            <a:lvl2pPr marL="108000" marR="0" indent="-108000" algn="l" defTabSz="685798" rtl="0" eaLnBrk="1" fontAlgn="auto" latinLnBrk="0" hangingPunct="1">
              <a:lnSpc>
                <a:spcPct val="120000"/>
              </a:lnSpc>
              <a:spcBef>
                <a:spcPts val="0"/>
              </a:spcBef>
              <a:spcAft>
                <a:spcPts val="600"/>
              </a:spcAft>
              <a:buClrTx/>
              <a:buSzTx/>
              <a:buFont typeface="Arial" panose="020B0604020202020204" pitchFamily="34" charset="0"/>
              <a:buChar char="•"/>
              <a:tabLst/>
              <a:defRPr>
                <a:solidFill>
                  <a:schemeClr val="tx1"/>
                </a:solidFill>
              </a:defRPr>
            </a:lvl2pPr>
            <a:lvl3pPr marL="215999" marR="0" indent="-108000" algn="l" defTabSz="685798" rtl="0" eaLnBrk="1" fontAlgn="auto" latinLnBrk="0" hangingPunct="1">
              <a:lnSpc>
                <a:spcPct val="120000"/>
              </a:lnSpc>
              <a:spcBef>
                <a:spcPts val="0"/>
              </a:spcBef>
              <a:spcAft>
                <a:spcPts val="600"/>
              </a:spcAft>
              <a:buClrTx/>
              <a:buSzTx/>
              <a:buFont typeface="Monaco" pitchFamily="2" charset="77"/>
              <a:buChar char="⎼"/>
              <a:tabLst/>
              <a:defRPr>
                <a:solidFill>
                  <a:schemeClr val="tx1"/>
                </a:solidFill>
              </a:defRPr>
            </a:lvl3pPr>
            <a:lvl4pPr marL="323999" marR="0" indent="-108000" algn="l" defTabSz="685798" rtl="0" eaLnBrk="1" fontAlgn="auto" latinLnBrk="0" hangingPunct="1">
              <a:lnSpc>
                <a:spcPct val="120000"/>
              </a:lnSpc>
              <a:spcBef>
                <a:spcPts val="0"/>
              </a:spcBef>
              <a:spcAft>
                <a:spcPts val="600"/>
              </a:spcAft>
              <a:buClrTx/>
              <a:buSzTx/>
              <a:buFont typeface="System Font Regular"/>
              <a:buChar char="»"/>
              <a:tabLst/>
              <a:defRPr>
                <a:solidFill>
                  <a:schemeClr val="tx1"/>
                </a:solidFill>
              </a:defRPr>
            </a:lvl4pPr>
            <a:lvl5pPr>
              <a:defRPr>
                <a:solidFill>
                  <a:schemeClr val="bg1"/>
                </a:solidFill>
              </a:defRPr>
            </a:lvl5pPr>
          </a:lstStyle>
          <a:p>
            <a:pPr lvl="0"/>
            <a:r>
              <a:rPr lang="en-US" dirty="0"/>
              <a:t>Arial Size 14</a:t>
            </a:r>
          </a:p>
          <a:p>
            <a:pPr lvl="1"/>
            <a:r>
              <a:rPr lang="en-US" dirty="0"/>
              <a:t>Arial Size 14</a:t>
            </a:r>
          </a:p>
          <a:p>
            <a:pPr lvl="2"/>
            <a:r>
              <a:rPr lang="en-US" dirty="0"/>
              <a:t>Arial Size 12</a:t>
            </a:r>
          </a:p>
          <a:p>
            <a:pPr lvl="3"/>
            <a:r>
              <a:rPr lang="en-US" dirty="0"/>
              <a:t>Arial Size 12</a:t>
            </a:r>
          </a:p>
        </p:txBody>
      </p:sp>
    </p:spTree>
    <p:extLst>
      <p:ext uri="{BB962C8B-B14F-4D97-AF65-F5344CB8AC3E}">
        <p14:creationId xmlns:p14="http://schemas.microsoft.com/office/powerpoint/2010/main" val="593188877"/>
      </p:ext>
    </p:extLst>
  </p:cSld>
  <p:clrMapOvr>
    <a:masterClrMapping/>
  </p:clrMapOvr>
  <p:transition>
    <p:fade/>
  </p:transition>
  <p:extLst mod="1">
    <p:ext uri="{DCECCB84-F9BA-43D5-87BE-67443E8EF086}">
      <p15:sldGuideLst xmlns:p15="http://schemas.microsoft.com/office/powerpoint/2012/main">
        <p15:guide id="1" orient="horz" pos="372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Divider - 2 Placehol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Text Placeholder 2078">
            <a:extLst>
              <a:ext uri="{FF2B5EF4-FFF2-40B4-BE49-F238E27FC236}">
                <a16:creationId xmlns:a16="http://schemas.microsoft.com/office/drawing/2014/main" id="{D3261B0B-59AF-AC42-8E88-1F4183CADE4A}"/>
              </a:ext>
            </a:extLst>
          </p:cNvPr>
          <p:cNvSpPr>
            <a:spLocks noGrp="1"/>
          </p:cNvSpPr>
          <p:nvPr>
            <p:ph type="body" sz="quarter" idx="15" hasCustomPrompt="1"/>
          </p:nvPr>
        </p:nvSpPr>
        <p:spPr>
          <a:xfrm>
            <a:off x="5096828" y="3059141"/>
            <a:ext cx="3664986" cy="931618"/>
          </a:xfrm>
          <a:prstGeom prst="rect">
            <a:avLst/>
          </a:prstGeom>
        </p:spPr>
        <p:txBody>
          <a:bodyPr wrap="square" lIns="0">
            <a:noAutofit/>
          </a:bodyPr>
          <a:lstStyle>
            <a:lvl1pPr marL="0" indent="0">
              <a:buNone/>
              <a:defRPr sz="1800" b="1" i="0">
                <a:solidFill>
                  <a:schemeClr val="bg1"/>
                </a:solidFill>
                <a:latin typeface="Arial" panose="020B0604020202020204" pitchFamily="34" charset="0"/>
                <a:cs typeface="Arial" panose="020B0604020202020204" pitchFamily="34" charset="0"/>
              </a:defRPr>
            </a:lvl1pPr>
            <a:lvl2pPr marL="0" indent="0">
              <a:buNone/>
              <a:defRPr/>
            </a:lvl2pPr>
          </a:lstStyle>
          <a:p>
            <a:pPr lvl="0"/>
            <a:r>
              <a:rPr lang="en-US"/>
              <a:t>Subtitle goes here</a:t>
            </a:r>
          </a:p>
        </p:txBody>
      </p:sp>
      <p:sp>
        <p:nvSpPr>
          <p:cNvPr id="17" name="Title 8">
            <a:extLst>
              <a:ext uri="{FF2B5EF4-FFF2-40B4-BE49-F238E27FC236}">
                <a16:creationId xmlns:a16="http://schemas.microsoft.com/office/drawing/2014/main" id="{4C77762C-D1E8-41D0-BDF5-16B2E2FB0FDA}"/>
              </a:ext>
            </a:extLst>
          </p:cNvPr>
          <p:cNvSpPr>
            <a:spLocks noGrp="1"/>
          </p:cNvSpPr>
          <p:nvPr>
            <p:ph type="title" hasCustomPrompt="1"/>
          </p:nvPr>
        </p:nvSpPr>
        <p:spPr>
          <a:xfrm>
            <a:off x="5096832" y="1833967"/>
            <a:ext cx="3664985" cy="1107996"/>
          </a:xfrm>
        </p:spPr>
        <p:txBody>
          <a:bodyPr anchor="b">
            <a:noAutofit/>
          </a:bodyPr>
          <a:lstStyle>
            <a:lvl1pPr>
              <a:lnSpc>
                <a:spcPct val="90000"/>
              </a:lnSpc>
              <a:defRPr sz="3000">
                <a:solidFill>
                  <a:schemeClr val="bg1"/>
                </a:solidFill>
              </a:defRPr>
            </a:lvl1pPr>
          </a:lstStyle>
          <a:p>
            <a:r>
              <a:rPr lang="en-US"/>
              <a:t>Divider title goes here</a:t>
            </a:r>
            <a:endParaRPr lang="en-AU"/>
          </a:p>
        </p:txBody>
      </p:sp>
      <p:cxnSp>
        <p:nvCxnSpPr>
          <p:cNvPr id="19" name="Straight Connector 18">
            <a:extLst>
              <a:ext uri="{FF2B5EF4-FFF2-40B4-BE49-F238E27FC236}">
                <a16:creationId xmlns:a16="http://schemas.microsoft.com/office/drawing/2014/main" id="{00741CFD-7DEE-490C-8563-C8C4EF3060AD}"/>
              </a:ext>
              <a:ext uri="{C183D7F6-B498-43B3-948B-1728B52AA6E4}">
                <adec:decorative xmlns="" xmlns:adec="http://schemas.microsoft.com/office/drawing/2017/decorative" val="1"/>
              </a:ext>
            </a:extLst>
          </p:cNvPr>
          <p:cNvCxnSpPr/>
          <p:nvPr userDrawn="1"/>
        </p:nvCxnSpPr>
        <p:spPr>
          <a:xfrm>
            <a:off x="252796" y="388436"/>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875D8F5-C831-4AC7-AE09-4DA65EE17051}"/>
              </a:ext>
            </a:extLst>
          </p:cNvPr>
          <p:cNvSpPr txBox="1"/>
          <p:nvPr userDrawn="1"/>
        </p:nvSpPr>
        <p:spPr>
          <a:xfrm>
            <a:off x="306969" y="365498"/>
            <a:ext cx="1673535" cy="138499"/>
          </a:xfrm>
          <a:prstGeom prst="rect">
            <a:avLst/>
          </a:prstGeom>
          <a:noFill/>
        </p:spPr>
        <p:txBody>
          <a:bodyPr wrap="none" lIns="0" tIns="0" rIns="0" bIns="0" rtlCol="0">
            <a:spAutoFit/>
          </a:bodyPr>
          <a:lstStyle/>
          <a:p>
            <a:r>
              <a:rPr lang="en-AU" sz="900" b="1" i="0">
                <a:solidFill>
                  <a:schemeClr val="bg1"/>
                </a:solidFill>
                <a:latin typeface="Arial" panose="020B0604020202020204" pitchFamily="34" charset="0"/>
                <a:cs typeface="Arial" panose="020B0604020202020204" pitchFamily="34" charset="0"/>
              </a:rPr>
              <a:t>NSW Department of Education</a:t>
            </a:r>
          </a:p>
        </p:txBody>
      </p:sp>
      <p:pic>
        <p:nvPicPr>
          <p:cNvPr id="10" name="Picture 9" descr="NSW Government Logo" title="NSW Government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186017" y="5912575"/>
            <a:ext cx="665883" cy="720000"/>
          </a:xfrm>
          <a:prstGeom prst="rect">
            <a:avLst/>
          </a:prstGeom>
        </p:spPr>
      </p:pic>
      <p:sp>
        <p:nvSpPr>
          <p:cNvPr id="9" name="Picture Placeholder 3">
            <a:extLst>
              <a:ext uri="{FF2B5EF4-FFF2-40B4-BE49-F238E27FC236}">
                <a16:creationId xmlns:a16="http://schemas.microsoft.com/office/drawing/2014/main" id="{223F6E78-7528-7440-B004-6002B939DF24}"/>
              </a:ext>
            </a:extLst>
          </p:cNvPr>
          <p:cNvSpPr>
            <a:spLocks noGrp="1"/>
          </p:cNvSpPr>
          <p:nvPr>
            <p:ph type="pic" sz="quarter" idx="16" hasCustomPrompt="1"/>
          </p:nvPr>
        </p:nvSpPr>
        <p:spPr>
          <a:xfrm>
            <a:off x="72375" y="1123431"/>
            <a:ext cx="4753626" cy="4753626"/>
          </a:xfrm>
          <a:prstGeom prst="ellipse">
            <a:avLst/>
          </a:prstGeom>
        </p:spPr>
        <p:txBody>
          <a:bodyPr anchor="ctr"/>
          <a:lstStyle>
            <a:lvl1pPr algn="ctr">
              <a:defRPr>
                <a:solidFill>
                  <a:schemeClr val="bg1"/>
                </a:solidFill>
              </a:defRPr>
            </a:lvl1pPr>
          </a:lstStyle>
          <a:p>
            <a:r>
              <a:rPr lang="en-US"/>
              <a:t>Insert image here</a:t>
            </a:r>
          </a:p>
        </p:txBody>
      </p:sp>
    </p:spTree>
    <p:extLst>
      <p:ext uri="{BB962C8B-B14F-4D97-AF65-F5344CB8AC3E}">
        <p14:creationId xmlns:p14="http://schemas.microsoft.com/office/powerpoint/2010/main" val="3443894679"/>
      </p:ext>
    </p:extLst>
  </p:cSld>
  <p:clrMapOvr>
    <a:masterClrMapping/>
  </p:clrMapOvr>
  <p:transition>
    <p:fade/>
  </p:transition>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ivider -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Text Placeholder 2078">
            <a:extLst>
              <a:ext uri="{FF2B5EF4-FFF2-40B4-BE49-F238E27FC236}">
                <a16:creationId xmlns:a16="http://schemas.microsoft.com/office/drawing/2014/main" id="{D3261B0B-59AF-AC42-8E88-1F4183CADE4A}"/>
              </a:ext>
            </a:extLst>
          </p:cNvPr>
          <p:cNvSpPr>
            <a:spLocks noGrp="1"/>
          </p:cNvSpPr>
          <p:nvPr>
            <p:ph type="body" sz="quarter" idx="15" hasCustomPrompt="1"/>
          </p:nvPr>
        </p:nvSpPr>
        <p:spPr>
          <a:xfrm>
            <a:off x="263806" y="4048760"/>
            <a:ext cx="3477026" cy="904985"/>
          </a:xfrm>
          <a:prstGeom prst="rect">
            <a:avLst/>
          </a:prstGeom>
        </p:spPr>
        <p:txBody>
          <a:bodyPr wrap="square" lIns="0">
            <a:noAutofit/>
          </a:bodyPr>
          <a:lstStyle>
            <a:lvl1pPr marL="0" indent="0">
              <a:buNone/>
              <a:defRPr sz="1800" b="1" i="0">
                <a:solidFill>
                  <a:schemeClr val="bg1"/>
                </a:solidFill>
                <a:latin typeface="Arial" panose="020B0604020202020204" pitchFamily="34" charset="0"/>
                <a:cs typeface="Arial" panose="020B0604020202020204" pitchFamily="34" charset="0"/>
              </a:defRPr>
            </a:lvl1pPr>
            <a:lvl2pPr marL="0" indent="0">
              <a:buNone/>
              <a:defRPr/>
            </a:lvl2pPr>
          </a:lstStyle>
          <a:p>
            <a:pPr lvl="0"/>
            <a:r>
              <a:rPr lang="en-US"/>
              <a:t>Subtitle goes here</a:t>
            </a:r>
          </a:p>
        </p:txBody>
      </p:sp>
      <p:sp>
        <p:nvSpPr>
          <p:cNvPr id="17" name="Title 8">
            <a:extLst>
              <a:ext uri="{FF2B5EF4-FFF2-40B4-BE49-F238E27FC236}">
                <a16:creationId xmlns:a16="http://schemas.microsoft.com/office/drawing/2014/main" id="{4C77762C-D1E8-41D0-BDF5-16B2E2FB0FDA}"/>
              </a:ext>
            </a:extLst>
          </p:cNvPr>
          <p:cNvSpPr>
            <a:spLocks noGrp="1"/>
          </p:cNvSpPr>
          <p:nvPr>
            <p:ph type="title" hasCustomPrompt="1"/>
          </p:nvPr>
        </p:nvSpPr>
        <p:spPr>
          <a:xfrm>
            <a:off x="263808" y="2823581"/>
            <a:ext cx="3477025" cy="1107996"/>
          </a:xfrm>
        </p:spPr>
        <p:txBody>
          <a:bodyPr anchor="b">
            <a:noAutofit/>
          </a:bodyPr>
          <a:lstStyle>
            <a:lvl1pPr>
              <a:lnSpc>
                <a:spcPct val="90000"/>
              </a:lnSpc>
              <a:defRPr sz="3000">
                <a:solidFill>
                  <a:schemeClr val="bg1"/>
                </a:solidFill>
              </a:defRPr>
            </a:lvl1pPr>
          </a:lstStyle>
          <a:p>
            <a:r>
              <a:rPr lang="en-US"/>
              <a:t>Divider title goes here</a:t>
            </a:r>
            <a:endParaRPr lang="en-AU"/>
          </a:p>
        </p:txBody>
      </p:sp>
      <p:cxnSp>
        <p:nvCxnSpPr>
          <p:cNvPr id="19" name="Straight Connector 18">
            <a:extLst>
              <a:ext uri="{FF2B5EF4-FFF2-40B4-BE49-F238E27FC236}">
                <a16:creationId xmlns:a16="http://schemas.microsoft.com/office/drawing/2014/main" id="{00741CFD-7DEE-490C-8563-C8C4EF3060AD}"/>
              </a:ext>
              <a:ext uri="{C183D7F6-B498-43B3-948B-1728B52AA6E4}">
                <adec:decorative xmlns="" xmlns:adec="http://schemas.microsoft.com/office/drawing/2017/decorative" val="1"/>
              </a:ext>
            </a:extLst>
          </p:cNvPr>
          <p:cNvCxnSpPr/>
          <p:nvPr userDrawn="1"/>
        </p:nvCxnSpPr>
        <p:spPr>
          <a:xfrm>
            <a:off x="252796" y="388436"/>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875D8F5-C831-4AC7-AE09-4DA65EE17051}"/>
              </a:ext>
            </a:extLst>
          </p:cNvPr>
          <p:cNvSpPr txBox="1"/>
          <p:nvPr userDrawn="1"/>
        </p:nvSpPr>
        <p:spPr>
          <a:xfrm>
            <a:off x="306969" y="365498"/>
            <a:ext cx="1673535" cy="138499"/>
          </a:xfrm>
          <a:prstGeom prst="rect">
            <a:avLst/>
          </a:prstGeom>
          <a:noFill/>
        </p:spPr>
        <p:txBody>
          <a:bodyPr wrap="none" lIns="0" tIns="0" rIns="0" bIns="0" rtlCol="0">
            <a:spAutoFit/>
          </a:bodyPr>
          <a:lstStyle/>
          <a:p>
            <a:r>
              <a:rPr lang="en-AU" sz="900" b="1" i="0">
                <a:solidFill>
                  <a:schemeClr val="bg1"/>
                </a:solidFill>
                <a:latin typeface="Arial" panose="020B0604020202020204" pitchFamily="34" charset="0"/>
                <a:cs typeface="Arial" panose="020B0604020202020204" pitchFamily="34" charset="0"/>
              </a:rPr>
              <a:t>NSW Department of Education</a:t>
            </a:r>
          </a:p>
        </p:txBody>
      </p:sp>
      <p:pic>
        <p:nvPicPr>
          <p:cNvPr id="10" name="Picture 9" descr="NSW Government Logo" title="NSW Government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73748" y="5912575"/>
            <a:ext cx="665883" cy="720000"/>
          </a:xfrm>
          <a:prstGeom prst="rect">
            <a:avLst/>
          </a:prstGeom>
        </p:spPr>
      </p:pic>
    </p:spTree>
    <p:extLst>
      <p:ext uri="{BB962C8B-B14F-4D97-AF65-F5344CB8AC3E}">
        <p14:creationId xmlns:p14="http://schemas.microsoft.com/office/powerpoint/2010/main" val="2383229777"/>
      </p:ext>
    </p:extLst>
  </p:cSld>
  <p:clrMapOvr>
    <a:masterClrMapping/>
  </p:clrMapOvr>
  <p:transition>
    <p:fade/>
  </p:transition>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vider -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Students laughing together&#10;">
            <a:extLst>
              <a:ext uri="{FF2B5EF4-FFF2-40B4-BE49-F238E27FC236}">
                <a16:creationId xmlns:a16="http://schemas.microsoft.com/office/drawing/2014/main" id="{003C764F-E1E8-4742-B073-1F328976771C}"/>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081424" y="1019624"/>
            <a:ext cx="5062575" cy="4991482"/>
          </a:xfrm>
          <a:prstGeom prst="rect">
            <a:avLst/>
          </a:prstGeom>
        </p:spPr>
      </p:pic>
      <p:sp>
        <p:nvSpPr>
          <p:cNvPr id="28" name="Text Placeholder 2078">
            <a:extLst>
              <a:ext uri="{FF2B5EF4-FFF2-40B4-BE49-F238E27FC236}">
                <a16:creationId xmlns:a16="http://schemas.microsoft.com/office/drawing/2014/main" id="{D3261B0B-59AF-AC42-8E88-1F4183CADE4A}"/>
              </a:ext>
            </a:extLst>
          </p:cNvPr>
          <p:cNvSpPr>
            <a:spLocks noGrp="1"/>
          </p:cNvSpPr>
          <p:nvPr>
            <p:ph type="body" sz="quarter" idx="15" hasCustomPrompt="1"/>
          </p:nvPr>
        </p:nvSpPr>
        <p:spPr>
          <a:xfrm>
            <a:off x="273748" y="4048755"/>
            <a:ext cx="3477026" cy="1242336"/>
          </a:xfrm>
          <a:prstGeom prst="rect">
            <a:avLst/>
          </a:prstGeom>
        </p:spPr>
        <p:txBody>
          <a:bodyPr wrap="square" lIns="0">
            <a:noAutofit/>
          </a:bodyPr>
          <a:lstStyle>
            <a:lvl1pPr marL="0" indent="0">
              <a:buNone/>
              <a:defRPr sz="1800" b="1" i="0">
                <a:solidFill>
                  <a:schemeClr val="bg1"/>
                </a:solidFill>
                <a:latin typeface="Arial" panose="020B0604020202020204" pitchFamily="34" charset="0"/>
                <a:cs typeface="Arial" panose="020B0604020202020204" pitchFamily="34" charset="0"/>
              </a:defRPr>
            </a:lvl1pPr>
            <a:lvl2pPr marL="0" indent="0">
              <a:buNone/>
              <a:defRPr/>
            </a:lvl2pPr>
          </a:lstStyle>
          <a:p>
            <a:pPr lvl="0"/>
            <a:r>
              <a:rPr lang="en-US"/>
              <a:t>Subtitle goes here</a:t>
            </a:r>
          </a:p>
        </p:txBody>
      </p:sp>
      <p:sp>
        <p:nvSpPr>
          <p:cNvPr id="17" name="Title 8">
            <a:extLst>
              <a:ext uri="{FF2B5EF4-FFF2-40B4-BE49-F238E27FC236}">
                <a16:creationId xmlns:a16="http://schemas.microsoft.com/office/drawing/2014/main" id="{4C77762C-D1E8-41D0-BDF5-16B2E2FB0FDA}"/>
              </a:ext>
            </a:extLst>
          </p:cNvPr>
          <p:cNvSpPr>
            <a:spLocks noGrp="1"/>
          </p:cNvSpPr>
          <p:nvPr>
            <p:ph type="title" hasCustomPrompt="1"/>
          </p:nvPr>
        </p:nvSpPr>
        <p:spPr>
          <a:xfrm>
            <a:off x="273750" y="2823581"/>
            <a:ext cx="3477025" cy="1107996"/>
          </a:xfrm>
        </p:spPr>
        <p:txBody>
          <a:bodyPr anchor="b">
            <a:noAutofit/>
          </a:bodyPr>
          <a:lstStyle>
            <a:lvl1pPr>
              <a:lnSpc>
                <a:spcPct val="90000"/>
              </a:lnSpc>
              <a:defRPr sz="3000">
                <a:solidFill>
                  <a:schemeClr val="bg1"/>
                </a:solidFill>
              </a:defRPr>
            </a:lvl1pPr>
          </a:lstStyle>
          <a:p>
            <a:r>
              <a:rPr lang="en-US"/>
              <a:t>Divider title goes here</a:t>
            </a:r>
            <a:endParaRPr lang="en-AU"/>
          </a:p>
        </p:txBody>
      </p:sp>
      <p:cxnSp>
        <p:nvCxnSpPr>
          <p:cNvPr id="19" name="Straight Connector 18">
            <a:extLst>
              <a:ext uri="{FF2B5EF4-FFF2-40B4-BE49-F238E27FC236}">
                <a16:creationId xmlns:a16="http://schemas.microsoft.com/office/drawing/2014/main" id="{00741CFD-7DEE-490C-8563-C8C4EF3060AD}"/>
              </a:ext>
              <a:ext uri="{C183D7F6-B498-43B3-948B-1728B52AA6E4}">
                <adec:decorative xmlns="" xmlns:adec="http://schemas.microsoft.com/office/drawing/2017/decorative" val="1"/>
              </a:ext>
            </a:extLst>
          </p:cNvPr>
          <p:cNvCxnSpPr/>
          <p:nvPr userDrawn="1"/>
        </p:nvCxnSpPr>
        <p:spPr>
          <a:xfrm>
            <a:off x="252796" y="388436"/>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875D8F5-C831-4AC7-AE09-4DA65EE17051}"/>
              </a:ext>
            </a:extLst>
          </p:cNvPr>
          <p:cNvSpPr txBox="1"/>
          <p:nvPr userDrawn="1"/>
        </p:nvSpPr>
        <p:spPr>
          <a:xfrm>
            <a:off x="306969" y="365498"/>
            <a:ext cx="1673535" cy="138499"/>
          </a:xfrm>
          <a:prstGeom prst="rect">
            <a:avLst/>
          </a:prstGeom>
          <a:noFill/>
        </p:spPr>
        <p:txBody>
          <a:bodyPr wrap="none" lIns="0" tIns="0" rIns="0" bIns="0" rtlCol="0">
            <a:spAutoFit/>
          </a:bodyPr>
          <a:lstStyle/>
          <a:p>
            <a:r>
              <a:rPr lang="en-AU" sz="900" b="1" i="0">
                <a:solidFill>
                  <a:schemeClr val="bg1"/>
                </a:solidFill>
                <a:latin typeface="Arial" panose="020B0604020202020204" pitchFamily="34" charset="0"/>
                <a:cs typeface="Arial" panose="020B0604020202020204" pitchFamily="34" charset="0"/>
              </a:rPr>
              <a:t>NSW Department of Education</a:t>
            </a:r>
          </a:p>
        </p:txBody>
      </p:sp>
      <p:pic>
        <p:nvPicPr>
          <p:cNvPr id="10" name="Picture 9" descr="NSW Government Logo" title="NSW Government Logo"/>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73748" y="5912575"/>
            <a:ext cx="665883" cy="720000"/>
          </a:xfrm>
          <a:prstGeom prst="rect">
            <a:avLst/>
          </a:prstGeom>
        </p:spPr>
      </p:pic>
      <p:sp>
        <p:nvSpPr>
          <p:cNvPr id="4" name="TextBox 3">
            <a:extLst>
              <a:ext uri="{FF2B5EF4-FFF2-40B4-BE49-F238E27FC236}">
                <a16:creationId xmlns:a16="http://schemas.microsoft.com/office/drawing/2014/main" id="{59B9EF07-244D-5B40-AF47-F375070E50B3}"/>
              </a:ext>
            </a:extLst>
          </p:cNvPr>
          <p:cNvSpPr txBox="1"/>
          <p:nvPr userDrawn="1"/>
        </p:nvSpPr>
        <p:spPr>
          <a:xfrm>
            <a:off x="2899719" y="897924"/>
            <a:ext cx="0" cy="0"/>
          </a:xfrm>
          <a:prstGeom prst="rect">
            <a:avLst/>
          </a:prstGeom>
          <a:noFill/>
        </p:spPr>
        <p:txBody>
          <a:bodyPr wrap="none" lIns="0" tIns="0" rIns="0" bIns="0" rtlCol="0">
            <a:noAutofit/>
          </a:bodyPr>
          <a:lstStyle/>
          <a:p>
            <a:pPr algn="l"/>
            <a:endParaRPr lang="en-US" sz="1400" err="1"/>
          </a:p>
        </p:txBody>
      </p:sp>
    </p:spTree>
    <p:extLst>
      <p:ext uri="{BB962C8B-B14F-4D97-AF65-F5344CB8AC3E}">
        <p14:creationId xmlns:p14="http://schemas.microsoft.com/office/powerpoint/2010/main" val="2520100275"/>
      </p:ext>
    </p:extLst>
  </p:cSld>
  <p:clrMapOvr>
    <a:masterClrMapping/>
  </p:clrMapOvr>
  <p:transition>
    <p:fade/>
  </p:transition>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Divider - 4 Placehol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Text Placeholder 2078">
            <a:extLst>
              <a:ext uri="{FF2B5EF4-FFF2-40B4-BE49-F238E27FC236}">
                <a16:creationId xmlns:a16="http://schemas.microsoft.com/office/drawing/2014/main" id="{D3261B0B-59AF-AC42-8E88-1F4183CADE4A}"/>
              </a:ext>
            </a:extLst>
          </p:cNvPr>
          <p:cNvSpPr>
            <a:spLocks noGrp="1"/>
          </p:cNvSpPr>
          <p:nvPr>
            <p:ph type="body" sz="quarter" idx="15" hasCustomPrompt="1"/>
          </p:nvPr>
        </p:nvSpPr>
        <p:spPr>
          <a:xfrm>
            <a:off x="273748" y="4048755"/>
            <a:ext cx="3477026" cy="1242336"/>
          </a:xfrm>
          <a:prstGeom prst="rect">
            <a:avLst/>
          </a:prstGeom>
        </p:spPr>
        <p:txBody>
          <a:bodyPr wrap="square" lIns="0">
            <a:noAutofit/>
          </a:bodyPr>
          <a:lstStyle>
            <a:lvl1pPr marL="0" indent="0">
              <a:buNone/>
              <a:defRPr sz="1800" b="1" i="0">
                <a:solidFill>
                  <a:schemeClr val="bg1"/>
                </a:solidFill>
                <a:latin typeface="Arial" panose="020B0604020202020204" pitchFamily="34" charset="0"/>
                <a:cs typeface="Arial" panose="020B0604020202020204" pitchFamily="34" charset="0"/>
              </a:defRPr>
            </a:lvl1pPr>
            <a:lvl2pPr marL="0" indent="0">
              <a:buNone/>
              <a:defRPr/>
            </a:lvl2pPr>
          </a:lstStyle>
          <a:p>
            <a:pPr lvl="0"/>
            <a:r>
              <a:rPr lang="en-US"/>
              <a:t>Subtitle goes here</a:t>
            </a:r>
          </a:p>
        </p:txBody>
      </p:sp>
      <p:sp>
        <p:nvSpPr>
          <p:cNvPr id="17" name="Title 8">
            <a:extLst>
              <a:ext uri="{FF2B5EF4-FFF2-40B4-BE49-F238E27FC236}">
                <a16:creationId xmlns:a16="http://schemas.microsoft.com/office/drawing/2014/main" id="{4C77762C-D1E8-41D0-BDF5-16B2E2FB0FDA}"/>
              </a:ext>
            </a:extLst>
          </p:cNvPr>
          <p:cNvSpPr>
            <a:spLocks noGrp="1"/>
          </p:cNvSpPr>
          <p:nvPr>
            <p:ph type="title" hasCustomPrompt="1"/>
          </p:nvPr>
        </p:nvSpPr>
        <p:spPr>
          <a:xfrm>
            <a:off x="273750" y="2823581"/>
            <a:ext cx="3477025" cy="1107996"/>
          </a:xfrm>
        </p:spPr>
        <p:txBody>
          <a:bodyPr anchor="b">
            <a:noAutofit/>
          </a:bodyPr>
          <a:lstStyle>
            <a:lvl1pPr>
              <a:lnSpc>
                <a:spcPct val="90000"/>
              </a:lnSpc>
              <a:defRPr sz="3000">
                <a:solidFill>
                  <a:schemeClr val="bg1"/>
                </a:solidFill>
              </a:defRPr>
            </a:lvl1pPr>
          </a:lstStyle>
          <a:p>
            <a:r>
              <a:rPr lang="en-US"/>
              <a:t>Divider title goes here</a:t>
            </a:r>
            <a:endParaRPr lang="en-AU"/>
          </a:p>
        </p:txBody>
      </p:sp>
      <p:cxnSp>
        <p:nvCxnSpPr>
          <p:cNvPr id="19" name="Straight Connector 18">
            <a:extLst>
              <a:ext uri="{FF2B5EF4-FFF2-40B4-BE49-F238E27FC236}">
                <a16:creationId xmlns:a16="http://schemas.microsoft.com/office/drawing/2014/main" id="{00741CFD-7DEE-490C-8563-C8C4EF3060AD}"/>
              </a:ext>
              <a:ext uri="{C183D7F6-B498-43B3-948B-1728B52AA6E4}">
                <adec:decorative xmlns="" xmlns:adec="http://schemas.microsoft.com/office/drawing/2017/decorative" val="1"/>
              </a:ext>
            </a:extLst>
          </p:cNvPr>
          <p:cNvCxnSpPr/>
          <p:nvPr userDrawn="1"/>
        </p:nvCxnSpPr>
        <p:spPr>
          <a:xfrm>
            <a:off x="252796" y="388436"/>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875D8F5-C831-4AC7-AE09-4DA65EE17051}"/>
              </a:ext>
            </a:extLst>
          </p:cNvPr>
          <p:cNvSpPr txBox="1"/>
          <p:nvPr userDrawn="1"/>
        </p:nvSpPr>
        <p:spPr>
          <a:xfrm>
            <a:off x="306969" y="365498"/>
            <a:ext cx="1673535" cy="138499"/>
          </a:xfrm>
          <a:prstGeom prst="rect">
            <a:avLst/>
          </a:prstGeom>
          <a:noFill/>
        </p:spPr>
        <p:txBody>
          <a:bodyPr wrap="none" lIns="0" tIns="0" rIns="0" bIns="0" rtlCol="0">
            <a:spAutoFit/>
          </a:bodyPr>
          <a:lstStyle/>
          <a:p>
            <a:r>
              <a:rPr lang="en-AU" sz="900" b="1" i="0">
                <a:solidFill>
                  <a:schemeClr val="bg1"/>
                </a:solidFill>
                <a:latin typeface="Arial" panose="020B0604020202020204" pitchFamily="34" charset="0"/>
                <a:cs typeface="Arial" panose="020B0604020202020204" pitchFamily="34" charset="0"/>
              </a:rPr>
              <a:t>NSW Department of Education</a:t>
            </a:r>
          </a:p>
        </p:txBody>
      </p:sp>
      <p:pic>
        <p:nvPicPr>
          <p:cNvPr id="10" name="Picture 9" descr="NSW Government Logo" title="NSW Government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73748" y="5912575"/>
            <a:ext cx="665883" cy="720000"/>
          </a:xfrm>
          <a:prstGeom prst="rect">
            <a:avLst/>
          </a:prstGeom>
        </p:spPr>
      </p:pic>
      <p:sp>
        <p:nvSpPr>
          <p:cNvPr id="4" name="TextBox 3">
            <a:extLst>
              <a:ext uri="{FF2B5EF4-FFF2-40B4-BE49-F238E27FC236}">
                <a16:creationId xmlns:a16="http://schemas.microsoft.com/office/drawing/2014/main" id="{59B9EF07-244D-5B40-AF47-F375070E50B3}"/>
              </a:ext>
            </a:extLst>
          </p:cNvPr>
          <p:cNvSpPr txBox="1"/>
          <p:nvPr userDrawn="1"/>
        </p:nvSpPr>
        <p:spPr>
          <a:xfrm>
            <a:off x="2899719" y="897924"/>
            <a:ext cx="0" cy="0"/>
          </a:xfrm>
          <a:prstGeom prst="rect">
            <a:avLst/>
          </a:prstGeom>
          <a:noFill/>
        </p:spPr>
        <p:txBody>
          <a:bodyPr wrap="none" lIns="0" tIns="0" rIns="0" bIns="0" rtlCol="0">
            <a:noAutofit/>
          </a:bodyPr>
          <a:lstStyle/>
          <a:p>
            <a:pPr algn="l"/>
            <a:endParaRPr lang="en-US" sz="1400" err="1"/>
          </a:p>
        </p:txBody>
      </p:sp>
      <p:sp>
        <p:nvSpPr>
          <p:cNvPr id="11" name="Picture Placeholder 3">
            <a:extLst>
              <a:ext uri="{FF2B5EF4-FFF2-40B4-BE49-F238E27FC236}">
                <a16:creationId xmlns:a16="http://schemas.microsoft.com/office/drawing/2014/main" id="{7C718A9F-64B4-4F43-B9C2-99B71EAF7BA2}"/>
              </a:ext>
            </a:extLst>
          </p:cNvPr>
          <p:cNvSpPr>
            <a:spLocks noGrp="1"/>
          </p:cNvSpPr>
          <p:nvPr>
            <p:ph type="pic" sz="quarter" idx="16" hasCustomPrompt="1"/>
          </p:nvPr>
        </p:nvSpPr>
        <p:spPr>
          <a:xfrm>
            <a:off x="4156694" y="1067433"/>
            <a:ext cx="4824745" cy="4824745"/>
          </a:xfrm>
          <a:prstGeom prst="ellipse">
            <a:avLst/>
          </a:prstGeom>
        </p:spPr>
        <p:txBody>
          <a:bodyPr anchor="ctr"/>
          <a:lstStyle>
            <a:lvl1pPr algn="ctr">
              <a:defRPr>
                <a:solidFill>
                  <a:schemeClr val="bg1"/>
                </a:solidFill>
              </a:defRPr>
            </a:lvl1pPr>
          </a:lstStyle>
          <a:p>
            <a:r>
              <a:rPr lang="en-US"/>
              <a:t>Insert image here</a:t>
            </a:r>
          </a:p>
        </p:txBody>
      </p:sp>
    </p:spTree>
    <p:extLst>
      <p:ext uri="{BB962C8B-B14F-4D97-AF65-F5344CB8AC3E}">
        <p14:creationId xmlns:p14="http://schemas.microsoft.com/office/powerpoint/2010/main" val="3192509560"/>
      </p:ext>
    </p:extLst>
  </p:cSld>
  <p:clrMapOvr>
    <a:masterClrMapping/>
  </p:clrMapOvr>
  <p:transition>
    <p:fade/>
  </p:transition>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Divider - 5">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A person looking towards the camera&#10;&#10;Description automatically generated">
            <a:extLst>
              <a:ext uri="{FF2B5EF4-FFF2-40B4-BE49-F238E27FC236}">
                <a16:creationId xmlns:a16="http://schemas.microsoft.com/office/drawing/2014/main" id="{D4008A49-619C-5548-84EE-F00AC7D6ECB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879064" y="1135738"/>
            <a:ext cx="5159316" cy="5086864"/>
          </a:xfrm>
          <a:prstGeom prst="rect">
            <a:avLst/>
          </a:prstGeom>
        </p:spPr>
      </p:pic>
      <p:sp>
        <p:nvSpPr>
          <p:cNvPr id="28" name="Text Placeholder 2078">
            <a:extLst>
              <a:ext uri="{FF2B5EF4-FFF2-40B4-BE49-F238E27FC236}">
                <a16:creationId xmlns:a16="http://schemas.microsoft.com/office/drawing/2014/main" id="{D3261B0B-59AF-AC42-8E88-1F4183CADE4A}"/>
              </a:ext>
            </a:extLst>
          </p:cNvPr>
          <p:cNvSpPr>
            <a:spLocks noGrp="1"/>
          </p:cNvSpPr>
          <p:nvPr>
            <p:ph type="body" sz="quarter" idx="15" hasCustomPrompt="1"/>
          </p:nvPr>
        </p:nvSpPr>
        <p:spPr>
          <a:xfrm>
            <a:off x="292100" y="4048755"/>
            <a:ext cx="3477026" cy="1579688"/>
          </a:xfrm>
          <a:prstGeom prst="rect">
            <a:avLst/>
          </a:prstGeom>
        </p:spPr>
        <p:txBody>
          <a:bodyPr wrap="square" lIns="0">
            <a:noAutofit/>
          </a:bodyPr>
          <a:lstStyle>
            <a:lvl1pPr marL="0" indent="0">
              <a:buNone/>
              <a:defRPr sz="1800" b="1" i="0">
                <a:solidFill>
                  <a:schemeClr val="accent5"/>
                </a:solidFill>
                <a:latin typeface="Arial" panose="020B0604020202020204" pitchFamily="34" charset="0"/>
                <a:cs typeface="Arial" panose="020B0604020202020204" pitchFamily="34" charset="0"/>
              </a:defRPr>
            </a:lvl1pPr>
            <a:lvl2pPr marL="0" indent="0">
              <a:buNone/>
              <a:defRPr/>
            </a:lvl2pPr>
          </a:lstStyle>
          <a:p>
            <a:pPr lvl="0"/>
            <a:r>
              <a:rPr lang="en-US"/>
              <a:t>Subtitle goes here</a:t>
            </a:r>
          </a:p>
        </p:txBody>
      </p:sp>
      <p:sp>
        <p:nvSpPr>
          <p:cNvPr id="17" name="Title 8">
            <a:extLst>
              <a:ext uri="{FF2B5EF4-FFF2-40B4-BE49-F238E27FC236}">
                <a16:creationId xmlns:a16="http://schemas.microsoft.com/office/drawing/2014/main" id="{4C77762C-D1E8-41D0-BDF5-16B2E2FB0FDA}"/>
              </a:ext>
            </a:extLst>
          </p:cNvPr>
          <p:cNvSpPr>
            <a:spLocks noGrp="1"/>
          </p:cNvSpPr>
          <p:nvPr>
            <p:ph type="title" hasCustomPrompt="1"/>
          </p:nvPr>
        </p:nvSpPr>
        <p:spPr>
          <a:xfrm>
            <a:off x="292102" y="2823581"/>
            <a:ext cx="3477025" cy="1107996"/>
          </a:xfrm>
        </p:spPr>
        <p:txBody>
          <a:bodyPr anchor="b">
            <a:noAutofit/>
          </a:bodyPr>
          <a:lstStyle>
            <a:lvl1pPr>
              <a:lnSpc>
                <a:spcPct val="90000"/>
              </a:lnSpc>
              <a:defRPr sz="3000">
                <a:solidFill>
                  <a:schemeClr val="tx2"/>
                </a:solidFill>
              </a:defRPr>
            </a:lvl1pPr>
          </a:lstStyle>
          <a:p>
            <a:r>
              <a:rPr lang="en-US"/>
              <a:t>Divider title goes here</a:t>
            </a:r>
            <a:endParaRPr lang="en-AU"/>
          </a:p>
        </p:txBody>
      </p:sp>
      <p:cxnSp>
        <p:nvCxnSpPr>
          <p:cNvPr id="19" name="Straight Connector 18">
            <a:extLst>
              <a:ext uri="{FF2B5EF4-FFF2-40B4-BE49-F238E27FC236}">
                <a16:creationId xmlns:a16="http://schemas.microsoft.com/office/drawing/2014/main" id="{00741CFD-7DEE-490C-8563-C8C4EF3060AD}"/>
              </a:ext>
              <a:ext uri="{C183D7F6-B498-43B3-948B-1728B52AA6E4}">
                <adec:decorative xmlns="" xmlns:adec="http://schemas.microsoft.com/office/drawing/2017/decorative" val="1"/>
              </a:ext>
            </a:extLst>
          </p:cNvPr>
          <p:cNvCxnSpPr/>
          <p:nvPr userDrawn="1"/>
        </p:nvCxnSpPr>
        <p:spPr>
          <a:xfrm>
            <a:off x="252796" y="388436"/>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875D8F5-C831-4AC7-AE09-4DA65EE17051}"/>
              </a:ext>
            </a:extLst>
          </p:cNvPr>
          <p:cNvSpPr txBox="1"/>
          <p:nvPr userDrawn="1"/>
        </p:nvSpPr>
        <p:spPr>
          <a:xfrm>
            <a:off x="306969" y="365498"/>
            <a:ext cx="1673535" cy="138499"/>
          </a:xfrm>
          <a:prstGeom prst="rect">
            <a:avLst/>
          </a:prstGeom>
          <a:noFill/>
        </p:spPr>
        <p:txBody>
          <a:bodyPr wrap="none" lIns="0" tIns="0" rIns="0" bIns="0" rtlCol="0">
            <a:spAutoFit/>
          </a:bodyPr>
          <a:lstStyle/>
          <a:p>
            <a:r>
              <a:rPr lang="en-AU" sz="900" b="1" i="0">
                <a:solidFill>
                  <a:schemeClr val="tx2"/>
                </a:solidFill>
                <a:latin typeface="Arial" panose="020B0604020202020204" pitchFamily="34" charset="0"/>
                <a:cs typeface="Arial" panose="020B0604020202020204" pitchFamily="34" charset="0"/>
              </a:rPr>
              <a:t>NSW Department of Education</a:t>
            </a:r>
          </a:p>
        </p:txBody>
      </p:sp>
      <p:pic>
        <p:nvPicPr>
          <p:cNvPr id="11" name="Picture 10" descr="NSW Government Logo" title="NSW Government Logo"/>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52796" y="5953395"/>
            <a:ext cx="659277" cy="720000"/>
          </a:xfrm>
          <a:prstGeom prst="rect">
            <a:avLst/>
          </a:prstGeom>
        </p:spPr>
      </p:pic>
    </p:spTree>
    <p:extLst>
      <p:ext uri="{BB962C8B-B14F-4D97-AF65-F5344CB8AC3E}">
        <p14:creationId xmlns:p14="http://schemas.microsoft.com/office/powerpoint/2010/main" val="3050031955"/>
      </p:ext>
    </p:extLst>
  </p:cSld>
  <p:clrMapOvr>
    <a:masterClrMapping/>
  </p:clrMapOvr>
  <p:transition>
    <p:fade/>
  </p:transition>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_Divider - 5 Placehol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Text Placeholder 2078">
            <a:extLst>
              <a:ext uri="{FF2B5EF4-FFF2-40B4-BE49-F238E27FC236}">
                <a16:creationId xmlns:a16="http://schemas.microsoft.com/office/drawing/2014/main" id="{D3261B0B-59AF-AC42-8E88-1F4183CADE4A}"/>
              </a:ext>
            </a:extLst>
          </p:cNvPr>
          <p:cNvSpPr>
            <a:spLocks noGrp="1"/>
          </p:cNvSpPr>
          <p:nvPr>
            <p:ph type="body" sz="quarter" idx="15" hasCustomPrompt="1"/>
          </p:nvPr>
        </p:nvSpPr>
        <p:spPr>
          <a:xfrm>
            <a:off x="292100" y="4048755"/>
            <a:ext cx="3477026" cy="1579688"/>
          </a:xfrm>
          <a:prstGeom prst="rect">
            <a:avLst/>
          </a:prstGeom>
        </p:spPr>
        <p:txBody>
          <a:bodyPr wrap="square" lIns="0">
            <a:noAutofit/>
          </a:bodyPr>
          <a:lstStyle>
            <a:lvl1pPr marL="0" indent="0">
              <a:buNone/>
              <a:defRPr sz="1800" b="1" i="0">
                <a:solidFill>
                  <a:schemeClr val="accent5"/>
                </a:solidFill>
                <a:latin typeface="Arial" panose="020B0604020202020204" pitchFamily="34" charset="0"/>
                <a:cs typeface="Arial" panose="020B0604020202020204" pitchFamily="34" charset="0"/>
              </a:defRPr>
            </a:lvl1pPr>
            <a:lvl2pPr marL="0" indent="0">
              <a:buNone/>
              <a:defRPr/>
            </a:lvl2pPr>
          </a:lstStyle>
          <a:p>
            <a:pPr lvl="0"/>
            <a:r>
              <a:rPr lang="en-US"/>
              <a:t>Subtitle goes here</a:t>
            </a:r>
          </a:p>
        </p:txBody>
      </p:sp>
      <p:sp>
        <p:nvSpPr>
          <p:cNvPr id="17" name="Title 8">
            <a:extLst>
              <a:ext uri="{FF2B5EF4-FFF2-40B4-BE49-F238E27FC236}">
                <a16:creationId xmlns:a16="http://schemas.microsoft.com/office/drawing/2014/main" id="{4C77762C-D1E8-41D0-BDF5-16B2E2FB0FDA}"/>
              </a:ext>
            </a:extLst>
          </p:cNvPr>
          <p:cNvSpPr>
            <a:spLocks noGrp="1"/>
          </p:cNvSpPr>
          <p:nvPr>
            <p:ph type="title" hasCustomPrompt="1"/>
          </p:nvPr>
        </p:nvSpPr>
        <p:spPr>
          <a:xfrm>
            <a:off x="292102" y="2823581"/>
            <a:ext cx="3477025" cy="1107996"/>
          </a:xfrm>
        </p:spPr>
        <p:txBody>
          <a:bodyPr anchor="b">
            <a:noAutofit/>
          </a:bodyPr>
          <a:lstStyle>
            <a:lvl1pPr>
              <a:lnSpc>
                <a:spcPct val="90000"/>
              </a:lnSpc>
              <a:defRPr sz="3000">
                <a:solidFill>
                  <a:schemeClr val="tx2"/>
                </a:solidFill>
              </a:defRPr>
            </a:lvl1pPr>
          </a:lstStyle>
          <a:p>
            <a:r>
              <a:rPr lang="en-US"/>
              <a:t>Divider title goes here</a:t>
            </a:r>
            <a:endParaRPr lang="en-AU"/>
          </a:p>
        </p:txBody>
      </p:sp>
      <p:cxnSp>
        <p:nvCxnSpPr>
          <p:cNvPr id="19" name="Straight Connector 18">
            <a:extLst>
              <a:ext uri="{FF2B5EF4-FFF2-40B4-BE49-F238E27FC236}">
                <a16:creationId xmlns:a16="http://schemas.microsoft.com/office/drawing/2014/main" id="{00741CFD-7DEE-490C-8563-C8C4EF3060AD}"/>
              </a:ext>
              <a:ext uri="{C183D7F6-B498-43B3-948B-1728B52AA6E4}">
                <adec:decorative xmlns="" xmlns:adec="http://schemas.microsoft.com/office/drawing/2017/decorative" val="1"/>
              </a:ext>
            </a:extLst>
          </p:cNvPr>
          <p:cNvCxnSpPr/>
          <p:nvPr userDrawn="1"/>
        </p:nvCxnSpPr>
        <p:spPr>
          <a:xfrm>
            <a:off x="252796" y="388436"/>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875D8F5-C831-4AC7-AE09-4DA65EE17051}"/>
              </a:ext>
            </a:extLst>
          </p:cNvPr>
          <p:cNvSpPr txBox="1"/>
          <p:nvPr userDrawn="1"/>
        </p:nvSpPr>
        <p:spPr>
          <a:xfrm>
            <a:off x="306969" y="365498"/>
            <a:ext cx="1673535" cy="138499"/>
          </a:xfrm>
          <a:prstGeom prst="rect">
            <a:avLst/>
          </a:prstGeom>
          <a:noFill/>
        </p:spPr>
        <p:txBody>
          <a:bodyPr wrap="none" lIns="0" tIns="0" rIns="0" bIns="0" rtlCol="0">
            <a:spAutoFit/>
          </a:bodyPr>
          <a:lstStyle/>
          <a:p>
            <a:r>
              <a:rPr lang="en-AU" sz="900" b="1" i="0">
                <a:solidFill>
                  <a:schemeClr val="tx2"/>
                </a:solidFill>
                <a:latin typeface="Arial" panose="020B0604020202020204" pitchFamily="34" charset="0"/>
                <a:cs typeface="Arial" panose="020B0604020202020204" pitchFamily="34" charset="0"/>
              </a:rPr>
              <a:t>NSW Department of Education</a:t>
            </a:r>
          </a:p>
        </p:txBody>
      </p:sp>
      <p:pic>
        <p:nvPicPr>
          <p:cNvPr id="11" name="Picture 10" descr="NSW Government Logo" title="NSW Government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2796" y="5953395"/>
            <a:ext cx="659277" cy="720000"/>
          </a:xfrm>
          <a:prstGeom prst="rect">
            <a:avLst/>
          </a:prstGeom>
        </p:spPr>
      </p:pic>
      <p:sp>
        <p:nvSpPr>
          <p:cNvPr id="9" name="Picture Placeholder 3">
            <a:extLst>
              <a:ext uri="{FF2B5EF4-FFF2-40B4-BE49-F238E27FC236}">
                <a16:creationId xmlns:a16="http://schemas.microsoft.com/office/drawing/2014/main" id="{66547C3F-71E4-6246-AA9C-625ABFECC0DB}"/>
              </a:ext>
            </a:extLst>
          </p:cNvPr>
          <p:cNvSpPr>
            <a:spLocks noGrp="1"/>
          </p:cNvSpPr>
          <p:nvPr>
            <p:ph type="pic" sz="quarter" idx="16" hasCustomPrompt="1"/>
          </p:nvPr>
        </p:nvSpPr>
        <p:spPr>
          <a:xfrm>
            <a:off x="4015741" y="1184356"/>
            <a:ext cx="4885962" cy="4885962"/>
          </a:xfrm>
          <a:prstGeom prst="ellipse">
            <a:avLst/>
          </a:prstGeom>
        </p:spPr>
        <p:txBody>
          <a:bodyPr anchor="ctr"/>
          <a:lstStyle>
            <a:lvl1pPr algn="ctr">
              <a:defRPr>
                <a:solidFill>
                  <a:srgbClr val="19233E"/>
                </a:solidFill>
              </a:defRPr>
            </a:lvl1pPr>
          </a:lstStyle>
          <a:p>
            <a:r>
              <a:rPr lang="en-US"/>
              <a:t>Insert image here</a:t>
            </a:r>
          </a:p>
        </p:txBody>
      </p:sp>
    </p:spTree>
    <p:extLst>
      <p:ext uri="{BB962C8B-B14F-4D97-AF65-F5344CB8AC3E}">
        <p14:creationId xmlns:p14="http://schemas.microsoft.com/office/powerpoint/2010/main" val="1381879561"/>
      </p:ext>
    </p:extLst>
  </p:cSld>
  <p:clrMapOvr>
    <a:masterClrMapping/>
  </p:clrMapOvr>
  <p:transition>
    <p:fade/>
  </p:transition>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Divider- 6">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Text Placeholder 2078">
            <a:extLst>
              <a:ext uri="{FF2B5EF4-FFF2-40B4-BE49-F238E27FC236}">
                <a16:creationId xmlns:a16="http://schemas.microsoft.com/office/drawing/2014/main" id="{D3261B0B-59AF-AC42-8E88-1F4183CADE4A}"/>
              </a:ext>
            </a:extLst>
          </p:cNvPr>
          <p:cNvSpPr>
            <a:spLocks noGrp="1"/>
          </p:cNvSpPr>
          <p:nvPr>
            <p:ph type="body" sz="quarter" idx="15" hasCustomPrompt="1"/>
          </p:nvPr>
        </p:nvSpPr>
        <p:spPr>
          <a:xfrm>
            <a:off x="292098" y="4048760"/>
            <a:ext cx="3477026" cy="1766983"/>
          </a:xfrm>
          <a:prstGeom prst="rect">
            <a:avLst/>
          </a:prstGeom>
        </p:spPr>
        <p:txBody>
          <a:bodyPr wrap="square" lIns="0">
            <a:noAutofit/>
          </a:bodyPr>
          <a:lstStyle>
            <a:lvl1pPr marL="0" indent="0">
              <a:buNone/>
              <a:defRPr sz="1800" b="1" i="0">
                <a:solidFill>
                  <a:schemeClr val="accent5"/>
                </a:solidFill>
                <a:latin typeface="Arial" panose="020B0604020202020204" pitchFamily="34" charset="0"/>
                <a:cs typeface="Arial" panose="020B0604020202020204" pitchFamily="34" charset="0"/>
              </a:defRPr>
            </a:lvl1pPr>
            <a:lvl2pPr marL="0" indent="0">
              <a:buNone/>
              <a:defRPr/>
            </a:lvl2pPr>
          </a:lstStyle>
          <a:p>
            <a:pPr lvl="0"/>
            <a:r>
              <a:rPr lang="en-US"/>
              <a:t>Subtitle goes here</a:t>
            </a:r>
          </a:p>
        </p:txBody>
      </p:sp>
      <p:sp>
        <p:nvSpPr>
          <p:cNvPr id="17" name="Title 8">
            <a:extLst>
              <a:ext uri="{FF2B5EF4-FFF2-40B4-BE49-F238E27FC236}">
                <a16:creationId xmlns:a16="http://schemas.microsoft.com/office/drawing/2014/main" id="{4C77762C-D1E8-41D0-BDF5-16B2E2FB0FDA}"/>
              </a:ext>
            </a:extLst>
          </p:cNvPr>
          <p:cNvSpPr>
            <a:spLocks noGrp="1"/>
          </p:cNvSpPr>
          <p:nvPr>
            <p:ph type="title" hasCustomPrompt="1"/>
          </p:nvPr>
        </p:nvSpPr>
        <p:spPr>
          <a:xfrm>
            <a:off x="292100" y="2823581"/>
            <a:ext cx="3477025" cy="1107996"/>
          </a:xfrm>
        </p:spPr>
        <p:txBody>
          <a:bodyPr anchor="b">
            <a:noAutofit/>
          </a:bodyPr>
          <a:lstStyle>
            <a:lvl1pPr>
              <a:lnSpc>
                <a:spcPct val="90000"/>
              </a:lnSpc>
              <a:defRPr sz="3000">
                <a:solidFill>
                  <a:schemeClr val="tx2"/>
                </a:solidFill>
              </a:defRPr>
            </a:lvl1pPr>
          </a:lstStyle>
          <a:p>
            <a:r>
              <a:rPr lang="en-US"/>
              <a:t>Divider title goes here</a:t>
            </a:r>
            <a:endParaRPr lang="en-AU"/>
          </a:p>
        </p:txBody>
      </p:sp>
      <p:cxnSp>
        <p:nvCxnSpPr>
          <p:cNvPr id="19" name="Straight Connector 18">
            <a:extLst>
              <a:ext uri="{FF2B5EF4-FFF2-40B4-BE49-F238E27FC236}">
                <a16:creationId xmlns:a16="http://schemas.microsoft.com/office/drawing/2014/main" id="{00741CFD-7DEE-490C-8563-C8C4EF3060AD}"/>
              </a:ext>
              <a:ext uri="{C183D7F6-B498-43B3-948B-1728B52AA6E4}">
                <adec:decorative xmlns="" xmlns:adec="http://schemas.microsoft.com/office/drawing/2017/decorative" val="1"/>
              </a:ext>
            </a:extLst>
          </p:cNvPr>
          <p:cNvCxnSpPr/>
          <p:nvPr userDrawn="1"/>
        </p:nvCxnSpPr>
        <p:spPr>
          <a:xfrm>
            <a:off x="252796" y="388436"/>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1875D8F5-C831-4AC7-AE09-4DA65EE17051}"/>
              </a:ext>
            </a:extLst>
          </p:cNvPr>
          <p:cNvSpPr txBox="1"/>
          <p:nvPr userDrawn="1"/>
        </p:nvSpPr>
        <p:spPr>
          <a:xfrm>
            <a:off x="306969" y="365498"/>
            <a:ext cx="1673535" cy="138499"/>
          </a:xfrm>
          <a:prstGeom prst="rect">
            <a:avLst/>
          </a:prstGeom>
          <a:noFill/>
        </p:spPr>
        <p:txBody>
          <a:bodyPr wrap="none" lIns="0" tIns="0" rIns="0" bIns="0" rtlCol="0">
            <a:spAutoFit/>
          </a:bodyPr>
          <a:lstStyle/>
          <a:p>
            <a:r>
              <a:rPr lang="en-AU" sz="900" b="1" i="0">
                <a:solidFill>
                  <a:schemeClr val="tx2"/>
                </a:solidFill>
                <a:latin typeface="Arial" panose="020B0604020202020204" pitchFamily="34" charset="0"/>
                <a:cs typeface="Arial" panose="020B0604020202020204" pitchFamily="34" charset="0"/>
              </a:rPr>
              <a:t>NSW Department of Education</a:t>
            </a:r>
          </a:p>
        </p:txBody>
      </p:sp>
      <p:pic>
        <p:nvPicPr>
          <p:cNvPr id="11" name="Picture 10" descr="NSW Government Logo" title="NSW Government Logo"/>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260454" y="5961559"/>
            <a:ext cx="659277" cy="720000"/>
          </a:xfrm>
          <a:prstGeom prst="rect">
            <a:avLst/>
          </a:prstGeom>
        </p:spPr>
      </p:pic>
      <p:sp>
        <p:nvSpPr>
          <p:cNvPr id="3" name="TextBox 2">
            <a:extLst>
              <a:ext uri="{FF2B5EF4-FFF2-40B4-BE49-F238E27FC236}">
                <a16:creationId xmlns:a16="http://schemas.microsoft.com/office/drawing/2014/main" id="{FDBF3B5F-3C25-2D4B-8B90-C5502DE028CB}"/>
              </a:ext>
            </a:extLst>
          </p:cNvPr>
          <p:cNvSpPr txBox="1"/>
          <p:nvPr userDrawn="1"/>
        </p:nvSpPr>
        <p:spPr>
          <a:xfrm>
            <a:off x="8188036" y="1194955"/>
            <a:ext cx="0" cy="0"/>
          </a:xfrm>
          <a:prstGeom prst="rect">
            <a:avLst/>
          </a:prstGeom>
          <a:noFill/>
        </p:spPr>
        <p:txBody>
          <a:bodyPr wrap="none" lIns="0" tIns="0" rIns="0" bIns="0" rtlCol="0">
            <a:noAutofit/>
          </a:bodyPr>
          <a:lstStyle/>
          <a:p>
            <a:pPr algn="l"/>
            <a:endParaRPr lang="en-US" sz="1400" err="1"/>
          </a:p>
        </p:txBody>
      </p:sp>
    </p:spTree>
    <p:extLst>
      <p:ext uri="{BB962C8B-B14F-4D97-AF65-F5344CB8AC3E}">
        <p14:creationId xmlns:p14="http://schemas.microsoft.com/office/powerpoint/2010/main" val="1793807050"/>
      </p:ext>
    </p:extLst>
  </p:cSld>
  <p:clrMapOvr>
    <a:masterClrMapping/>
  </p:clrMapOvr>
  <p:transition>
    <p:fade/>
  </p:transition>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a:xfrm>
            <a:off x="292100" y="6391867"/>
            <a:ext cx="405000" cy="365125"/>
          </a:xfrm>
          <a:prstGeom prst="rect">
            <a:avLst/>
          </a:prstGeom>
        </p:spPr>
        <p:txBody>
          <a:bodyPr vert="horz" lIns="0" tIns="45720" rIns="91440" bIns="45720" rtlCol="0" anchor="ctr"/>
          <a:lstStyle>
            <a:lvl1pPr algn="l">
              <a:defRPr sz="800">
                <a:solidFill>
                  <a:schemeClr val="tx2"/>
                </a:solidFill>
                <a:latin typeface="Arial" panose="020B0604020202020204" pitchFamily="34" charset="0"/>
                <a:cs typeface="Arial" panose="020B0604020202020204" pitchFamily="34" charset="0"/>
              </a:defRPr>
            </a:lvl1pPr>
          </a:lstStyle>
          <a:p>
            <a:fld id="{70A22D65-9FDC-489F-B10E-6D0B5D9F1F89}" type="slidenum">
              <a:rPr lang="en-AU" smtClean="0"/>
              <a:pPr/>
              <a:t>‹#›</a:t>
            </a:fld>
            <a:endParaRPr lang="en-AU"/>
          </a:p>
        </p:txBody>
      </p:sp>
      <p:sp>
        <p:nvSpPr>
          <p:cNvPr id="4" name="Text Placeholder 3"/>
          <p:cNvSpPr>
            <a:spLocks noGrp="1"/>
          </p:cNvSpPr>
          <p:nvPr>
            <p:ph type="body" idx="1"/>
          </p:nvPr>
        </p:nvSpPr>
        <p:spPr>
          <a:xfrm>
            <a:off x="292100" y="1844675"/>
            <a:ext cx="8278179" cy="427719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4" name="Title Placeholder 1"/>
          <p:cNvSpPr>
            <a:spLocks noGrp="1"/>
          </p:cNvSpPr>
          <p:nvPr>
            <p:ph type="title"/>
          </p:nvPr>
        </p:nvSpPr>
        <p:spPr>
          <a:xfrm>
            <a:off x="292100" y="747159"/>
            <a:ext cx="8623051" cy="498470"/>
          </a:xfrm>
          <a:prstGeom prst="rect">
            <a:avLst/>
          </a:prstGeom>
        </p:spPr>
        <p:txBody>
          <a:bodyPr vert="horz" wrap="square" lIns="0" tIns="0" rIns="0" bIns="0" rtlCol="0" anchor="ctr">
            <a:noAutofit/>
          </a:bodyPr>
          <a:lstStyle/>
          <a:p>
            <a:r>
              <a:rPr lang="en-US"/>
              <a:t>Click to edit Master title style</a:t>
            </a:r>
          </a:p>
        </p:txBody>
      </p:sp>
      <p:pic>
        <p:nvPicPr>
          <p:cNvPr id="6" name="Picture 5" descr="NSW Government Logo" title="NSW Government Logo"/>
          <p:cNvPicPr>
            <a:picLocks noChangeAspect="1"/>
          </p:cNvPicPr>
          <p:nvPr userDrawn="1"/>
        </p:nvPicPr>
        <p:blipFill>
          <a:blip r:embed="rId23" cstate="screen">
            <a:extLst>
              <a:ext uri="{28A0092B-C50C-407E-A947-70E740481C1C}">
                <a14:useLocalDpi xmlns:a14="http://schemas.microsoft.com/office/drawing/2010/main"/>
              </a:ext>
            </a:extLst>
          </a:blip>
          <a:stretch>
            <a:fillRect/>
          </a:stretch>
        </p:blipFill>
        <p:spPr>
          <a:xfrm>
            <a:off x="8385743" y="6121867"/>
            <a:ext cx="494457" cy="540000"/>
          </a:xfrm>
          <a:prstGeom prst="rect">
            <a:avLst/>
          </a:prstGeom>
        </p:spPr>
      </p:pic>
      <p:cxnSp>
        <p:nvCxnSpPr>
          <p:cNvPr id="9" name="Straight Connector 8">
            <a:extLst>
              <a:ext uri="{FF2B5EF4-FFF2-40B4-BE49-F238E27FC236}">
                <a16:creationId xmlns:a16="http://schemas.microsoft.com/office/drawing/2014/main" id="{AEFECAC3-BF7B-B746-B2D0-F554BFDC2964}"/>
              </a:ext>
              <a:ext uri="{C183D7F6-B498-43B3-948B-1728B52AA6E4}">
                <adec:decorative xmlns="" xmlns:adec="http://schemas.microsoft.com/office/drawing/2017/decorative" val="1"/>
              </a:ext>
            </a:extLst>
          </p:cNvPr>
          <p:cNvCxnSpPr/>
          <p:nvPr userDrawn="1"/>
        </p:nvCxnSpPr>
        <p:spPr>
          <a:xfrm>
            <a:off x="252796" y="388436"/>
            <a:ext cx="0" cy="108000"/>
          </a:xfrm>
          <a:prstGeom prst="line">
            <a:avLst/>
          </a:prstGeom>
          <a:ln w="31750">
            <a:solidFill>
              <a:schemeClr val="accent5"/>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874AE827-7224-224D-825A-55775AA3B745}"/>
              </a:ext>
            </a:extLst>
          </p:cNvPr>
          <p:cNvSpPr txBox="1"/>
          <p:nvPr userDrawn="1"/>
        </p:nvSpPr>
        <p:spPr>
          <a:xfrm>
            <a:off x="306969" y="365498"/>
            <a:ext cx="1673535" cy="138499"/>
          </a:xfrm>
          <a:prstGeom prst="rect">
            <a:avLst/>
          </a:prstGeom>
          <a:noFill/>
        </p:spPr>
        <p:txBody>
          <a:bodyPr wrap="none" lIns="0" tIns="0" rIns="0" bIns="0" rtlCol="0">
            <a:spAutoFit/>
          </a:bodyPr>
          <a:lstStyle/>
          <a:p>
            <a:r>
              <a:rPr lang="en-AU" sz="900" b="1" i="0">
                <a:solidFill>
                  <a:schemeClr val="tx2"/>
                </a:solidFill>
                <a:latin typeface="Arial" panose="020B0604020202020204" pitchFamily="34" charset="0"/>
                <a:cs typeface="Arial" panose="020B0604020202020204" pitchFamily="34" charset="0"/>
              </a:rPr>
              <a:t>NSW Department of Education</a:t>
            </a:r>
          </a:p>
        </p:txBody>
      </p:sp>
    </p:spTree>
    <p:extLst>
      <p:ext uri="{BB962C8B-B14F-4D97-AF65-F5344CB8AC3E}">
        <p14:creationId xmlns:p14="http://schemas.microsoft.com/office/powerpoint/2010/main" val="2180352252"/>
      </p:ext>
    </p:extLst>
  </p:cSld>
  <p:clrMap bg1="lt1" tx1="dk1" bg2="lt2" tx2="dk2" accent1="accent1" accent2="accent2" accent3="accent3" accent4="accent4" accent5="accent5" accent6="accent6" hlink="hlink" folHlink="folHlink"/>
  <p:sldLayoutIdLst>
    <p:sldLayoutId id="2147483673" r:id="rId1"/>
    <p:sldLayoutId id="2147483690" r:id="rId2"/>
    <p:sldLayoutId id="2147483700" r:id="rId3"/>
    <p:sldLayoutId id="2147483688" r:id="rId4"/>
    <p:sldLayoutId id="2147483692" r:id="rId5"/>
    <p:sldLayoutId id="2147483701" r:id="rId6"/>
    <p:sldLayoutId id="2147483691" r:id="rId7"/>
    <p:sldLayoutId id="2147483702" r:id="rId8"/>
    <p:sldLayoutId id="2147483694" r:id="rId9"/>
    <p:sldLayoutId id="2147483675" r:id="rId10"/>
    <p:sldLayoutId id="2147483670" r:id="rId11"/>
    <p:sldLayoutId id="2147483689" r:id="rId12"/>
    <p:sldLayoutId id="2147483671" r:id="rId13"/>
    <p:sldLayoutId id="2147483696" r:id="rId14"/>
    <p:sldLayoutId id="2147483697" r:id="rId15"/>
    <p:sldLayoutId id="2147483695" r:id="rId16"/>
    <p:sldLayoutId id="2147483698" r:id="rId17"/>
    <p:sldLayoutId id="2147483687" r:id="rId18"/>
    <p:sldLayoutId id="2147483699" r:id="rId19"/>
    <p:sldLayoutId id="2147483703" r:id="rId20"/>
    <p:sldLayoutId id="2147483704" r:id="rId21"/>
  </p:sldLayoutIdLst>
  <p:transition>
    <p:fade/>
  </p:transition>
  <p:hf sldNum="0" hdr="0" dt="0"/>
  <p:txStyles>
    <p:titleStyle>
      <a:lvl1pPr algn="l" defTabSz="514337" rtl="0" eaLnBrk="1" latinLnBrk="0" hangingPunct="1">
        <a:lnSpc>
          <a:spcPct val="90000"/>
        </a:lnSpc>
        <a:spcBef>
          <a:spcPct val="0"/>
        </a:spcBef>
        <a:buNone/>
        <a:defRPr sz="2400" b="1" i="0" kern="1200">
          <a:solidFill>
            <a:schemeClr val="tx2"/>
          </a:solidFill>
          <a:latin typeface="Arial" panose="020B0604020202020204" pitchFamily="34" charset="0"/>
          <a:ea typeface="+mj-ea"/>
          <a:cs typeface="Arial" panose="020B0604020202020204" pitchFamily="34" charset="0"/>
        </a:defRPr>
      </a:lvl1pPr>
    </p:titleStyle>
    <p:bodyStyle>
      <a:lvl1pPr marL="133347" indent="-133347" algn="l" defTabSz="514337" rtl="0" eaLnBrk="1" latinLnBrk="0" hangingPunct="1">
        <a:lnSpc>
          <a:spcPct val="150000"/>
        </a:lnSpc>
        <a:spcBef>
          <a:spcPts val="0"/>
        </a:spcBef>
        <a:spcAft>
          <a:spcPts val="450"/>
        </a:spcAft>
        <a:buFont typeface="Arial" panose="020B0604020202020204" pitchFamily="34" charset="0"/>
        <a:buChar char="•"/>
        <a:defRPr sz="1800" kern="1200">
          <a:solidFill>
            <a:schemeClr val="tx2"/>
          </a:solidFill>
          <a:latin typeface="Arial" panose="020B0604020202020204" pitchFamily="34" charset="0"/>
          <a:ea typeface="+mn-ea"/>
          <a:cs typeface="Arial" panose="020B0604020202020204" pitchFamily="34" charset="0"/>
        </a:defRPr>
      </a:lvl1pPr>
      <a:lvl2pPr marL="266693" indent="-133347" algn="l" defTabSz="514337" rtl="0" eaLnBrk="1" latinLnBrk="0" hangingPunct="1">
        <a:lnSpc>
          <a:spcPct val="150000"/>
        </a:lnSpc>
        <a:spcBef>
          <a:spcPts val="0"/>
        </a:spcBef>
        <a:spcAft>
          <a:spcPts val="450"/>
        </a:spcAft>
        <a:buClrTx/>
        <a:buFont typeface="Montserrat Medium" panose="00000600000000000000" pitchFamily="2" charset="0"/>
        <a:buChar char="−"/>
        <a:defRPr sz="1600" kern="1200">
          <a:solidFill>
            <a:schemeClr val="tx2"/>
          </a:solidFill>
          <a:latin typeface="Arial" panose="020B0604020202020204" pitchFamily="34" charset="0"/>
          <a:ea typeface="+mn-ea"/>
          <a:cs typeface="Arial" panose="020B0604020202020204" pitchFamily="34" charset="0"/>
        </a:defRPr>
      </a:lvl2pPr>
      <a:lvl3pPr marL="405994" indent="-133347" algn="l" defTabSz="514337" rtl="0" eaLnBrk="1" latinLnBrk="0" hangingPunct="1">
        <a:lnSpc>
          <a:spcPct val="150000"/>
        </a:lnSpc>
        <a:spcBef>
          <a:spcPts val="0"/>
        </a:spcBef>
        <a:spcAft>
          <a:spcPts val="450"/>
        </a:spcAft>
        <a:buClrTx/>
        <a:buFont typeface="Montserrat Medium" panose="00000600000000000000" pitchFamily="2" charset="0"/>
        <a:buChar char="»"/>
        <a:tabLst/>
        <a:defRPr sz="1600" kern="1200">
          <a:solidFill>
            <a:schemeClr val="tx2"/>
          </a:solidFill>
          <a:latin typeface="Arial" panose="020B0604020202020204" pitchFamily="34" charset="0"/>
          <a:ea typeface="+mn-ea"/>
          <a:cs typeface="Arial" panose="020B0604020202020204" pitchFamily="34" charset="0"/>
        </a:defRPr>
      </a:lvl3pPr>
      <a:lvl4pPr marL="539341" indent="-139301" algn="l" defTabSz="514337" rtl="0" eaLnBrk="1" latinLnBrk="0" hangingPunct="1">
        <a:lnSpc>
          <a:spcPct val="150000"/>
        </a:lnSpc>
        <a:spcBef>
          <a:spcPts val="0"/>
        </a:spcBef>
        <a:spcAft>
          <a:spcPts val="450"/>
        </a:spcAft>
        <a:buClrTx/>
        <a:buFont typeface="Courier New" panose="02070309020205020404" pitchFamily="49" charset="0"/>
        <a:buChar char="o"/>
        <a:defRPr sz="1400" b="0" i="0" kern="1200">
          <a:solidFill>
            <a:schemeClr val="tx2"/>
          </a:solidFill>
          <a:latin typeface="Arial" panose="020B0604020202020204" pitchFamily="34" charset="0"/>
          <a:ea typeface="+mn-ea"/>
          <a:cs typeface="Arial" panose="020B0604020202020204" pitchFamily="34" charset="0"/>
        </a:defRPr>
      </a:lvl4pPr>
      <a:lvl5pPr marL="672687" indent="-133347" algn="l" defTabSz="514337" rtl="0" eaLnBrk="1" latinLnBrk="0" hangingPunct="1">
        <a:lnSpc>
          <a:spcPct val="150000"/>
        </a:lnSpc>
        <a:spcBef>
          <a:spcPts val="0"/>
        </a:spcBef>
        <a:spcAft>
          <a:spcPts val="450"/>
        </a:spcAft>
        <a:buFont typeface="Arial" panose="020B0604020202020204" pitchFamily="34" charset="0"/>
        <a:buChar char="•"/>
        <a:defRPr sz="1200" b="0" i="0" kern="1200">
          <a:solidFill>
            <a:schemeClr val="tx2"/>
          </a:solidFill>
          <a:latin typeface="Arial" panose="020B0604020202020204" pitchFamily="34" charset="0"/>
          <a:ea typeface="+mn-ea"/>
          <a:cs typeface="Arial" panose="020B0604020202020204" pitchFamily="34" charset="0"/>
        </a:defRPr>
      </a:lvl5pPr>
      <a:lvl6pPr marL="1414422" indent="-128584"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590" indent="-128584"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758" indent="-128584"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25" indent="-128584"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37" rtl="0" eaLnBrk="1" latinLnBrk="0" hangingPunct="1">
        <a:defRPr sz="1013" kern="1200">
          <a:solidFill>
            <a:schemeClr val="tx1"/>
          </a:solidFill>
          <a:latin typeface="+mn-lt"/>
          <a:ea typeface="+mn-ea"/>
          <a:cs typeface="+mn-cs"/>
        </a:defRPr>
      </a:lvl1pPr>
      <a:lvl2pPr marL="257168" algn="l" defTabSz="514337" rtl="0" eaLnBrk="1" latinLnBrk="0" hangingPunct="1">
        <a:defRPr sz="1013" kern="1200">
          <a:solidFill>
            <a:schemeClr val="tx1"/>
          </a:solidFill>
          <a:latin typeface="+mn-lt"/>
          <a:ea typeface="+mn-ea"/>
          <a:cs typeface="+mn-cs"/>
        </a:defRPr>
      </a:lvl2pPr>
      <a:lvl3pPr marL="514337" algn="l" defTabSz="514337" rtl="0" eaLnBrk="1" latinLnBrk="0" hangingPunct="1">
        <a:defRPr sz="1013" kern="1200">
          <a:solidFill>
            <a:schemeClr val="tx1"/>
          </a:solidFill>
          <a:latin typeface="+mn-lt"/>
          <a:ea typeface="+mn-ea"/>
          <a:cs typeface="+mn-cs"/>
        </a:defRPr>
      </a:lvl3pPr>
      <a:lvl4pPr marL="771503" algn="l" defTabSz="514337" rtl="0" eaLnBrk="1" latinLnBrk="0" hangingPunct="1">
        <a:defRPr sz="1013" kern="1200">
          <a:solidFill>
            <a:schemeClr val="tx1"/>
          </a:solidFill>
          <a:latin typeface="+mn-lt"/>
          <a:ea typeface="+mn-ea"/>
          <a:cs typeface="+mn-cs"/>
        </a:defRPr>
      </a:lvl4pPr>
      <a:lvl5pPr marL="1028672" algn="l" defTabSz="514337" rtl="0" eaLnBrk="1" latinLnBrk="0" hangingPunct="1">
        <a:defRPr sz="1013" kern="1200">
          <a:solidFill>
            <a:schemeClr val="tx1"/>
          </a:solidFill>
          <a:latin typeface="+mn-lt"/>
          <a:ea typeface="+mn-ea"/>
          <a:cs typeface="+mn-cs"/>
        </a:defRPr>
      </a:lvl5pPr>
      <a:lvl6pPr marL="1285839" algn="l" defTabSz="514337" rtl="0" eaLnBrk="1" latinLnBrk="0" hangingPunct="1">
        <a:defRPr sz="1013" kern="1200">
          <a:solidFill>
            <a:schemeClr val="tx1"/>
          </a:solidFill>
          <a:latin typeface="+mn-lt"/>
          <a:ea typeface="+mn-ea"/>
          <a:cs typeface="+mn-cs"/>
        </a:defRPr>
      </a:lvl6pPr>
      <a:lvl7pPr marL="1543007" algn="l" defTabSz="514337" rtl="0" eaLnBrk="1" latinLnBrk="0" hangingPunct="1">
        <a:defRPr sz="1013" kern="1200">
          <a:solidFill>
            <a:schemeClr val="tx1"/>
          </a:solidFill>
          <a:latin typeface="+mn-lt"/>
          <a:ea typeface="+mn-ea"/>
          <a:cs typeface="+mn-cs"/>
        </a:defRPr>
      </a:lvl7pPr>
      <a:lvl8pPr marL="1800174" algn="l" defTabSz="514337" rtl="0" eaLnBrk="1" latinLnBrk="0" hangingPunct="1">
        <a:defRPr sz="1013" kern="1200">
          <a:solidFill>
            <a:schemeClr val="tx1"/>
          </a:solidFill>
          <a:latin typeface="+mn-lt"/>
          <a:ea typeface="+mn-ea"/>
          <a:cs typeface="+mn-cs"/>
        </a:defRPr>
      </a:lvl8pPr>
      <a:lvl9pPr marL="2057342" algn="l" defTabSz="514337"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19" pos="184" userDrawn="1">
          <p15:clr>
            <a:srgbClr val="F26B43"/>
          </p15:clr>
        </p15:guide>
        <p15:guide id="20" pos="2880" userDrawn="1">
          <p15:clr>
            <a:srgbClr val="F26B43"/>
          </p15:clr>
        </p15:guide>
        <p15:guide id="21" pos="5576" userDrawn="1">
          <p15:clr>
            <a:srgbClr val="F26B43"/>
          </p15:clr>
        </p15:guide>
        <p15:guide id="22" orient="horz" pos="249" userDrawn="1">
          <p15:clr>
            <a:srgbClr val="F26B43"/>
          </p15:clr>
        </p15:guide>
        <p15:guide id="23" orient="horz" pos="4178" userDrawn="1">
          <p15:clr>
            <a:srgbClr val="F26B43"/>
          </p15:clr>
        </p15:guide>
        <p15:guide id="34" orient="horz" pos="527" userDrawn="1">
          <p15:clr>
            <a:srgbClr val="FBAE40"/>
          </p15:clr>
        </p15:guide>
        <p15:guide id="35" orient="horz" pos="867" userDrawn="1">
          <p15:clr>
            <a:srgbClr val="FBAE40"/>
          </p15:clr>
        </p15:guide>
        <p15:guide id="36" orient="horz" pos="1049" userDrawn="1">
          <p15:clr>
            <a:srgbClr val="FBAE40"/>
          </p15:clr>
        </p15:guide>
        <p15:guide id="37" pos="633" userDrawn="1">
          <p15:clr>
            <a:srgbClr val="FDE53C"/>
          </p15:clr>
        </p15:guide>
        <p15:guide id="38" pos="1082" userDrawn="1">
          <p15:clr>
            <a:srgbClr val="FDE53C"/>
          </p15:clr>
        </p15:guide>
        <p15:guide id="39" pos="1532" userDrawn="1">
          <p15:clr>
            <a:srgbClr val="FDE53C"/>
          </p15:clr>
        </p15:guide>
        <p15:guide id="40" pos="1981" userDrawn="1">
          <p15:clr>
            <a:srgbClr val="FDE53C"/>
          </p15:clr>
        </p15:guide>
        <p15:guide id="41" pos="2431" userDrawn="1">
          <p15:clr>
            <a:srgbClr val="FDE53C"/>
          </p15:clr>
        </p15:guide>
        <p15:guide id="42" pos="3329" userDrawn="1">
          <p15:clr>
            <a:srgbClr val="FDE53C"/>
          </p15:clr>
        </p15:guide>
        <p15:guide id="43" pos="3779" userDrawn="1">
          <p15:clr>
            <a:srgbClr val="FDE53C"/>
          </p15:clr>
        </p15:guide>
        <p15:guide id="44" pos="4228" userDrawn="1">
          <p15:clr>
            <a:srgbClr val="FDE53C"/>
          </p15:clr>
        </p15:guide>
        <p15:guide id="45" pos="4677" userDrawn="1">
          <p15:clr>
            <a:srgbClr val="FDE53C"/>
          </p15:clr>
        </p15:guide>
        <p15:guide id="46" pos="5126" userDrawn="1">
          <p15:clr>
            <a:srgbClr val="FDE53C"/>
          </p15:clr>
        </p15:guide>
        <p15:guide id="47" orient="horz" pos="1162" userDrawn="1">
          <p15:clr>
            <a:srgbClr val="FBAE40"/>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hyperlink" Target="https://education.nsw.gov.au/teaching-and-learning/professional-learning/professional-learning-for-non-teaching-staff" TargetMode="External"/><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hyperlink" Target="https://education.nsw.gov.au/teaching-and-learning/professional-learning/professional-learning-for-non-teaching-staff" TargetMode="External"/><Relationship Id="rId2" Type="http://schemas.openxmlformats.org/officeDocument/2006/relationships/notesSlide" Target="../notesSlides/notesSlide20.xml"/><Relationship Id="rId1" Type="http://schemas.openxmlformats.org/officeDocument/2006/relationships/slideLayout" Target="../slideLayouts/slideLayout21.xml"/><Relationship Id="rId5" Type="http://schemas.openxmlformats.org/officeDocument/2006/relationships/image" Target="../media/image26.png"/><Relationship Id="rId4" Type="http://schemas.openxmlformats.org/officeDocument/2006/relationships/hyperlink" Target="https://education.nsw.gov.au/teaching-and-learning/professional-learning/professional-learning-for-non-teaching-staff/course-catalogue-for-non-teaching-staff"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openxmlformats.org/officeDocument/2006/relationships/hyperlink" Target="https://education.nsw.gov.au/teaching-and-learning/professional-learning/professional-learning-for-non-teaching-staff/course-catalogue-for-non-teaching-staff"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11.xml"/><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11.xml"/><Relationship Id="rId4" Type="http://schemas.openxmlformats.org/officeDocument/2006/relationships/hyperlink" Target="https://education.nsw.gov.au/human-resources/performance/non-teaching-staff-in-school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63806" y="568174"/>
            <a:ext cx="7222082" cy="1107996"/>
          </a:xfrm>
        </p:spPr>
        <p:txBody>
          <a:bodyPr/>
          <a:lstStyle/>
          <a:p>
            <a:r>
              <a:rPr lang="en-AU" dirty="0"/>
              <a:t>Excellence in School Administration</a:t>
            </a:r>
            <a:br>
              <a:rPr lang="en-AU" dirty="0"/>
            </a:br>
            <a:r>
              <a:rPr lang="en-AU" dirty="0"/>
              <a:t>framework – Administrative Practices</a:t>
            </a:r>
          </a:p>
        </p:txBody>
      </p:sp>
      <p:sp>
        <p:nvSpPr>
          <p:cNvPr id="2" name="Text Placeholder 1"/>
          <p:cNvSpPr>
            <a:spLocks noGrp="1"/>
          </p:cNvSpPr>
          <p:nvPr>
            <p:ph type="body" sz="quarter" idx="15"/>
          </p:nvPr>
        </p:nvSpPr>
        <p:spPr>
          <a:xfrm>
            <a:off x="263806" y="1806489"/>
            <a:ext cx="5278012" cy="1576185"/>
          </a:xfrm>
        </p:spPr>
        <p:txBody>
          <a:bodyPr vert="horz" wrap="square" lIns="0" tIns="45720" rIns="91440" bIns="45720" rtlCol="0" anchor="t">
            <a:noAutofit/>
          </a:bodyPr>
          <a:lstStyle/>
          <a:p>
            <a:r>
              <a:rPr lang="en-AU" dirty="0">
                <a:latin typeface="Arial"/>
                <a:cs typeface="Arial"/>
              </a:rPr>
              <a:t>Aspect: Plan, Prioritise and Deliver Results Focus: 2.4 Supporting Change</a:t>
            </a:r>
          </a:p>
          <a:p>
            <a:r>
              <a:rPr lang="en-AU" sz="1600" dirty="0">
                <a:latin typeface="Arial"/>
                <a:cs typeface="Arial"/>
              </a:rPr>
              <a:t>Module: (a) Change in the Workplace</a:t>
            </a:r>
          </a:p>
          <a:p>
            <a:endParaRPr lang="en-AU" sz="1600" dirty="0">
              <a:latin typeface="Arial"/>
              <a:cs typeface="Arial"/>
            </a:endParaRPr>
          </a:p>
          <a:p>
            <a:endParaRPr lang="en-AU" sz="1600" dirty="0"/>
          </a:p>
        </p:txBody>
      </p:sp>
      <p:sp>
        <p:nvSpPr>
          <p:cNvPr id="4" name="Text Placeholder 1"/>
          <p:cNvSpPr txBox="1">
            <a:spLocks/>
          </p:cNvSpPr>
          <p:nvPr/>
        </p:nvSpPr>
        <p:spPr>
          <a:xfrm>
            <a:off x="263806" y="3382674"/>
            <a:ext cx="8562749" cy="1576185"/>
          </a:xfrm>
          <a:prstGeom prst="rect">
            <a:avLst/>
          </a:prstGeom>
        </p:spPr>
        <p:txBody>
          <a:bodyPr vert="horz" wrap="square" lIns="0" tIns="45720" rIns="91440" bIns="45720" rtlCol="0" anchor="t">
            <a:noAutofit/>
          </a:bodyPr>
          <a:lstStyle>
            <a:lvl1pPr marL="0" indent="0" algn="l" defTabSz="514337" rtl="0" eaLnBrk="1" latinLnBrk="0" hangingPunct="1">
              <a:lnSpc>
                <a:spcPct val="150000"/>
              </a:lnSpc>
              <a:spcBef>
                <a:spcPts val="0"/>
              </a:spcBef>
              <a:spcAft>
                <a:spcPts val="450"/>
              </a:spcAft>
              <a:buFont typeface="Arial" panose="020B0604020202020204" pitchFamily="34" charset="0"/>
              <a:buNone/>
              <a:defRPr sz="1800" b="1" i="0" kern="1200">
                <a:solidFill>
                  <a:schemeClr val="bg1"/>
                </a:solidFill>
                <a:latin typeface="Arial" panose="020B0604020202020204" pitchFamily="34" charset="0"/>
                <a:ea typeface="+mn-ea"/>
                <a:cs typeface="Arial" panose="020B0604020202020204" pitchFamily="34" charset="0"/>
              </a:defRPr>
            </a:lvl1pPr>
            <a:lvl2pPr marL="0" indent="0" algn="l" defTabSz="514337" rtl="0" eaLnBrk="1" latinLnBrk="0" hangingPunct="1">
              <a:lnSpc>
                <a:spcPct val="150000"/>
              </a:lnSpc>
              <a:spcBef>
                <a:spcPts val="0"/>
              </a:spcBef>
              <a:spcAft>
                <a:spcPts val="450"/>
              </a:spcAft>
              <a:buClrTx/>
              <a:buFont typeface="Montserrat Medium" panose="00000600000000000000" pitchFamily="2" charset="0"/>
              <a:buNone/>
              <a:defRPr sz="1600" kern="1200">
                <a:solidFill>
                  <a:schemeClr val="tx2"/>
                </a:solidFill>
                <a:latin typeface="Arial" panose="020B0604020202020204" pitchFamily="34" charset="0"/>
                <a:ea typeface="+mn-ea"/>
                <a:cs typeface="Arial" panose="020B0604020202020204" pitchFamily="34" charset="0"/>
              </a:defRPr>
            </a:lvl2pPr>
            <a:lvl3pPr marL="405994" indent="-133347" algn="l" defTabSz="514337" rtl="0" eaLnBrk="1" latinLnBrk="0" hangingPunct="1">
              <a:lnSpc>
                <a:spcPct val="150000"/>
              </a:lnSpc>
              <a:spcBef>
                <a:spcPts val="0"/>
              </a:spcBef>
              <a:spcAft>
                <a:spcPts val="450"/>
              </a:spcAft>
              <a:buClrTx/>
              <a:buFont typeface="Montserrat Medium" panose="00000600000000000000" pitchFamily="2" charset="0"/>
              <a:buChar char="»"/>
              <a:tabLst/>
              <a:defRPr sz="1600" kern="1200">
                <a:solidFill>
                  <a:schemeClr val="tx2"/>
                </a:solidFill>
                <a:latin typeface="Arial" panose="020B0604020202020204" pitchFamily="34" charset="0"/>
                <a:ea typeface="+mn-ea"/>
                <a:cs typeface="Arial" panose="020B0604020202020204" pitchFamily="34" charset="0"/>
              </a:defRPr>
            </a:lvl3pPr>
            <a:lvl4pPr marL="539341" indent="-139301" algn="l" defTabSz="514337" rtl="0" eaLnBrk="1" latinLnBrk="0" hangingPunct="1">
              <a:lnSpc>
                <a:spcPct val="150000"/>
              </a:lnSpc>
              <a:spcBef>
                <a:spcPts val="0"/>
              </a:spcBef>
              <a:spcAft>
                <a:spcPts val="450"/>
              </a:spcAft>
              <a:buClrTx/>
              <a:buFont typeface="Courier New" panose="02070309020205020404" pitchFamily="49" charset="0"/>
              <a:buChar char="o"/>
              <a:defRPr sz="1400" b="0" i="0" kern="1200">
                <a:solidFill>
                  <a:schemeClr val="tx2"/>
                </a:solidFill>
                <a:latin typeface="Arial" panose="020B0604020202020204" pitchFamily="34" charset="0"/>
                <a:ea typeface="+mn-ea"/>
                <a:cs typeface="Arial" panose="020B0604020202020204" pitchFamily="34" charset="0"/>
              </a:defRPr>
            </a:lvl4pPr>
            <a:lvl5pPr marL="672687" indent="-133347" algn="l" defTabSz="514337" rtl="0" eaLnBrk="1" latinLnBrk="0" hangingPunct="1">
              <a:lnSpc>
                <a:spcPct val="150000"/>
              </a:lnSpc>
              <a:spcBef>
                <a:spcPts val="0"/>
              </a:spcBef>
              <a:spcAft>
                <a:spcPts val="450"/>
              </a:spcAft>
              <a:buFont typeface="Arial" panose="020B0604020202020204" pitchFamily="34" charset="0"/>
              <a:buChar char="•"/>
              <a:defRPr sz="1200" b="0" i="0" kern="1200">
                <a:solidFill>
                  <a:schemeClr val="tx2"/>
                </a:solidFill>
                <a:latin typeface="Arial" panose="020B0604020202020204" pitchFamily="34" charset="0"/>
                <a:ea typeface="+mn-ea"/>
                <a:cs typeface="Arial" panose="020B0604020202020204" pitchFamily="34" charset="0"/>
              </a:defRPr>
            </a:lvl5pPr>
            <a:lvl6pPr marL="1414422" indent="-128584"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590" indent="-128584"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758" indent="-128584"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25" indent="-128584"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r>
              <a:rPr lang="en-AU" sz="1600" b="0" dirty="0">
                <a:latin typeface="Arial"/>
                <a:cs typeface="Arial"/>
              </a:rPr>
              <a:t>Session in this module</a:t>
            </a:r>
            <a:endParaRPr lang="en-US" b="0" dirty="0">
              <a:latin typeface="Arial"/>
              <a:cs typeface="Arial"/>
            </a:endParaRPr>
          </a:p>
          <a:p>
            <a:pPr marL="342900" indent="-342900">
              <a:buFont typeface="Arial" panose="020B0604020202020204" pitchFamily="34" charset="0"/>
              <a:buChar char="•"/>
            </a:pPr>
            <a:r>
              <a:rPr lang="en-AU" sz="1600" dirty="0">
                <a:latin typeface="Arial"/>
                <a:cs typeface="Arial"/>
              </a:rPr>
              <a:t>Change in the Workplace </a:t>
            </a:r>
            <a:endParaRPr lang="en-AU" dirty="0">
              <a:latin typeface="Arial"/>
              <a:cs typeface="Arial"/>
            </a:endParaRPr>
          </a:p>
          <a:p>
            <a:endParaRPr lang="en-AU" sz="1600" dirty="0">
              <a:latin typeface="Arial"/>
              <a:cs typeface="Arial"/>
            </a:endParaRPr>
          </a:p>
          <a:p>
            <a:endParaRPr lang="en-AU" sz="1600" dirty="0">
              <a:solidFill>
                <a:schemeClr val="tx1"/>
              </a:solidFill>
              <a:latin typeface="Montserrat Medium"/>
            </a:endParaRPr>
          </a:p>
        </p:txBody>
      </p:sp>
    </p:spTree>
    <p:extLst>
      <p:ext uri="{BB962C8B-B14F-4D97-AF65-F5344CB8AC3E}">
        <p14:creationId xmlns:p14="http://schemas.microsoft.com/office/powerpoint/2010/main" val="1719980376"/>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dirty="0"/>
              <a:t>Activity</a:t>
            </a:r>
          </a:p>
        </p:txBody>
      </p:sp>
      <p:pic>
        <p:nvPicPr>
          <p:cNvPr id="6" name="Picture 5" descr="Speech bubbles"/>
          <p:cNvPicPr>
            <a:picLocks noChangeAspect="1"/>
          </p:cNvPicPr>
          <p:nvPr/>
        </p:nvPicPr>
        <p:blipFill>
          <a:blip r:embed="rId3"/>
          <a:stretch>
            <a:fillRect/>
          </a:stretch>
        </p:blipFill>
        <p:spPr>
          <a:xfrm flipH="1">
            <a:off x="4603625" y="1822431"/>
            <a:ext cx="3596952" cy="3456732"/>
          </a:xfrm>
          <a:prstGeom prst="rect">
            <a:avLst/>
          </a:prstGeom>
        </p:spPr>
      </p:pic>
      <p:sp>
        <p:nvSpPr>
          <p:cNvPr id="7" name="Rectangle 6"/>
          <p:cNvSpPr/>
          <p:nvPr/>
        </p:nvSpPr>
        <p:spPr>
          <a:xfrm>
            <a:off x="5741503" y="2899693"/>
            <a:ext cx="1321196" cy="523220"/>
          </a:xfrm>
          <a:prstGeom prst="rect">
            <a:avLst/>
          </a:prstGeom>
        </p:spPr>
        <p:txBody>
          <a:bodyPr wrap="none">
            <a:spAutoFit/>
          </a:bodyPr>
          <a:lstStyle/>
          <a:p>
            <a:r>
              <a:rPr lang="en-AU" sz="2800" dirty="0">
                <a:solidFill>
                  <a:schemeClr val="tx2"/>
                </a:solidFill>
                <a:latin typeface="Arial" panose="020B0604020202020204" pitchFamily="34" charset="0"/>
                <a:cs typeface="Arial" panose="020B0604020202020204" pitchFamily="34" charset="0"/>
              </a:rPr>
              <a:t>Activity</a:t>
            </a:r>
          </a:p>
        </p:txBody>
      </p:sp>
      <p:sp>
        <p:nvSpPr>
          <p:cNvPr id="8" name="Rectangle 7"/>
          <p:cNvSpPr/>
          <p:nvPr/>
        </p:nvSpPr>
        <p:spPr>
          <a:xfrm>
            <a:off x="292100" y="1493511"/>
            <a:ext cx="3880985" cy="3785652"/>
          </a:xfrm>
          <a:prstGeom prst="rect">
            <a:avLst/>
          </a:prstGeom>
        </p:spPr>
        <p:txBody>
          <a:bodyPr wrap="square">
            <a:spAutoFit/>
          </a:bodyPr>
          <a:lstStyle/>
          <a:p>
            <a:pPr marL="457200" indent="-457200">
              <a:lnSpc>
                <a:spcPct val="150000"/>
              </a:lnSpc>
              <a:buFont typeface="+mj-lt"/>
              <a:buAutoNum type="arabicPeriod"/>
            </a:pPr>
            <a:r>
              <a:rPr lang="en-AU" sz="2000" dirty="0">
                <a:solidFill>
                  <a:schemeClr val="tx2"/>
                </a:solidFill>
                <a:latin typeface="Arial" panose="020B0604020202020204" pitchFamily="34" charset="0"/>
                <a:cs typeface="Arial" panose="020B0604020202020204" pitchFamily="34" charset="0"/>
              </a:rPr>
              <a:t>Discuss the new SAP/SALM procedures and what professional development would be of benefit.</a:t>
            </a:r>
          </a:p>
          <a:p>
            <a:pPr marL="457200" indent="-457200">
              <a:lnSpc>
                <a:spcPct val="150000"/>
              </a:lnSpc>
              <a:buFont typeface="+mj-lt"/>
              <a:buAutoNum type="arabicPeriod"/>
            </a:pPr>
            <a:r>
              <a:rPr lang="en-AU" sz="2000" dirty="0">
                <a:solidFill>
                  <a:schemeClr val="tx2"/>
                </a:solidFill>
                <a:latin typeface="Arial" panose="020B0604020202020204" pitchFamily="34" charset="0"/>
                <a:cs typeface="Arial" panose="020B0604020202020204" pitchFamily="34" charset="0"/>
              </a:rPr>
              <a:t>Discuss how you can support yourself and others developing and improving SAP/SALM skills.</a:t>
            </a:r>
          </a:p>
        </p:txBody>
      </p:sp>
      <p:sp>
        <p:nvSpPr>
          <p:cNvPr id="5" name="Footer Placeholder 4"/>
          <p:cNvSpPr>
            <a:spLocks noGrp="1"/>
          </p:cNvSpPr>
          <p:nvPr>
            <p:ph type="ftr" sz="quarter" idx="3"/>
          </p:nvPr>
        </p:nvSpPr>
        <p:spPr>
          <a:xfrm>
            <a:off x="292149" y="6258126"/>
            <a:ext cx="8623001" cy="365125"/>
          </a:xfrm>
        </p:spPr>
        <p:txBody>
          <a:bodyPr/>
          <a:lstStyle/>
          <a:p>
            <a:r>
              <a:rPr lang="en-AU" dirty="0"/>
              <a:t>Learning &amp; Business Systems | PLNTS | 2.4 (a) Supporting Change – Change in the Workplace V10.1 | Slide 10</a:t>
            </a:r>
            <a:endParaRPr lang="en-US" dirty="0"/>
          </a:p>
        </p:txBody>
      </p:sp>
    </p:spTree>
    <p:extLst>
      <p:ext uri="{BB962C8B-B14F-4D97-AF65-F5344CB8AC3E}">
        <p14:creationId xmlns:p14="http://schemas.microsoft.com/office/powerpoint/2010/main" val="2814823531"/>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dirty="0"/>
              <a:t>Feedback</a:t>
            </a:r>
          </a:p>
        </p:txBody>
      </p:sp>
      <p:pic>
        <p:nvPicPr>
          <p:cNvPr id="9" name="Picture 8" descr="Circles"/>
          <p:cNvPicPr>
            <a:picLocks noChangeAspect="1"/>
          </p:cNvPicPr>
          <p:nvPr/>
        </p:nvPicPr>
        <p:blipFill>
          <a:blip r:embed="rId3"/>
          <a:stretch>
            <a:fillRect/>
          </a:stretch>
        </p:blipFill>
        <p:spPr>
          <a:xfrm>
            <a:off x="458392" y="1343427"/>
            <a:ext cx="7876715" cy="1542422"/>
          </a:xfrm>
          <a:prstGeom prst="rect">
            <a:avLst/>
          </a:prstGeom>
        </p:spPr>
      </p:pic>
      <p:sp>
        <p:nvSpPr>
          <p:cNvPr id="14" name="Rectangle 13"/>
          <p:cNvSpPr/>
          <p:nvPr/>
        </p:nvSpPr>
        <p:spPr>
          <a:xfrm>
            <a:off x="766566" y="1746827"/>
            <a:ext cx="1607524" cy="646331"/>
          </a:xfrm>
          <a:prstGeom prst="rect">
            <a:avLst/>
          </a:prstGeom>
        </p:spPr>
        <p:txBody>
          <a:bodyPr wrap="square">
            <a:spAutoFit/>
          </a:bodyPr>
          <a:lstStyle/>
          <a:p>
            <a:r>
              <a:rPr lang="en-AU" dirty="0">
                <a:latin typeface="Arial" panose="020B0604020202020204" pitchFamily="34" charset="0"/>
                <a:cs typeface="Arial" panose="020B0604020202020204" pitchFamily="34" charset="0"/>
              </a:rPr>
              <a:t>professional development</a:t>
            </a:r>
          </a:p>
        </p:txBody>
      </p:sp>
      <p:sp>
        <p:nvSpPr>
          <p:cNvPr id="2" name="Oval 1" descr="decorative"/>
          <p:cNvSpPr/>
          <p:nvPr/>
        </p:nvSpPr>
        <p:spPr>
          <a:xfrm>
            <a:off x="2694198" y="1565791"/>
            <a:ext cx="1463274" cy="1097693"/>
          </a:xfrm>
          <a:prstGeom prst="ellipse">
            <a:avLst/>
          </a:prstGeom>
          <a:solidFill>
            <a:srgbClr val="009E8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dirty="0">
              <a:latin typeface="Arial" panose="020B0604020202020204" pitchFamily="34" charset="0"/>
              <a:cs typeface="Arial" panose="020B0604020202020204" pitchFamily="34" charset="0"/>
            </a:endParaRPr>
          </a:p>
        </p:txBody>
      </p:sp>
      <p:sp>
        <p:nvSpPr>
          <p:cNvPr id="17" name="Rectangle 16"/>
          <p:cNvSpPr/>
          <p:nvPr/>
        </p:nvSpPr>
        <p:spPr>
          <a:xfrm>
            <a:off x="2851446" y="1929971"/>
            <a:ext cx="1349549" cy="369332"/>
          </a:xfrm>
          <a:prstGeom prst="rect">
            <a:avLst/>
          </a:prstGeom>
        </p:spPr>
        <p:txBody>
          <a:bodyPr wrap="square">
            <a:spAutoFit/>
          </a:bodyPr>
          <a:lstStyle/>
          <a:p>
            <a:r>
              <a:rPr lang="en-AU" dirty="0">
                <a:solidFill>
                  <a:schemeClr val="bg1"/>
                </a:solidFill>
                <a:latin typeface="Arial" panose="020B0604020202020204" pitchFamily="34" charset="0"/>
                <a:cs typeface="Arial" panose="020B0604020202020204" pitchFamily="34" charset="0"/>
              </a:rPr>
              <a:t>feedback</a:t>
            </a:r>
          </a:p>
        </p:txBody>
      </p:sp>
      <p:sp>
        <p:nvSpPr>
          <p:cNvPr id="12" name="Rectangle 11"/>
          <p:cNvSpPr/>
          <p:nvPr/>
        </p:nvSpPr>
        <p:spPr>
          <a:xfrm>
            <a:off x="4571999" y="1725101"/>
            <a:ext cx="1569627" cy="646331"/>
          </a:xfrm>
          <a:prstGeom prst="rect">
            <a:avLst/>
          </a:prstGeom>
        </p:spPr>
        <p:txBody>
          <a:bodyPr wrap="square">
            <a:spAutoFit/>
          </a:bodyPr>
          <a:lstStyle/>
          <a:p>
            <a:r>
              <a:rPr lang="en-AU" dirty="0">
                <a:latin typeface="Arial" panose="020B0604020202020204" pitchFamily="34" charset="0"/>
                <a:cs typeface="Arial" panose="020B0604020202020204" pitchFamily="34" charset="0"/>
              </a:rPr>
              <a:t>contribute to team goals</a:t>
            </a:r>
          </a:p>
        </p:txBody>
      </p:sp>
      <p:sp>
        <p:nvSpPr>
          <p:cNvPr id="16" name="Rectangle 15"/>
          <p:cNvSpPr/>
          <p:nvPr/>
        </p:nvSpPr>
        <p:spPr>
          <a:xfrm>
            <a:off x="6461734" y="1725402"/>
            <a:ext cx="1774445" cy="646331"/>
          </a:xfrm>
          <a:prstGeom prst="rect">
            <a:avLst/>
          </a:prstGeom>
        </p:spPr>
        <p:txBody>
          <a:bodyPr wrap="square">
            <a:spAutoFit/>
          </a:bodyPr>
          <a:lstStyle/>
          <a:p>
            <a:r>
              <a:rPr lang="en-AU" dirty="0">
                <a:latin typeface="Arial" panose="020B0604020202020204" pitchFamily="34" charset="0"/>
                <a:cs typeface="Arial" panose="020B0604020202020204" pitchFamily="34" charset="0"/>
              </a:rPr>
              <a:t>work collaboratively</a:t>
            </a:r>
          </a:p>
        </p:txBody>
      </p:sp>
      <p:sp>
        <p:nvSpPr>
          <p:cNvPr id="6" name="Rectangle 5"/>
          <p:cNvSpPr/>
          <p:nvPr/>
        </p:nvSpPr>
        <p:spPr>
          <a:xfrm>
            <a:off x="292100" y="3289249"/>
            <a:ext cx="6723888" cy="1785104"/>
          </a:xfrm>
          <a:prstGeom prst="rect">
            <a:avLst/>
          </a:prstGeom>
        </p:spPr>
        <p:txBody>
          <a:bodyPr wrap="square">
            <a:spAutoFit/>
          </a:bodyPr>
          <a:lstStyle/>
          <a:p>
            <a:pPr lvl="0">
              <a:spcBef>
                <a:spcPts val="600"/>
              </a:spcBef>
            </a:pPr>
            <a:r>
              <a:rPr lang="en-AU" b="1" dirty="0">
                <a:solidFill>
                  <a:schemeClr val="tx2"/>
                </a:solidFill>
                <a:latin typeface="Arial" panose="020B0604020202020204" pitchFamily="34" charset="0"/>
                <a:cs typeface="Arial" panose="020B0604020202020204" pitchFamily="34" charset="0"/>
              </a:rPr>
              <a:t>Receiving</a:t>
            </a:r>
            <a:r>
              <a:rPr lang="en-AU" dirty="0">
                <a:solidFill>
                  <a:schemeClr val="tx2"/>
                </a:solidFill>
                <a:latin typeface="Arial" panose="020B0604020202020204" pitchFamily="34" charset="0"/>
                <a:cs typeface="Arial" panose="020B0604020202020204" pitchFamily="34" charset="0"/>
              </a:rPr>
              <a:t> feedback provides opportunity for:</a:t>
            </a:r>
          </a:p>
          <a:p>
            <a:pPr marL="285750" lvl="0" indent="-285750">
              <a:spcBef>
                <a:spcPts val="600"/>
              </a:spcBef>
              <a:buFont typeface="Arial" panose="020B0604020202020204" pitchFamily="34" charset="0"/>
              <a:buChar char="•"/>
            </a:pPr>
            <a:r>
              <a:rPr lang="en-AU" dirty="0">
                <a:solidFill>
                  <a:schemeClr val="tx2"/>
                </a:solidFill>
                <a:latin typeface="Arial" panose="020B0604020202020204" pitchFamily="34" charset="0"/>
                <a:cs typeface="Arial" panose="020B0604020202020204" pitchFamily="34" charset="0"/>
              </a:rPr>
              <a:t>developing strengths 		</a:t>
            </a:r>
          </a:p>
          <a:p>
            <a:pPr marL="285750" lvl="0" indent="-285750">
              <a:spcBef>
                <a:spcPts val="600"/>
              </a:spcBef>
              <a:buFont typeface="Arial" panose="020B0604020202020204" pitchFamily="34" charset="0"/>
              <a:buChar char="•"/>
            </a:pPr>
            <a:r>
              <a:rPr lang="en-AU" dirty="0">
                <a:solidFill>
                  <a:schemeClr val="tx2"/>
                </a:solidFill>
                <a:latin typeface="Arial" panose="020B0604020202020204" pitchFamily="34" charset="0"/>
                <a:cs typeface="Arial" panose="020B0604020202020204" pitchFamily="34" charset="0"/>
              </a:rPr>
              <a:t>acknowledgement of achievements</a:t>
            </a:r>
          </a:p>
          <a:p>
            <a:pPr marL="285750" lvl="0" indent="-285750">
              <a:spcBef>
                <a:spcPts val="600"/>
              </a:spcBef>
              <a:buFont typeface="Arial" panose="020B0604020202020204" pitchFamily="34" charset="0"/>
              <a:buChar char="•"/>
            </a:pPr>
            <a:r>
              <a:rPr lang="en-AU" dirty="0">
                <a:solidFill>
                  <a:schemeClr val="tx2"/>
                </a:solidFill>
                <a:latin typeface="Arial" panose="020B0604020202020204" pitchFamily="34" charset="0"/>
                <a:cs typeface="Arial" panose="020B0604020202020204" pitchFamily="34" charset="0"/>
              </a:rPr>
              <a:t>clear expectations </a:t>
            </a:r>
          </a:p>
          <a:p>
            <a:pPr marL="285750" lvl="0" indent="-285750">
              <a:spcBef>
                <a:spcPts val="600"/>
              </a:spcBef>
              <a:buFont typeface="Arial" panose="020B0604020202020204" pitchFamily="34" charset="0"/>
              <a:buChar char="•"/>
            </a:pPr>
            <a:r>
              <a:rPr lang="en-AU" dirty="0">
                <a:solidFill>
                  <a:schemeClr val="tx2"/>
                </a:solidFill>
                <a:latin typeface="Arial" panose="020B0604020202020204" pitchFamily="34" charset="0"/>
                <a:cs typeface="Arial" panose="020B0604020202020204" pitchFamily="34" charset="0"/>
              </a:rPr>
              <a:t>growth</a:t>
            </a:r>
          </a:p>
        </p:txBody>
      </p:sp>
      <p:sp>
        <p:nvSpPr>
          <p:cNvPr id="5" name="Footer Placeholder 4"/>
          <p:cNvSpPr>
            <a:spLocks noGrp="1"/>
          </p:cNvSpPr>
          <p:nvPr>
            <p:ph type="ftr" sz="quarter" idx="3"/>
          </p:nvPr>
        </p:nvSpPr>
        <p:spPr>
          <a:xfrm>
            <a:off x="292149" y="6258126"/>
            <a:ext cx="8623001" cy="365125"/>
          </a:xfrm>
        </p:spPr>
        <p:txBody>
          <a:bodyPr/>
          <a:lstStyle/>
          <a:p>
            <a:r>
              <a:rPr lang="en-AU" dirty="0"/>
              <a:t>Learning &amp; Business Systems | PLNTS | 2.4 (a) Supporting Change – Change in the Workplace V10.1 | Slide 11</a:t>
            </a:r>
            <a:endParaRPr lang="en-US" dirty="0"/>
          </a:p>
        </p:txBody>
      </p:sp>
    </p:spTree>
    <p:extLst>
      <p:ext uri="{BB962C8B-B14F-4D97-AF65-F5344CB8AC3E}">
        <p14:creationId xmlns:p14="http://schemas.microsoft.com/office/powerpoint/2010/main" val="302458107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nodeType="after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500"/>
                                        <p:tgtEl>
                                          <p:spTgt spid="6">
                                            <p:txEl>
                                              <p:pRg st="1" end="1"/>
                                            </p:txEl>
                                          </p:spTgt>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6">
                                            <p:txEl>
                                              <p:pRg st="2" end="2"/>
                                            </p:txEl>
                                          </p:spTgt>
                                        </p:tgtEl>
                                        <p:attrNameLst>
                                          <p:attrName>style.visibility</p:attrName>
                                        </p:attrNameLst>
                                      </p:cBhvr>
                                      <p:to>
                                        <p:strVal val="visible"/>
                                      </p:to>
                                    </p:set>
                                    <p:animEffect transition="in" filter="fade">
                                      <p:cBhvr>
                                        <p:cTn id="14" dur="500"/>
                                        <p:tgtEl>
                                          <p:spTgt spid="6">
                                            <p:txEl>
                                              <p:pRg st="2" end="2"/>
                                            </p:txEl>
                                          </p:spTgt>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6">
                                            <p:txEl>
                                              <p:pRg st="3" end="3"/>
                                            </p:txEl>
                                          </p:spTgt>
                                        </p:tgtEl>
                                        <p:attrNameLst>
                                          <p:attrName>style.visibility</p:attrName>
                                        </p:attrNameLst>
                                      </p:cBhvr>
                                      <p:to>
                                        <p:strVal val="visible"/>
                                      </p:to>
                                    </p:set>
                                    <p:animEffect transition="in" filter="fade">
                                      <p:cBhvr>
                                        <p:cTn id="18" dur="500"/>
                                        <p:tgtEl>
                                          <p:spTgt spid="6">
                                            <p:txEl>
                                              <p:pRg st="3" end="3"/>
                                            </p:txEl>
                                          </p:spTgt>
                                        </p:tgtEl>
                                      </p:cBhvr>
                                    </p:animEffect>
                                  </p:childTnLst>
                                </p:cTn>
                              </p:par>
                            </p:childTnLst>
                          </p:cTn>
                        </p:par>
                        <p:par>
                          <p:cTn id="19" fill="hold">
                            <p:stCondLst>
                              <p:cond delay="1500"/>
                            </p:stCondLst>
                            <p:childTnLst>
                              <p:par>
                                <p:cTn id="20" presetID="10" presetClass="entr" presetSubtype="0" fill="hold" nodeType="after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Effect transition="in" filter="fade">
                                      <p:cBhvr>
                                        <p:cTn id="22"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dirty="0"/>
              <a:t>Feedback</a:t>
            </a:r>
          </a:p>
        </p:txBody>
      </p:sp>
      <p:pic>
        <p:nvPicPr>
          <p:cNvPr id="9" name="Picture 8" descr="decorative"/>
          <p:cNvPicPr>
            <a:picLocks noChangeAspect="1"/>
          </p:cNvPicPr>
          <p:nvPr/>
        </p:nvPicPr>
        <p:blipFill>
          <a:blip r:embed="rId3"/>
          <a:stretch>
            <a:fillRect/>
          </a:stretch>
        </p:blipFill>
        <p:spPr>
          <a:xfrm>
            <a:off x="458392" y="1343427"/>
            <a:ext cx="7876715" cy="1542422"/>
          </a:xfrm>
          <a:prstGeom prst="rect">
            <a:avLst/>
          </a:prstGeom>
        </p:spPr>
      </p:pic>
      <p:sp>
        <p:nvSpPr>
          <p:cNvPr id="14" name="Rectangle 13"/>
          <p:cNvSpPr/>
          <p:nvPr/>
        </p:nvSpPr>
        <p:spPr>
          <a:xfrm>
            <a:off x="766566" y="1746827"/>
            <a:ext cx="1607524" cy="646331"/>
          </a:xfrm>
          <a:prstGeom prst="rect">
            <a:avLst/>
          </a:prstGeom>
        </p:spPr>
        <p:txBody>
          <a:bodyPr wrap="square">
            <a:spAutoFit/>
          </a:bodyPr>
          <a:lstStyle/>
          <a:p>
            <a:r>
              <a:rPr lang="en-AU" dirty="0">
                <a:latin typeface="Arial" panose="020B0604020202020204" pitchFamily="34" charset="0"/>
                <a:cs typeface="Arial" panose="020B0604020202020204" pitchFamily="34" charset="0"/>
              </a:rPr>
              <a:t>professional development</a:t>
            </a:r>
          </a:p>
        </p:txBody>
      </p:sp>
      <p:sp>
        <p:nvSpPr>
          <p:cNvPr id="2" name="Oval 1" descr="decorative"/>
          <p:cNvSpPr/>
          <p:nvPr/>
        </p:nvSpPr>
        <p:spPr>
          <a:xfrm>
            <a:off x="2694198" y="1565791"/>
            <a:ext cx="1463274" cy="1097693"/>
          </a:xfrm>
          <a:prstGeom prst="ellipse">
            <a:avLst/>
          </a:prstGeom>
          <a:solidFill>
            <a:srgbClr val="009E8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dirty="0">
              <a:latin typeface="Arial" panose="020B0604020202020204" pitchFamily="34" charset="0"/>
              <a:cs typeface="Arial" panose="020B0604020202020204" pitchFamily="34" charset="0"/>
            </a:endParaRPr>
          </a:p>
        </p:txBody>
      </p:sp>
      <p:sp>
        <p:nvSpPr>
          <p:cNvPr id="17" name="Rectangle 16"/>
          <p:cNvSpPr/>
          <p:nvPr/>
        </p:nvSpPr>
        <p:spPr>
          <a:xfrm>
            <a:off x="2851446" y="1929971"/>
            <a:ext cx="1349549" cy="369332"/>
          </a:xfrm>
          <a:prstGeom prst="rect">
            <a:avLst/>
          </a:prstGeom>
        </p:spPr>
        <p:txBody>
          <a:bodyPr wrap="square">
            <a:spAutoFit/>
          </a:bodyPr>
          <a:lstStyle/>
          <a:p>
            <a:r>
              <a:rPr lang="en-AU" dirty="0">
                <a:solidFill>
                  <a:schemeClr val="bg1"/>
                </a:solidFill>
                <a:latin typeface="Arial" panose="020B0604020202020204" pitchFamily="34" charset="0"/>
                <a:cs typeface="Arial" panose="020B0604020202020204" pitchFamily="34" charset="0"/>
              </a:rPr>
              <a:t>feedback</a:t>
            </a:r>
          </a:p>
        </p:txBody>
      </p:sp>
      <p:sp>
        <p:nvSpPr>
          <p:cNvPr id="12" name="Rectangle 11"/>
          <p:cNvSpPr/>
          <p:nvPr/>
        </p:nvSpPr>
        <p:spPr>
          <a:xfrm>
            <a:off x="4571999" y="1725101"/>
            <a:ext cx="1569627" cy="646331"/>
          </a:xfrm>
          <a:prstGeom prst="rect">
            <a:avLst/>
          </a:prstGeom>
        </p:spPr>
        <p:txBody>
          <a:bodyPr wrap="square">
            <a:spAutoFit/>
          </a:bodyPr>
          <a:lstStyle/>
          <a:p>
            <a:r>
              <a:rPr lang="en-AU" dirty="0">
                <a:latin typeface="Arial" panose="020B0604020202020204" pitchFamily="34" charset="0"/>
                <a:cs typeface="Arial" panose="020B0604020202020204" pitchFamily="34" charset="0"/>
              </a:rPr>
              <a:t>contribute to team goals</a:t>
            </a:r>
          </a:p>
        </p:txBody>
      </p:sp>
      <p:sp>
        <p:nvSpPr>
          <p:cNvPr id="16" name="Rectangle 15"/>
          <p:cNvSpPr/>
          <p:nvPr/>
        </p:nvSpPr>
        <p:spPr>
          <a:xfrm>
            <a:off x="6461734" y="1725402"/>
            <a:ext cx="1774445" cy="646331"/>
          </a:xfrm>
          <a:prstGeom prst="rect">
            <a:avLst/>
          </a:prstGeom>
        </p:spPr>
        <p:txBody>
          <a:bodyPr wrap="square">
            <a:spAutoFit/>
          </a:bodyPr>
          <a:lstStyle/>
          <a:p>
            <a:r>
              <a:rPr lang="en-AU" dirty="0">
                <a:latin typeface="Arial" panose="020B0604020202020204" pitchFamily="34" charset="0"/>
                <a:cs typeface="Arial" panose="020B0604020202020204" pitchFamily="34" charset="0"/>
              </a:rPr>
              <a:t>work collaboratively</a:t>
            </a:r>
          </a:p>
        </p:txBody>
      </p:sp>
      <p:sp>
        <p:nvSpPr>
          <p:cNvPr id="6" name="Rectangle 5"/>
          <p:cNvSpPr/>
          <p:nvPr/>
        </p:nvSpPr>
        <p:spPr>
          <a:xfrm>
            <a:off x="292100" y="3289249"/>
            <a:ext cx="6723888" cy="1785104"/>
          </a:xfrm>
          <a:prstGeom prst="rect">
            <a:avLst/>
          </a:prstGeom>
        </p:spPr>
        <p:txBody>
          <a:bodyPr wrap="square">
            <a:spAutoFit/>
          </a:bodyPr>
          <a:lstStyle/>
          <a:p>
            <a:pPr lvl="0">
              <a:spcBef>
                <a:spcPts val="600"/>
              </a:spcBef>
            </a:pPr>
            <a:r>
              <a:rPr lang="en-AU" b="1" dirty="0">
                <a:solidFill>
                  <a:schemeClr val="tx2"/>
                </a:solidFill>
                <a:latin typeface="Arial" panose="020B0604020202020204" pitchFamily="34" charset="0"/>
                <a:cs typeface="Arial" panose="020B0604020202020204" pitchFamily="34" charset="0"/>
              </a:rPr>
              <a:t>Giving</a:t>
            </a:r>
            <a:r>
              <a:rPr lang="en-AU" dirty="0">
                <a:solidFill>
                  <a:schemeClr val="tx2"/>
                </a:solidFill>
                <a:latin typeface="Arial" panose="020B0604020202020204" pitchFamily="34" charset="0"/>
                <a:cs typeface="Arial" panose="020B0604020202020204" pitchFamily="34" charset="0"/>
              </a:rPr>
              <a:t> feedback provides opportunity for:</a:t>
            </a:r>
          </a:p>
          <a:p>
            <a:pPr marL="285750" lvl="0" indent="-285750">
              <a:spcBef>
                <a:spcPts val="600"/>
              </a:spcBef>
              <a:buFont typeface="Arial" panose="020B0604020202020204" pitchFamily="34" charset="0"/>
              <a:buChar char="•"/>
            </a:pPr>
            <a:r>
              <a:rPr lang="en-AU" dirty="0">
                <a:solidFill>
                  <a:schemeClr val="tx2"/>
                </a:solidFill>
                <a:latin typeface="Arial" panose="020B0604020202020204" pitchFamily="34" charset="0"/>
                <a:cs typeface="Arial" panose="020B0604020202020204" pitchFamily="34" charset="0"/>
              </a:rPr>
              <a:t>contribution to team goals</a:t>
            </a:r>
          </a:p>
          <a:p>
            <a:pPr marL="285750" lvl="0" indent="-285750">
              <a:spcBef>
                <a:spcPts val="600"/>
              </a:spcBef>
              <a:buFont typeface="Arial" panose="020B0604020202020204" pitchFamily="34" charset="0"/>
              <a:buChar char="•"/>
            </a:pPr>
            <a:r>
              <a:rPr lang="en-AU" dirty="0">
                <a:solidFill>
                  <a:schemeClr val="tx2"/>
                </a:solidFill>
                <a:latin typeface="Arial" panose="020B0604020202020204" pitchFamily="34" charset="0"/>
                <a:cs typeface="Arial" panose="020B0604020202020204" pitchFamily="34" charset="0"/>
              </a:rPr>
              <a:t>clear expectations</a:t>
            </a:r>
          </a:p>
          <a:p>
            <a:pPr marL="285750" lvl="0" indent="-285750">
              <a:spcBef>
                <a:spcPts val="600"/>
              </a:spcBef>
              <a:buFont typeface="Arial" panose="020B0604020202020204" pitchFamily="34" charset="0"/>
              <a:buChar char="•"/>
            </a:pPr>
            <a:r>
              <a:rPr lang="en-AU" dirty="0">
                <a:solidFill>
                  <a:schemeClr val="tx2"/>
                </a:solidFill>
                <a:latin typeface="Arial" panose="020B0604020202020204" pitchFamily="34" charset="0"/>
                <a:cs typeface="Arial" panose="020B0604020202020204" pitchFamily="34" charset="0"/>
              </a:rPr>
              <a:t>focus on the task</a:t>
            </a:r>
          </a:p>
          <a:p>
            <a:pPr marL="285750" lvl="0" indent="-285750">
              <a:spcBef>
                <a:spcPts val="600"/>
              </a:spcBef>
              <a:buFont typeface="Arial" panose="020B0604020202020204" pitchFamily="34" charset="0"/>
              <a:buChar char="•"/>
            </a:pPr>
            <a:r>
              <a:rPr lang="en-AU" dirty="0">
                <a:solidFill>
                  <a:schemeClr val="tx2"/>
                </a:solidFill>
                <a:latin typeface="Arial" panose="020B0604020202020204" pitchFamily="34" charset="0"/>
                <a:cs typeface="Arial" panose="020B0604020202020204" pitchFamily="34" charset="0"/>
              </a:rPr>
              <a:t>balance</a:t>
            </a:r>
          </a:p>
        </p:txBody>
      </p:sp>
      <p:sp>
        <p:nvSpPr>
          <p:cNvPr id="5" name="Footer Placeholder 4"/>
          <p:cNvSpPr>
            <a:spLocks noGrp="1"/>
          </p:cNvSpPr>
          <p:nvPr>
            <p:ph type="ftr" sz="quarter" idx="3"/>
          </p:nvPr>
        </p:nvSpPr>
        <p:spPr>
          <a:xfrm>
            <a:off x="292149" y="6258126"/>
            <a:ext cx="8623001" cy="365125"/>
          </a:xfrm>
        </p:spPr>
        <p:txBody>
          <a:bodyPr/>
          <a:lstStyle/>
          <a:p>
            <a:r>
              <a:rPr lang="en-AU" dirty="0"/>
              <a:t>Learning &amp; Business Systems | PLNTS | 2.4 (a) Supporting Change – Change in the Workplace V10.1 | Slide 12</a:t>
            </a:r>
            <a:endParaRPr lang="en-US" dirty="0"/>
          </a:p>
        </p:txBody>
      </p:sp>
    </p:spTree>
    <p:extLst>
      <p:ext uri="{BB962C8B-B14F-4D97-AF65-F5344CB8AC3E}">
        <p14:creationId xmlns:p14="http://schemas.microsoft.com/office/powerpoint/2010/main" val="308834817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nodeType="after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500"/>
                                        <p:tgtEl>
                                          <p:spTgt spid="6">
                                            <p:txEl>
                                              <p:pRg st="1" end="1"/>
                                            </p:txEl>
                                          </p:spTgt>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6">
                                            <p:txEl>
                                              <p:pRg st="2" end="2"/>
                                            </p:txEl>
                                          </p:spTgt>
                                        </p:tgtEl>
                                        <p:attrNameLst>
                                          <p:attrName>style.visibility</p:attrName>
                                        </p:attrNameLst>
                                      </p:cBhvr>
                                      <p:to>
                                        <p:strVal val="visible"/>
                                      </p:to>
                                    </p:set>
                                    <p:animEffect transition="in" filter="fade">
                                      <p:cBhvr>
                                        <p:cTn id="14" dur="500"/>
                                        <p:tgtEl>
                                          <p:spTgt spid="6">
                                            <p:txEl>
                                              <p:pRg st="2" end="2"/>
                                            </p:txEl>
                                          </p:spTgt>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6">
                                            <p:txEl>
                                              <p:pRg st="3" end="3"/>
                                            </p:txEl>
                                          </p:spTgt>
                                        </p:tgtEl>
                                        <p:attrNameLst>
                                          <p:attrName>style.visibility</p:attrName>
                                        </p:attrNameLst>
                                      </p:cBhvr>
                                      <p:to>
                                        <p:strVal val="visible"/>
                                      </p:to>
                                    </p:set>
                                    <p:animEffect transition="in" filter="fade">
                                      <p:cBhvr>
                                        <p:cTn id="18" dur="500"/>
                                        <p:tgtEl>
                                          <p:spTgt spid="6">
                                            <p:txEl>
                                              <p:pRg st="3" end="3"/>
                                            </p:txEl>
                                          </p:spTgt>
                                        </p:tgtEl>
                                      </p:cBhvr>
                                    </p:animEffect>
                                  </p:childTnLst>
                                </p:cTn>
                              </p:par>
                            </p:childTnLst>
                          </p:cTn>
                        </p:par>
                        <p:par>
                          <p:cTn id="19" fill="hold">
                            <p:stCondLst>
                              <p:cond delay="1500"/>
                            </p:stCondLst>
                            <p:childTnLst>
                              <p:par>
                                <p:cTn id="20" presetID="10" presetClass="entr" presetSubtype="0" fill="hold" nodeType="after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Effect transition="in" filter="fade">
                                      <p:cBhvr>
                                        <p:cTn id="22"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dirty="0"/>
              <a:t>Feedback</a:t>
            </a:r>
          </a:p>
        </p:txBody>
      </p:sp>
      <p:pic>
        <p:nvPicPr>
          <p:cNvPr id="9" name="Picture 8" descr="Circles"/>
          <p:cNvPicPr>
            <a:picLocks noChangeAspect="1"/>
          </p:cNvPicPr>
          <p:nvPr/>
        </p:nvPicPr>
        <p:blipFill>
          <a:blip r:embed="rId3"/>
          <a:stretch>
            <a:fillRect/>
          </a:stretch>
        </p:blipFill>
        <p:spPr>
          <a:xfrm>
            <a:off x="458392" y="1343427"/>
            <a:ext cx="7876715" cy="1542422"/>
          </a:xfrm>
          <a:prstGeom prst="rect">
            <a:avLst/>
          </a:prstGeom>
        </p:spPr>
      </p:pic>
      <p:sp>
        <p:nvSpPr>
          <p:cNvPr id="14" name="Rectangle 13"/>
          <p:cNvSpPr/>
          <p:nvPr/>
        </p:nvSpPr>
        <p:spPr>
          <a:xfrm>
            <a:off x="766566" y="1746827"/>
            <a:ext cx="1607524" cy="646331"/>
          </a:xfrm>
          <a:prstGeom prst="rect">
            <a:avLst/>
          </a:prstGeom>
        </p:spPr>
        <p:txBody>
          <a:bodyPr wrap="square">
            <a:spAutoFit/>
          </a:bodyPr>
          <a:lstStyle/>
          <a:p>
            <a:r>
              <a:rPr lang="en-AU" dirty="0">
                <a:latin typeface="Arial" panose="020B0604020202020204" pitchFamily="34" charset="0"/>
                <a:cs typeface="Arial" panose="020B0604020202020204" pitchFamily="34" charset="0"/>
              </a:rPr>
              <a:t>professional development</a:t>
            </a:r>
          </a:p>
        </p:txBody>
      </p:sp>
      <p:sp>
        <p:nvSpPr>
          <p:cNvPr id="2" name="Oval 1" descr="decorative"/>
          <p:cNvSpPr/>
          <p:nvPr/>
        </p:nvSpPr>
        <p:spPr>
          <a:xfrm>
            <a:off x="2694198" y="1565791"/>
            <a:ext cx="1463274" cy="1097693"/>
          </a:xfrm>
          <a:prstGeom prst="ellipse">
            <a:avLst/>
          </a:prstGeom>
          <a:solidFill>
            <a:srgbClr val="009E8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dirty="0">
              <a:latin typeface="Arial" panose="020B0604020202020204" pitchFamily="34" charset="0"/>
              <a:cs typeface="Arial" panose="020B0604020202020204" pitchFamily="34" charset="0"/>
            </a:endParaRPr>
          </a:p>
        </p:txBody>
      </p:sp>
      <p:sp>
        <p:nvSpPr>
          <p:cNvPr id="17" name="Rectangle 16"/>
          <p:cNvSpPr/>
          <p:nvPr/>
        </p:nvSpPr>
        <p:spPr>
          <a:xfrm>
            <a:off x="2851446" y="1929971"/>
            <a:ext cx="1349549" cy="369332"/>
          </a:xfrm>
          <a:prstGeom prst="rect">
            <a:avLst/>
          </a:prstGeom>
        </p:spPr>
        <p:txBody>
          <a:bodyPr wrap="square">
            <a:spAutoFit/>
          </a:bodyPr>
          <a:lstStyle/>
          <a:p>
            <a:r>
              <a:rPr lang="en-AU" dirty="0">
                <a:solidFill>
                  <a:schemeClr val="bg1"/>
                </a:solidFill>
                <a:latin typeface="Arial" panose="020B0604020202020204" pitchFamily="34" charset="0"/>
                <a:cs typeface="Arial" panose="020B0604020202020204" pitchFamily="34" charset="0"/>
              </a:rPr>
              <a:t>feedback</a:t>
            </a:r>
          </a:p>
        </p:txBody>
      </p:sp>
      <p:sp>
        <p:nvSpPr>
          <p:cNvPr id="12" name="Rectangle 11"/>
          <p:cNvSpPr/>
          <p:nvPr/>
        </p:nvSpPr>
        <p:spPr>
          <a:xfrm>
            <a:off x="4571999" y="1725101"/>
            <a:ext cx="1569627" cy="646331"/>
          </a:xfrm>
          <a:prstGeom prst="rect">
            <a:avLst/>
          </a:prstGeom>
        </p:spPr>
        <p:txBody>
          <a:bodyPr wrap="square">
            <a:spAutoFit/>
          </a:bodyPr>
          <a:lstStyle/>
          <a:p>
            <a:r>
              <a:rPr lang="en-AU" dirty="0">
                <a:latin typeface="Arial" panose="020B0604020202020204" pitchFamily="34" charset="0"/>
                <a:cs typeface="Arial" panose="020B0604020202020204" pitchFamily="34" charset="0"/>
              </a:rPr>
              <a:t>contribute to team goals</a:t>
            </a:r>
          </a:p>
        </p:txBody>
      </p:sp>
      <p:sp>
        <p:nvSpPr>
          <p:cNvPr id="16" name="Rectangle 15"/>
          <p:cNvSpPr/>
          <p:nvPr/>
        </p:nvSpPr>
        <p:spPr>
          <a:xfrm>
            <a:off x="6461734" y="1725402"/>
            <a:ext cx="1774445" cy="646331"/>
          </a:xfrm>
          <a:prstGeom prst="rect">
            <a:avLst/>
          </a:prstGeom>
        </p:spPr>
        <p:txBody>
          <a:bodyPr wrap="square">
            <a:spAutoFit/>
          </a:bodyPr>
          <a:lstStyle/>
          <a:p>
            <a:r>
              <a:rPr lang="en-AU" dirty="0">
                <a:latin typeface="Arial" panose="020B0604020202020204" pitchFamily="34" charset="0"/>
                <a:cs typeface="Arial" panose="020B0604020202020204" pitchFamily="34" charset="0"/>
              </a:rPr>
              <a:t>work collaboratively</a:t>
            </a:r>
          </a:p>
        </p:txBody>
      </p:sp>
      <p:sp>
        <p:nvSpPr>
          <p:cNvPr id="6" name="Rectangle 5"/>
          <p:cNvSpPr/>
          <p:nvPr/>
        </p:nvSpPr>
        <p:spPr>
          <a:xfrm>
            <a:off x="292100" y="3289249"/>
            <a:ext cx="6723888" cy="1431161"/>
          </a:xfrm>
          <a:prstGeom prst="rect">
            <a:avLst/>
          </a:prstGeom>
        </p:spPr>
        <p:txBody>
          <a:bodyPr wrap="square">
            <a:spAutoFit/>
          </a:bodyPr>
          <a:lstStyle/>
          <a:p>
            <a:pPr lvl="0">
              <a:spcBef>
                <a:spcPts val="600"/>
              </a:spcBef>
            </a:pPr>
            <a:r>
              <a:rPr lang="en-AU" b="1" dirty="0">
                <a:solidFill>
                  <a:schemeClr val="tx2"/>
                </a:solidFill>
                <a:latin typeface="Arial" panose="020B0604020202020204" pitchFamily="34" charset="0"/>
                <a:cs typeface="Arial" panose="020B0604020202020204" pitchFamily="34" charset="0"/>
              </a:rPr>
              <a:t>Acting</a:t>
            </a:r>
            <a:r>
              <a:rPr lang="en-AU" dirty="0">
                <a:solidFill>
                  <a:schemeClr val="tx2"/>
                </a:solidFill>
                <a:latin typeface="Arial" panose="020B0604020202020204" pitchFamily="34" charset="0"/>
                <a:cs typeface="Arial" panose="020B0604020202020204" pitchFamily="34" charset="0"/>
              </a:rPr>
              <a:t> on feedback provides opportunity to:</a:t>
            </a:r>
          </a:p>
          <a:p>
            <a:pPr marL="285750" lvl="0" indent="-285750">
              <a:spcBef>
                <a:spcPts val="600"/>
              </a:spcBef>
              <a:buFont typeface="Arial" panose="020B0604020202020204" pitchFamily="34" charset="0"/>
              <a:buChar char="•"/>
            </a:pPr>
            <a:r>
              <a:rPr lang="en-AU" dirty="0">
                <a:solidFill>
                  <a:schemeClr val="tx2"/>
                </a:solidFill>
                <a:latin typeface="Arial" panose="020B0604020202020204" pitchFamily="34" charset="0"/>
                <a:cs typeface="Arial" panose="020B0604020202020204" pitchFamily="34" charset="0"/>
              </a:rPr>
              <a:t>develop and keep an open mind</a:t>
            </a:r>
          </a:p>
          <a:p>
            <a:pPr marL="285750" lvl="0" indent="-285750">
              <a:spcBef>
                <a:spcPts val="600"/>
              </a:spcBef>
              <a:buFont typeface="Arial" panose="020B0604020202020204" pitchFamily="34" charset="0"/>
              <a:buChar char="•"/>
            </a:pPr>
            <a:r>
              <a:rPr lang="en-AU" dirty="0">
                <a:solidFill>
                  <a:schemeClr val="tx2"/>
                </a:solidFill>
                <a:latin typeface="Arial" panose="020B0604020202020204" pitchFamily="34" charset="0"/>
                <a:cs typeface="Arial" panose="020B0604020202020204" pitchFamily="34" charset="0"/>
              </a:rPr>
              <a:t>discuss next steps</a:t>
            </a:r>
          </a:p>
          <a:p>
            <a:pPr marL="285750" lvl="0" indent="-285750">
              <a:spcBef>
                <a:spcPts val="600"/>
              </a:spcBef>
              <a:buFont typeface="Arial" panose="020B0604020202020204" pitchFamily="34" charset="0"/>
              <a:buChar char="•"/>
            </a:pPr>
            <a:r>
              <a:rPr lang="en-AU" dirty="0">
                <a:solidFill>
                  <a:schemeClr val="tx2"/>
                </a:solidFill>
                <a:latin typeface="Arial" panose="020B0604020202020204" pitchFamily="34" charset="0"/>
                <a:cs typeface="Arial" panose="020B0604020202020204" pitchFamily="34" charset="0"/>
              </a:rPr>
              <a:t>give it a go</a:t>
            </a:r>
          </a:p>
        </p:txBody>
      </p:sp>
      <p:sp>
        <p:nvSpPr>
          <p:cNvPr id="5" name="Footer Placeholder 4"/>
          <p:cNvSpPr>
            <a:spLocks noGrp="1"/>
          </p:cNvSpPr>
          <p:nvPr>
            <p:ph type="ftr" sz="quarter" idx="3"/>
          </p:nvPr>
        </p:nvSpPr>
        <p:spPr>
          <a:xfrm>
            <a:off x="292149" y="6258126"/>
            <a:ext cx="8623001" cy="365125"/>
          </a:xfrm>
        </p:spPr>
        <p:txBody>
          <a:bodyPr/>
          <a:lstStyle/>
          <a:p>
            <a:r>
              <a:rPr lang="en-AU" dirty="0"/>
              <a:t>Learning &amp; Business Systems | PLNTS | 2.4 (a) Supporting Change – Change in the Workplace V10.1 | Slide 13</a:t>
            </a:r>
            <a:endParaRPr lang="en-US" dirty="0"/>
          </a:p>
        </p:txBody>
      </p:sp>
    </p:spTree>
    <p:extLst>
      <p:ext uri="{BB962C8B-B14F-4D97-AF65-F5344CB8AC3E}">
        <p14:creationId xmlns:p14="http://schemas.microsoft.com/office/powerpoint/2010/main" val="365951959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nodeType="after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500"/>
                                        <p:tgtEl>
                                          <p:spTgt spid="6">
                                            <p:txEl>
                                              <p:pRg st="1" end="1"/>
                                            </p:txEl>
                                          </p:spTgt>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6">
                                            <p:txEl>
                                              <p:pRg st="2" end="2"/>
                                            </p:txEl>
                                          </p:spTgt>
                                        </p:tgtEl>
                                        <p:attrNameLst>
                                          <p:attrName>style.visibility</p:attrName>
                                        </p:attrNameLst>
                                      </p:cBhvr>
                                      <p:to>
                                        <p:strVal val="visible"/>
                                      </p:to>
                                    </p:set>
                                    <p:animEffect transition="in" filter="fade">
                                      <p:cBhvr>
                                        <p:cTn id="14" dur="500"/>
                                        <p:tgtEl>
                                          <p:spTgt spid="6">
                                            <p:txEl>
                                              <p:pRg st="2" end="2"/>
                                            </p:txEl>
                                          </p:spTgt>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6">
                                            <p:txEl>
                                              <p:pRg st="3" end="3"/>
                                            </p:txEl>
                                          </p:spTgt>
                                        </p:tgtEl>
                                        <p:attrNameLst>
                                          <p:attrName>style.visibility</p:attrName>
                                        </p:attrNameLst>
                                      </p:cBhvr>
                                      <p:to>
                                        <p:strVal val="visible"/>
                                      </p:to>
                                    </p:set>
                                    <p:animEffect transition="in" filter="fade">
                                      <p:cBhvr>
                                        <p:cTn id="18"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dirty="0"/>
              <a:t>Contribute to team goals</a:t>
            </a:r>
          </a:p>
        </p:txBody>
      </p:sp>
      <p:pic>
        <p:nvPicPr>
          <p:cNvPr id="9" name="Picture 8" descr="Circles"/>
          <p:cNvPicPr>
            <a:picLocks noChangeAspect="1"/>
          </p:cNvPicPr>
          <p:nvPr/>
        </p:nvPicPr>
        <p:blipFill>
          <a:blip r:embed="rId3"/>
          <a:stretch>
            <a:fillRect/>
          </a:stretch>
        </p:blipFill>
        <p:spPr>
          <a:xfrm>
            <a:off x="458392" y="1343427"/>
            <a:ext cx="7876715" cy="1542422"/>
          </a:xfrm>
          <a:prstGeom prst="rect">
            <a:avLst/>
          </a:prstGeom>
        </p:spPr>
      </p:pic>
      <p:sp>
        <p:nvSpPr>
          <p:cNvPr id="14" name="Rectangle 13"/>
          <p:cNvSpPr/>
          <p:nvPr/>
        </p:nvSpPr>
        <p:spPr>
          <a:xfrm>
            <a:off x="766566" y="1746827"/>
            <a:ext cx="1607524" cy="646331"/>
          </a:xfrm>
          <a:prstGeom prst="rect">
            <a:avLst/>
          </a:prstGeom>
        </p:spPr>
        <p:txBody>
          <a:bodyPr wrap="square">
            <a:spAutoFit/>
          </a:bodyPr>
          <a:lstStyle/>
          <a:p>
            <a:r>
              <a:rPr lang="en-AU" dirty="0">
                <a:latin typeface="Arial" panose="020B0604020202020204" pitchFamily="34" charset="0"/>
                <a:cs typeface="Arial" panose="020B0604020202020204" pitchFamily="34" charset="0"/>
              </a:rPr>
              <a:t>professional development</a:t>
            </a:r>
          </a:p>
        </p:txBody>
      </p:sp>
      <p:sp>
        <p:nvSpPr>
          <p:cNvPr id="13" name="Rectangle 12"/>
          <p:cNvSpPr/>
          <p:nvPr/>
        </p:nvSpPr>
        <p:spPr>
          <a:xfrm>
            <a:off x="2880755" y="1863600"/>
            <a:ext cx="1120820" cy="369332"/>
          </a:xfrm>
          <a:prstGeom prst="rect">
            <a:avLst/>
          </a:prstGeom>
        </p:spPr>
        <p:txBody>
          <a:bodyPr wrap="none">
            <a:spAutoFit/>
          </a:bodyPr>
          <a:lstStyle/>
          <a:p>
            <a:r>
              <a:rPr lang="en-AU" dirty="0">
                <a:latin typeface="Arial" panose="020B0604020202020204" pitchFamily="34" charset="0"/>
                <a:cs typeface="Arial" panose="020B0604020202020204" pitchFamily="34" charset="0"/>
              </a:rPr>
              <a:t>feedback</a:t>
            </a:r>
          </a:p>
        </p:txBody>
      </p:sp>
      <p:sp>
        <p:nvSpPr>
          <p:cNvPr id="3" name="Oval 2" descr="decorative"/>
          <p:cNvSpPr/>
          <p:nvPr/>
        </p:nvSpPr>
        <p:spPr>
          <a:xfrm>
            <a:off x="4508240" y="1507630"/>
            <a:ext cx="1586101" cy="1124723"/>
          </a:xfrm>
          <a:prstGeom prst="ellipse">
            <a:avLst/>
          </a:prstGeom>
          <a:solidFill>
            <a:srgbClr val="0098C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dirty="0" err="1"/>
          </a:p>
        </p:txBody>
      </p:sp>
      <p:sp>
        <p:nvSpPr>
          <p:cNvPr id="12" name="Rectangle 11"/>
          <p:cNvSpPr/>
          <p:nvPr/>
        </p:nvSpPr>
        <p:spPr>
          <a:xfrm>
            <a:off x="4598189" y="1746827"/>
            <a:ext cx="1569627" cy="646331"/>
          </a:xfrm>
          <a:prstGeom prst="rect">
            <a:avLst/>
          </a:prstGeom>
        </p:spPr>
        <p:txBody>
          <a:bodyPr wrap="square">
            <a:spAutoFit/>
          </a:bodyPr>
          <a:lstStyle/>
          <a:p>
            <a:r>
              <a:rPr lang="en-AU" dirty="0">
                <a:solidFill>
                  <a:schemeClr val="bg1"/>
                </a:solidFill>
                <a:latin typeface="Arial" panose="020B0604020202020204" pitchFamily="34" charset="0"/>
                <a:cs typeface="Arial" panose="020B0604020202020204" pitchFamily="34" charset="0"/>
              </a:rPr>
              <a:t>contribute to team goals</a:t>
            </a:r>
          </a:p>
        </p:txBody>
      </p:sp>
      <p:sp>
        <p:nvSpPr>
          <p:cNvPr id="16" name="Rectangle 15"/>
          <p:cNvSpPr/>
          <p:nvPr/>
        </p:nvSpPr>
        <p:spPr>
          <a:xfrm>
            <a:off x="6461734" y="1725402"/>
            <a:ext cx="1774445" cy="646331"/>
          </a:xfrm>
          <a:prstGeom prst="rect">
            <a:avLst/>
          </a:prstGeom>
        </p:spPr>
        <p:txBody>
          <a:bodyPr wrap="square">
            <a:spAutoFit/>
          </a:bodyPr>
          <a:lstStyle/>
          <a:p>
            <a:r>
              <a:rPr lang="en-AU" dirty="0">
                <a:latin typeface="Arial" panose="020B0604020202020204" pitchFamily="34" charset="0"/>
                <a:cs typeface="Arial" panose="020B0604020202020204" pitchFamily="34" charset="0"/>
              </a:rPr>
              <a:t>work collaboratively</a:t>
            </a:r>
          </a:p>
        </p:txBody>
      </p:sp>
      <p:sp>
        <p:nvSpPr>
          <p:cNvPr id="6" name="Rectangle 5"/>
          <p:cNvSpPr/>
          <p:nvPr/>
        </p:nvSpPr>
        <p:spPr>
          <a:xfrm>
            <a:off x="292100" y="3323756"/>
            <a:ext cx="6723888" cy="1077218"/>
          </a:xfrm>
          <a:prstGeom prst="rect">
            <a:avLst/>
          </a:prstGeom>
        </p:spPr>
        <p:txBody>
          <a:bodyPr wrap="square">
            <a:spAutoFit/>
          </a:bodyPr>
          <a:lstStyle/>
          <a:p>
            <a:pPr marL="285750" lvl="0" indent="-285750">
              <a:spcBef>
                <a:spcPts val="600"/>
              </a:spcBef>
              <a:buFont typeface="Arial" panose="020B0604020202020204" pitchFamily="34" charset="0"/>
              <a:buChar char="•"/>
            </a:pPr>
            <a:r>
              <a:rPr lang="en-AU" dirty="0">
                <a:solidFill>
                  <a:schemeClr val="tx2"/>
                </a:solidFill>
                <a:latin typeface="Arial" panose="020B0604020202020204" pitchFamily="34" charset="0"/>
                <a:cs typeface="Arial" panose="020B0604020202020204" pitchFamily="34" charset="0"/>
              </a:rPr>
              <a:t>understand work in the context of the team</a:t>
            </a:r>
          </a:p>
          <a:p>
            <a:pPr marL="285750" lvl="0" indent="-285750">
              <a:spcBef>
                <a:spcPts val="600"/>
              </a:spcBef>
              <a:buFont typeface="Arial" panose="020B0604020202020204" pitchFamily="34" charset="0"/>
              <a:buChar char="•"/>
            </a:pPr>
            <a:r>
              <a:rPr lang="en-AU" dirty="0">
                <a:solidFill>
                  <a:schemeClr val="tx2"/>
                </a:solidFill>
                <a:latin typeface="Arial" panose="020B0604020202020204" pitchFamily="34" charset="0"/>
                <a:cs typeface="Arial" panose="020B0604020202020204" pitchFamily="34" charset="0"/>
              </a:rPr>
              <a:t>become more committed to the team’s success </a:t>
            </a:r>
          </a:p>
          <a:p>
            <a:pPr marL="285750" lvl="0" indent="-285750">
              <a:spcBef>
                <a:spcPts val="600"/>
              </a:spcBef>
              <a:buFont typeface="Arial" panose="020B0604020202020204" pitchFamily="34" charset="0"/>
              <a:buChar char="•"/>
            </a:pPr>
            <a:r>
              <a:rPr lang="en-AU" dirty="0">
                <a:solidFill>
                  <a:schemeClr val="tx2"/>
                </a:solidFill>
                <a:latin typeface="Arial" panose="020B0604020202020204" pitchFamily="34" charset="0"/>
                <a:cs typeface="Arial" panose="020B0604020202020204" pitchFamily="34" charset="0"/>
              </a:rPr>
              <a:t>be less troubled by short term difficulties</a:t>
            </a:r>
          </a:p>
        </p:txBody>
      </p:sp>
      <p:sp>
        <p:nvSpPr>
          <p:cNvPr id="5" name="Footer Placeholder 4"/>
          <p:cNvSpPr>
            <a:spLocks noGrp="1"/>
          </p:cNvSpPr>
          <p:nvPr>
            <p:ph type="ftr" sz="quarter" idx="3"/>
          </p:nvPr>
        </p:nvSpPr>
        <p:spPr>
          <a:xfrm>
            <a:off x="292149" y="6258126"/>
            <a:ext cx="8623001" cy="365125"/>
          </a:xfrm>
        </p:spPr>
        <p:txBody>
          <a:bodyPr/>
          <a:lstStyle/>
          <a:p>
            <a:r>
              <a:rPr lang="en-AU" dirty="0"/>
              <a:t>Learning &amp; Business Systems | PLNTS | 2.4 (a) Supporting Change – Change in the Workplace V10.1 | Slide 14</a:t>
            </a:r>
            <a:endParaRPr lang="en-US" dirty="0"/>
          </a:p>
        </p:txBody>
      </p:sp>
    </p:spTree>
    <p:extLst>
      <p:ext uri="{BB962C8B-B14F-4D97-AF65-F5344CB8AC3E}">
        <p14:creationId xmlns:p14="http://schemas.microsoft.com/office/powerpoint/2010/main" val="150149443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fade">
                                      <p:cBhvr>
                                        <p:cTn id="11" dur="500"/>
                                        <p:tgtEl>
                                          <p:spTgt spid="6">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fade">
                                      <p:cBhvr>
                                        <p:cTn id="15"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dirty="0"/>
              <a:t>Work collaboratively</a:t>
            </a:r>
          </a:p>
        </p:txBody>
      </p:sp>
      <p:pic>
        <p:nvPicPr>
          <p:cNvPr id="9" name="Picture 8" descr="Circles"/>
          <p:cNvPicPr>
            <a:picLocks noChangeAspect="1"/>
          </p:cNvPicPr>
          <p:nvPr/>
        </p:nvPicPr>
        <p:blipFill>
          <a:blip r:embed="rId3"/>
          <a:stretch>
            <a:fillRect/>
          </a:stretch>
        </p:blipFill>
        <p:spPr>
          <a:xfrm>
            <a:off x="458392" y="1343427"/>
            <a:ext cx="7876715" cy="1542422"/>
          </a:xfrm>
          <a:prstGeom prst="rect">
            <a:avLst/>
          </a:prstGeom>
        </p:spPr>
      </p:pic>
      <p:sp>
        <p:nvSpPr>
          <p:cNvPr id="14" name="Rectangle 13"/>
          <p:cNvSpPr/>
          <p:nvPr/>
        </p:nvSpPr>
        <p:spPr>
          <a:xfrm>
            <a:off x="589226" y="1768040"/>
            <a:ext cx="1784863" cy="646331"/>
          </a:xfrm>
          <a:prstGeom prst="rect">
            <a:avLst/>
          </a:prstGeom>
        </p:spPr>
        <p:txBody>
          <a:bodyPr wrap="square">
            <a:spAutoFit/>
          </a:bodyPr>
          <a:lstStyle/>
          <a:p>
            <a:r>
              <a:rPr lang="en-AU" dirty="0">
                <a:latin typeface="Arial" panose="020B0604020202020204" pitchFamily="34" charset="0"/>
                <a:cs typeface="Arial" panose="020B0604020202020204" pitchFamily="34" charset="0"/>
              </a:rPr>
              <a:t>professional development</a:t>
            </a:r>
          </a:p>
        </p:txBody>
      </p:sp>
      <p:sp>
        <p:nvSpPr>
          <p:cNvPr id="13" name="Rectangle 12"/>
          <p:cNvSpPr/>
          <p:nvPr/>
        </p:nvSpPr>
        <p:spPr>
          <a:xfrm>
            <a:off x="2880755" y="1863600"/>
            <a:ext cx="1120820" cy="369332"/>
          </a:xfrm>
          <a:prstGeom prst="rect">
            <a:avLst/>
          </a:prstGeom>
        </p:spPr>
        <p:txBody>
          <a:bodyPr wrap="none">
            <a:spAutoFit/>
          </a:bodyPr>
          <a:lstStyle/>
          <a:p>
            <a:r>
              <a:rPr lang="en-AU" dirty="0">
                <a:latin typeface="Arial" panose="020B0604020202020204" pitchFamily="34" charset="0"/>
                <a:cs typeface="Arial" panose="020B0604020202020204" pitchFamily="34" charset="0"/>
              </a:rPr>
              <a:t>feedback</a:t>
            </a:r>
          </a:p>
        </p:txBody>
      </p:sp>
      <p:sp>
        <p:nvSpPr>
          <p:cNvPr id="12" name="Rectangle 11"/>
          <p:cNvSpPr/>
          <p:nvPr/>
        </p:nvSpPr>
        <p:spPr>
          <a:xfrm>
            <a:off x="4571999" y="1725101"/>
            <a:ext cx="1569627" cy="646331"/>
          </a:xfrm>
          <a:prstGeom prst="rect">
            <a:avLst/>
          </a:prstGeom>
        </p:spPr>
        <p:txBody>
          <a:bodyPr wrap="square">
            <a:spAutoFit/>
          </a:bodyPr>
          <a:lstStyle/>
          <a:p>
            <a:r>
              <a:rPr lang="en-AU" dirty="0">
                <a:latin typeface="Arial" panose="020B0604020202020204" pitchFamily="34" charset="0"/>
                <a:cs typeface="Arial" panose="020B0604020202020204" pitchFamily="34" charset="0"/>
              </a:rPr>
              <a:t>contribute to team goals</a:t>
            </a:r>
          </a:p>
        </p:txBody>
      </p:sp>
      <p:sp>
        <p:nvSpPr>
          <p:cNvPr id="2" name="Oval 1" descr="decorative"/>
          <p:cNvSpPr/>
          <p:nvPr/>
        </p:nvSpPr>
        <p:spPr>
          <a:xfrm>
            <a:off x="6352032" y="1511808"/>
            <a:ext cx="1763150" cy="1207008"/>
          </a:xfrm>
          <a:prstGeom prst="ellipse">
            <a:avLst/>
          </a:prstGeom>
          <a:solidFill>
            <a:srgbClr val="006FB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dirty="0" err="1"/>
          </a:p>
        </p:txBody>
      </p:sp>
      <p:sp>
        <p:nvSpPr>
          <p:cNvPr id="16" name="Rectangle 15"/>
          <p:cNvSpPr/>
          <p:nvPr/>
        </p:nvSpPr>
        <p:spPr>
          <a:xfrm>
            <a:off x="6435159" y="1726697"/>
            <a:ext cx="1944070" cy="646331"/>
          </a:xfrm>
          <a:prstGeom prst="rect">
            <a:avLst/>
          </a:prstGeom>
        </p:spPr>
        <p:txBody>
          <a:bodyPr wrap="square">
            <a:spAutoFit/>
          </a:bodyPr>
          <a:lstStyle/>
          <a:p>
            <a:r>
              <a:rPr lang="en-AU" dirty="0">
                <a:solidFill>
                  <a:schemeClr val="bg1"/>
                </a:solidFill>
                <a:latin typeface="Arial" panose="020B0604020202020204" pitchFamily="34" charset="0"/>
                <a:cs typeface="Arial" panose="020B0604020202020204" pitchFamily="34" charset="0"/>
              </a:rPr>
              <a:t>work collaboratively</a:t>
            </a:r>
          </a:p>
        </p:txBody>
      </p:sp>
      <p:sp>
        <p:nvSpPr>
          <p:cNvPr id="6" name="Rectangle 5"/>
          <p:cNvSpPr/>
          <p:nvPr/>
        </p:nvSpPr>
        <p:spPr>
          <a:xfrm>
            <a:off x="292100" y="3289249"/>
            <a:ext cx="2081990" cy="1785104"/>
          </a:xfrm>
          <a:prstGeom prst="rect">
            <a:avLst/>
          </a:prstGeom>
        </p:spPr>
        <p:txBody>
          <a:bodyPr wrap="square">
            <a:spAutoFit/>
          </a:bodyPr>
          <a:lstStyle/>
          <a:p>
            <a:pPr marL="285750" lvl="0" indent="-285750">
              <a:spcBef>
                <a:spcPts val="600"/>
              </a:spcBef>
              <a:buFont typeface="Arial" panose="020B0604020202020204" pitchFamily="34" charset="0"/>
              <a:buChar char="•"/>
            </a:pPr>
            <a:r>
              <a:rPr lang="en-AU" dirty="0">
                <a:solidFill>
                  <a:schemeClr val="tx2"/>
                </a:solidFill>
                <a:latin typeface="Arial" panose="020B0604020202020204" pitchFamily="34" charset="0"/>
                <a:cs typeface="Arial" panose="020B0604020202020204" pitchFamily="34" charset="0"/>
              </a:rPr>
              <a:t>brainstorm</a:t>
            </a:r>
          </a:p>
          <a:p>
            <a:pPr marL="285750" lvl="0" indent="-285750">
              <a:spcBef>
                <a:spcPts val="600"/>
              </a:spcBef>
              <a:buFont typeface="Arial" panose="020B0604020202020204" pitchFamily="34" charset="0"/>
              <a:buChar char="•"/>
            </a:pPr>
            <a:r>
              <a:rPr lang="en-AU" dirty="0">
                <a:solidFill>
                  <a:schemeClr val="tx2"/>
                </a:solidFill>
                <a:latin typeface="Arial" panose="020B0604020202020204" pitchFamily="34" charset="0"/>
                <a:cs typeface="Arial" panose="020B0604020202020204" pitchFamily="34" charset="0"/>
              </a:rPr>
              <a:t>work together</a:t>
            </a:r>
          </a:p>
          <a:p>
            <a:pPr marL="285750" lvl="0" indent="-285750">
              <a:spcBef>
                <a:spcPts val="600"/>
              </a:spcBef>
              <a:buFont typeface="Arial" panose="020B0604020202020204" pitchFamily="34" charset="0"/>
              <a:buChar char="•"/>
            </a:pPr>
            <a:r>
              <a:rPr lang="en-AU" dirty="0">
                <a:solidFill>
                  <a:schemeClr val="tx2"/>
                </a:solidFill>
                <a:latin typeface="Arial" panose="020B0604020202020204" pitchFamily="34" charset="0"/>
                <a:cs typeface="Arial" panose="020B0604020202020204" pitchFamily="34" charset="0"/>
              </a:rPr>
              <a:t>share</a:t>
            </a:r>
          </a:p>
          <a:p>
            <a:pPr marL="285750" lvl="0" indent="-285750">
              <a:spcBef>
                <a:spcPts val="600"/>
              </a:spcBef>
              <a:buFont typeface="Arial" panose="020B0604020202020204" pitchFamily="34" charset="0"/>
              <a:buChar char="•"/>
            </a:pPr>
            <a:r>
              <a:rPr lang="en-AU" dirty="0">
                <a:solidFill>
                  <a:schemeClr val="tx2"/>
                </a:solidFill>
                <a:latin typeface="Arial" panose="020B0604020202020204" pitchFamily="34" charset="0"/>
                <a:cs typeface="Arial" panose="020B0604020202020204" pitchFamily="34" charset="0"/>
              </a:rPr>
              <a:t>learn</a:t>
            </a:r>
          </a:p>
          <a:p>
            <a:pPr marL="285750" lvl="0" indent="-285750">
              <a:spcBef>
                <a:spcPts val="600"/>
              </a:spcBef>
              <a:buFont typeface="Arial" panose="020B0604020202020204" pitchFamily="34" charset="0"/>
              <a:buChar char="•"/>
            </a:pPr>
            <a:r>
              <a:rPr lang="en-AU" dirty="0">
                <a:solidFill>
                  <a:schemeClr val="tx2"/>
                </a:solidFill>
                <a:latin typeface="Arial" panose="020B0604020202020204" pitchFamily="34" charset="0"/>
                <a:cs typeface="Arial" panose="020B0604020202020204" pitchFamily="34" charset="0"/>
              </a:rPr>
              <a:t>listen</a:t>
            </a:r>
          </a:p>
        </p:txBody>
      </p:sp>
      <p:sp>
        <p:nvSpPr>
          <p:cNvPr id="5" name="Footer Placeholder 4"/>
          <p:cNvSpPr>
            <a:spLocks noGrp="1"/>
          </p:cNvSpPr>
          <p:nvPr>
            <p:ph type="ftr" sz="quarter" idx="3"/>
          </p:nvPr>
        </p:nvSpPr>
        <p:spPr>
          <a:xfrm>
            <a:off x="292149" y="6258126"/>
            <a:ext cx="8623001" cy="365125"/>
          </a:xfrm>
        </p:spPr>
        <p:txBody>
          <a:bodyPr/>
          <a:lstStyle/>
          <a:p>
            <a:r>
              <a:rPr lang="en-AU" dirty="0"/>
              <a:t>Learning &amp; Business Systems | PLNTS | 2.4 (a) Supporting Change – Change in the Workplace V10.1 | Slide 15</a:t>
            </a:r>
            <a:endParaRPr lang="en-US" dirty="0"/>
          </a:p>
        </p:txBody>
      </p:sp>
    </p:spTree>
    <p:extLst>
      <p:ext uri="{BB962C8B-B14F-4D97-AF65-F5344CB8AC3E}">
        <p14:creationId xmlns:p14="http://schemas.microsoft.com/office/powerpoint/2010/main" val="319098251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fade">
                                      <p:cBhvr>
                                        <p:cTn id="11" dur="500"/>
                                        <p:tgtEl>
                                          <p:spTgt spid="6">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fade">
                                      <p:cBhvr>
                                        <p:cTn id="15" dur="500"/>
                                        <p:tgtEl>
                                          <p:spTgt spid="6">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Effect transition="in" filter="fade">
                                      <p:cBhvr>
                                        <p:cTn id="19" dur="500"/>
                                        <p:tgtEl>
                                          <p:spTgt spid="6">
                                            <p:txEl>
                                              <p:pRg st="3" end="3"/>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Effect transition="in" filter="fade">
                                      <p:cBhvr>
                                        <p:cTn id="22"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dirty="0"/>
              <a:t>Activity</a:t>
            </a:r>
          </a:p>
        </p:txBody>
      </p:sp>
      <p:pic>
        <p:nvPicPr>
          <p:cNvPr id="6" name="Picture 5" descr="Speech bubbles"/>
          <p:cNvPicPr>
            <a:picLocks noChangeAspect="1"/>
          </p:cNvPicPr>
          <p:nvPr/>
        </p:nvPicPr>
        <p:blipFill>
          <a:blip r:embed="rId3"/>
          <a:stretch>
            <a:fillRect/>
          </a:stretch>
        </p:blipFill>
        <p:spPr>
          <a:xfrm flipH="1">
            <a:off x="5318198" y="2023511"/>
            <a:ext cx="3596952" cy="3456732"/>
          </a:xfrm>
          <a:prstGeom prst="rect">
            <a:avLst/>
          </a:prstGeom>
        </p:spPr>
      </p:pic>
      <p:sp>
        <p:nvSpPr>
          <p:cNvPr id="7" name="Rectangle 6"/>
          <p:cNvSpPr/>
          <p:nvPr/>
        </p:nvSpPr>
        <p:spPr>
          <a:xfrm>
            <a:off x="6456076" y="3070381"/>
            <a:ext cx="1321196" cy="523220"/>
          </a:xfrm>
          <a:prstGeom prst="rect">
            <a:avLst/>
          </a:prstGeom>
        </p:spPr>
        <p:txBody>
          <a:bodyPr wrap="none">
            <a:spAutoFit/>
          </a:bodyPr>
          <a:lstStyle/>
          <a:p>
            <a:r>
              <a:rPr lang="en-AU" sz="2800" dirty="0">
                <a:solidFill>
                  <a:schemeClr val="tx2"/>
                </a:solidFill>
                <a:latin typeface="Arial" panose="020B0604020202020204" pitchFamily="34" charset="0"/>
                <a:cs typeface="Arial" panose="020B0604020202020204" pitchFamily="34" charset="0"/>
              </a:rPr>
              <a:t>Activity</a:t>
            </a:r>
          </a:p>
        </p:txBody>
      </p:sp>
      <p:sp>
        <p:nvSpPr>
          <p:cNvPr id="8" name="Rectangle 7"/>
          <p:cNvSpPr/>
          <p:nvPr/>
        </p:nvSpPr>
        <p:spPr>
          <a:xfrm>
            <a:off x="292100" y="1318022"/>
            <a:ext cx="5706364" cy="4801314"/>
          </a:xfrm>
          <a:prstGeom prst="rect">
            <a:avLst/>
          </a:prstGeom>
        </p:spPr>
        <p:txBody>
          <a:bodyPr wrap="square">
            <a:spAutoFit/>
          </a:bodyPr>
          <a:lstStyle/>
          <a:p>
            <a:pPr>
              <a:spcBef>
                <a:spcPts val="600"/>
              </a:spcBef>
            </a:pPr>
            <a:r>
              <a:rPr lang="en-AU" sz="1600" b="1" dirty="0">
                <a:solidFill>
                  <a:schemeClr val="accent5"/>
                </a:solidFill>
                <a:latin typeface="Arial" panose="020B0604020202020204" pitchFamily="34" charset="0"/>
                <a:cs typeface="Arial" panose="020B0604020202020204" pitchFamily="34" charset="0"/>
              </a:rPr>
              <a:t>Activity 1</a:t>
            </a:r>
          </a:p>
          <a:p>
            <a:pPr>
              <a:lnSpc>
                <a:spcPct val="150000"/>
              </a:lnSpc>
              <a:spcBef>
                <a:spcPts val="600"/>
              </a:spcBef>
            </a:pPr>
            <a:r>
              <a:rPr lang="en-AU" sz="1600" dirty="0">
                <a:solidFill>
                  <a:schemeClr val="tx2"/>
                </a:solidFill>
                <a:latin typeface="Arial" panose="020B0604020202020204" pitchFamily="34" charset="0"/>
                <a:cs typeface="Arial" panose="020B0604020202020204" pitchFamily="34" charset="0"/>
              </a:rPr>
              <a:t>Brainstorm and think of a situation where you have worked collaboratively to bring about change. </a:t>
            </a:r>
          </a:p>
          <a:p>
            <a:pPr>
              <a:spcBef>
                <a:spcPts val="600"/>
              </a:spcBef>
            </a:pPr>
            <a:r>
              <a:rPr lang="en-AU" sz="1600" b="1" dirty="0">
                <a:solidFill>
                  <a:schemeClr val="accent5"/>
                </a:solidFill>
                <a:latin typeface="Arial" panose="020B0604020202020204" pitchFamily="34" charset="0"/>
                <a:cs typeface="Arial" panose="020B0604020202020204" pitchFamily="34" charset="0"/>
              </a:rPr>
              <a:t>Activity 2</a:t>
            </a:r>
          </a:p>
          <a:p>
            <a:pPr>
              <a:lnSpc>
                <a:spcPct val="150000"/>
              </a:lnSpc>
            </a:pPr>
            <a:r>
              <a:rPr lang="en-AU" sz="1600" dirty="0">
                <a:solidFill>
                  <a:schemeClr val="tx2"/>
                </a:solidFill>
                <a:latin typeface="Arial" panose="020B0604020202020204" pitchFamily="34" charset="0"/>
                <a:cs typeface="Arial" panose="020B0604020202020204" pitchFamily="34" charset="0"/>
              </a:rPr>
              <a:t>Brainstorm how the staff could manage the changes </a:t>
            </a:r>
          </a:p>
          <a:p>
            <a:pPr>
              <a:lnSpc>
                <a:spcPct val="150000"/>
              </a:lnSpc>
            </a:pPr>
            <a:r>
              <a:rPr lang="en-AU" sz="1600" dirty="0">
                <a:solidFill>
                  <a:schemeClr val="tx2"/>
                </a:solidFill>
                <a:latin typeface="Arial" panose="020B0604020202020204" pitchFamily="34" charset="0"/>
                <a:cs typeface="Arial" panose="020B0604020202020204" pitchFamily="34" charset="0"/>
              </a:rPr>
              <a:t>in the following scenario:</a:t>
            </a:r>
          </a:p>
          <a:p>
            <a:pPr>
              <a:lnSpc>
                <a:spcPct val="150000"/>
              </a:lnSpc>
            </a:pPr>
            <a:r>
              <a:rPr lang="en-AU" sz="1600" dirty="0">
                <a:solidFill>
                  <a:schemeClr val="tx2"/>
                </a:solidFill>
                <a:latin typeface="Arial" panose="020B0604020202020204" pitchFamily="34" charset="0"/>
                <a:cs typeface="Arial" panose="020B0604020202020204" pitchFamily="34" charset="0"/>
              </a:rPr>
              <a:t>The school has an increase in students which brings </a:t>
            </a:r>
          </a:p>
          <a:p>
            <a:pPr>
              <a:lnSpc>
                <a:spcPct val="150000"/>
              </a:lnSpc>
            </a:pPr>
            <a:r>
              <a:rPr lang="en-AU" sz="1600" dirty="0">
                <a:solidFill>
                  <a:schemeClr val="tx2"/>
                </a:solidFill>
                <a:latin typeface="Arial" panose="020B0604020202020204" pitchFamily="34" charset="0"/>
                <a:cs typeface="Arial" panose="020B0604020202020204" pitchFamily="34" charset="0"/>
              </a:rPr>
              <a:t>about the following changes:</a:t>
            </a:r>
          </a:p>
          <a:p>
            <a:pPr marL="171450" lvl="0" indent="-171450">
              <a:lnSpc>
                <a:spcPct val="150000"/>
              </a:lnSpc>
              <a:buFont typeface="Arial" panose="020B0604020202020204" pitchFamily="34" charset="0"/>
              <a:buChar char="•"/>
            </a:pPr>
            <a:r>
              <a:rPr lang="en-AU" sz="1600" dirty="0">
                <a:solidFill>
                  <a:schemeClr val="tx2"/>
                </a:solidFill>
                <a:latin typeface="Arial" panose="020B0604020202020204" pitchFamily="34" charset="0"/>
                <a:cs typeface="Arial" panose="020B0604020202020204" pitchFamily="34" charset="0"/>
              </a:rPr>
              <a:t>the administrative staff will increase by two days per week</a:t>
            </a:r>
          </a:p>
          <a:p>
            <a:pPr marL="171450" lvl="0" indent="-171450">
              <a:lnSpc>
                <a:spcPct val="150000"/>
              </a:lnSpc>
              <a:buFont typeface="Arial" panose="020B0604020202020204" pitchFamily="34" charset="0"/>
              <a:buChar char="•"/>
            </a:pPr>
            <a:r>
              <a:rPr lang="en-AU" sz="1600" dirty="0">
                <a:solidFill>
                  <a:schemeClr val="tx2"/>
                </a:solidFill>
                <a:latin typeface="Arial" panose="020B0604020202020204" pitchFamily="34" charset="0"/>
                <a:cs typeface="Arial" panose="020B0604020202020204" pitchFamily="34" charset="0"/>
              </a:rPr>
              <a:t>some staff may have to move their desk/location</a:t>
            </a:r>
          </a:p>
          <a:p>
            <a:pPr marL="171450" lvl="0" indent="-171450">
              <a:lnSpc>
                <a:spcPct val="150000"/>
              </a:lnSpc>
              <a:buFont typeface="Arial" panose="020B0604020202020204" pitchFamily="34" charset="0"/>
              <a:buChar char="•"/>
            </a:pPr>
            <a:r>
              <a:rPr lang="en-AU" sz="1600" dirty="0">
                <a:solidFill>
                  <a:schemeClr val="tx2"/>
                </a:solidFill>
                <a:latin typeface="Arial" panose="020B0604020202020204" pitchFamily="34" charset="0"/>
                <a:cs typeface="Arial" panose="020B0604020202020204" pitchFamily="34" charset="0"/>
              </a:rPr>
              <a:t>equipment is required for the new staff</a:t>
            </a:r>
          </a:p>
          <a:p>
            <a:pPr marL="171450" lvl="0" indent="-171450">
              <a:lnSpc>
                <a:spcPct val="150000"/>
              </a:lnSpc>
              <a:buFont typeface="Arial" panose="020B0604020202020204" pitchFamily="34" charset="0"/>
              <a:buChar char="•"/>
            </a:pPr>
            <a:r>
              <a:rPr lang="en-AU" sz="1600" dirty="0">
                <a:solidFill>
                  <a:schemeClr val="tx2"/>
                </a:solidFill>
                <a:latin typeface="Arial" panose="020B0604020202020204" pitchFamily="34" charset="0"/>
                <a:cs typeface="Arial" panose="020B0604020202020204" pitchFamily="34" charset="0"/>
              </a:rPr>
              <a:t>some roles may have to be reassigned to accommodate new staff.</a:t>
            </a:r>
          </a:p>
        </p:txBody>
      </p:sp>
      <p:sp>
        <p:nvSpPr>
          <p:cNvPr id="5" name="Footer Placeholder 4"/>
          <p:cNvSpPr>
            <a:spLocks noGrp="1"/>
          </p:cNvSpPr>
          <p:nvPr>
            <p:ph type="ftr" sz="quarter" idx="3"/>
          </p:nvPr>
        </p:nvSpPr>
        <p:spPr>
          <a:xfrm>
            <a:off x="292149" y="6258126"/>
            <a:ext cx="8623001" cy="365125"/>
          </a:xfrm>
        </p:spPr>
        <p:txBody>
          <a:bodyPr/>
          <a:lstStyle/>
          <a:p>
            <a:r>
              <a:rPr lang="en-AU" dirty="0"/>
              <a:t>Learning &amp; Business Systems | PLNTS | 2.4 (a) Supporting Change – Change in the Workplace V10.1 | Slide 16</a:t>
            </a:r>
            <a:endParaRPr lang="en-US" dirty="0"/>
          </a:p>
        </p:txBody>
      </p:sp>
    </p:spTree>
    <p:extLst>
      <p:ext uri="{BB962C8B-B14F-4D97-AF65-F5344CB8AC3E}">
        <p14:creationId xmlns:p14="http://schemas.microsoft.com/office/powerpoint/2010/main" val="66564144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8">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dirty="0"/>
              <a:t>Change</a:t>
            </a:r>
          </a:p>
        </p:txBody>
      </p:sp>
      <p:pic>
        <p:nvPicPr>
          <p:cNvPr id="3" name="Picture 2" descr="ballerinas leaping metaphor for plunging into change"/>
          <p:cNvPicPr>
            <a:picLocks noChangeAspect="1"/>
          </p:cNvPicPr>
          <p:nvPr/>
        </p:nvPicPr>
        <p:blipFill>
          <a:blip r:embed="rId3"/>
          <a:stretch>
            <a:fillRect/>
          </a:stretch>
        </p:blipFill>
        <p:spPr>
          <a:xfrm>
            <a:off x="292100" y="1459223"/>
            <a:ext cx="8120380" cy="4585308"/>
          </a:xfrm>
          <a:prstGeom prst="rect">
            <a:avLst/>
          </a:prstGeom>
        </p:spPr>
      </p:pic>
      <p:sp>
        <p:nvSpPr>
          <p:cNvPr id="7" name="Rectangle 6"/>
          <p:cNvSpPr/>
          <p:nvPr/>
        </p:nvSpPr>
        <p:spPr>
          <a:xfrm>
            <a:off x="579120" y="5121201"/>
            <a:ext cx="4572000" cy="584775"/>
          </a:xfrm>
          <a:prstGeom prst="rect">
            <a:avLst/>
          </a:prstGeom>
        </p:spPr>
        <p:txBody>
          <a:bodyPr>
            <a:spAutoFit/>
          </a:bodyPr>
          <a:lstStyle/>
          <a:p>
            <a:r>
              <a:rPr lang="en-AU" sz="1600" dirty="0">
                <a:solidFill>
                  <a:schemeClr val="bg1"/>
                </a:solidFill>
                <a:latin typeface="Arial" panose="020B0604020202020204" pitchFamily="34" charset="0"/>
                <a:cs typeface="Arial" panose="020B0604020202020204" pitchFamily="34" charset="0"/>
              </a:rPr>
              <a:t>The only way to make sense out of change is to plunge into it, move with it, and join the dance’</a:t>
            </a:r>
          </a:p>
        </p:txBody>
      </p:sp>
      <p:sp>
        <p:nvSpPr>
          <p:cNvPr id="8" name="Rectangle 7"/>
          <p:cNvSpPr/>
          <p:nvPr/>
        </p:nvSpPr>
        <p:spPr>
          <a:xfrm>
            <a:off x="579120" y="5642571"/>
            <a:ext cx="4572000" cy="276999"/>
          </a:xfrm>
          <a:prstGeom prst="rect">
            <a:avLst/>
          </a:prstGeom>
        </p:spPr>
        <p:txBody>
          <a:bodyPr>
            <a:spAutoFit/>
          </a:bodyPr>
          <a:lstStyle/>
          <a:p>
            <a:r>
              <a:rPr lang="en-AU" sz="1200" dirty="0">
                <a:solidFill>
                  <a:schemeClr val="bg1"/>
                </a:solidFill>
                <a:latin typeface="Arial" panose="020B0604020202020204" pitchFamily="34" charset="0"/>
                <a:cs typeface="Arial" panose="020B0604020202020204" pitchFamily="34" charset="0"/>
              </a:rPr>
              <a:t>Alan Watts, English philosopher, (1915 to 1973)</a:t>
            </a:r>
          </a:p>
        </p:txBody>
      </p:sp>
      <p:sp>
        <p:nvSpPr>
          <p:cNvPr id="5" name="Footer Placeholder 4"/>
          <p:cNvSpPr>
            <a:spLocks noGrp="1"/>
          </p:cNvSpPr>
          <p:nvPr>
            <p:ph type="ftr" sz="quarter" idx="3"/>
          </p:nvPr>
        </p:nvSpPr>
        <p:spPr>
          <a:xfrm>
            <a:off x="292149" y="6258126"/>
            <a:ext cx="8623001" cy="365125"/>
          </a:xfrm>
        </p:spPr>
        <p:txBody>
          <a:bodyPr/>
          <a:lstStyle/>
          <a:p>
            <a:r>
              <a:rPr lang="en-AU" dirty="0"/>
              <a:t>Learning &amp; Business Systems | PLNTS | 2.4 (a) Supporting Change – Change in the Workplace V10.1 | Slide 17</a:t>
            </a:r>
            <a:endParaRPr lang="en-US" dirty="0"/>
          </a:p>
        </p:txBody>
      </p:sp>
    </p:spTree>
    <p:extLst>
      <p:ext uri="{BB962C8B-B14F-4D97-AF65-F5344CB8AC3E}">
        <p14:creationId xmlns:p14="http://schemas.microsoft.com/office/powerpoint/2010/main" val="422876419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fade">
                                      <p:cBhvr>
                                        <p:cTn id="11" dur="500"/>
                                        <p:tgtEl>
                                          <p:spTgt spid="7">
                                            <p:txEl>
                                              <p:pRg st="0" end="0"/>
                                            </p:txEl>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55574" y="730880"/>
            <a:ext cx="8629313" cy="553334"/>
          </a:xfrm>
        </p:spPr>
        <p:txBody>
          <a:bodyPr/>
          <a:lstStyle/>
          <a:p>
            <a:r>
              <a:rPr lang="en-AU" dirty="0"/>
              <a:t>Reflecting on this session – Change in the Workplace</a:t>
            </a:r>
          </a:p>
        </p:txBody>
      </p:sp>
      <p:sp>
        <p:nvSpPr>
          <p:cNvPr id="5" name="Text Placeholder 1"/>
          <p:cNvSpPr txBox="1">
            <a:spLocks/>
          </p:cNvSpPr>
          <p:nvPr/>
        </p:nvSpPr>
        <p:spPr>
          <a:xfrm>
            <a:off x="292150" y="1572085"/>
            <a:ext cx="4822775" cy="749934"/>
          </a:xfrm>
          <a:prstGeom prst="rect">
            <a:avLst/>
          </a:prstGeom>
        </p:spPr>
        <p:txBody>
          <a:bodyPr vert="horz" wrap="square" lIns="0" tIns="45720" rIns="91440" bIns="45720" rtlCol="0">
            <a:noAutofit/>
          </a:bodyPr>
          <a:lstStyle>
            <a:lvl1pPr marL="0" indent="0" algn="l" defTabSz="514337" rtl="0" eaLnBrk="1" latinLnBrk="0" hangingPunct="1">
              <a:lnSpc>
                <a:spcPct val="150000"/>
              </a:lnSpc>
              <a:spcBef>
                <a:spcPts val="0"/>
              </a:spcBef>
              <a:spcAft>
                <a:spcPts val="450"/>
              </a:spcAft>
              <a:buFont typeface="Arial" panose="020B0604020202020204" pitchFamily="34" charset="0"/>
              <a:buNone/>
              <a:defRPr sz="1800" b="1" i="0" kern="1200">
                <a:solidFill>
                  <a:schemeClr val="bg1"/>
                </a:solidFill>
                <a:latin typeface="Arial" panose="020B0604020202020204" pitchFamily="34" charset="0"/>
                <a:ea typeface="+mn-ea"/>
                <a:cs typeface="Arial" panose="020B0604020202020204" pitchFamily="34" charset="0"/>
              </a:defRPr>
            </a:lvl1pPr>
            <a:lvl2pPr marL="0" indent="0" algn="l" defTabSz="514337" rtl="0" eaLnBrk="1" latinLnBrk="0" hangingPunct="1">
              <a:lnSpc>
                <a:spcPct val="150000"/>
              </a:lnSpc>
              <a:spcBef>
                <a:spcPts val="0"/>
              </a:spcBef>
              <a:spcAft>
                <a:spcPts val="450"/>
              </a:spcAft>
              <a:buClrTx/>
              <a:buFont typeface="Montserrat Medium" panose="00000600000000000000" pitchFamily="2" charset="0"/>
              <a:buNone/>
              <a:defRPr sz="1600" kern="1200">
                <a:solidFill>
                  <a:schemeClr val="tx2"/>
                </a:solidFill>
                <a:latin typeface="Arial" panose="020B0604020202020204" pitchFamily="34" charset="0"/>
                <a:ea typeface="+mn-ea"/>
                <a:cs typeface="Arial" panose="020B0604020202020204" pitchFamily="34" charset="0"/>
              </a:defRPr>
            </a:lvl2pPr>
            <a:lvl3pPr marL="405994" indent="-133347" algn="l" defTabSz="514337" rtl="0" eaLnBrk="1" latinLnBrk="0" hangingPunct="1">
              <a:lnSpc>
                <a:spcPct val="150000"/>
              </a:lnSpc>
              <a:spcBef>
                <a:spcPts val="0"/>
              </a:spcBef>
              <a:spcAft>
                <a:spcPts val="450"/>
              </a:spcAft>
              <a:buClrTx/>
              <a:buFont typeface="Montserrat Medium" panose="00000600000000000000" pitchFamily="2" charset="0"/>
              <a:buChar char="»"/>
              <a:tabLst/>
              <a:defRPr sz="1600" kern="1200">
                <a:solidFill>
                  <a:schemeClr val="tx2"/>
                </a:solidFill>
                <a:latin typeface="Arial" panose="020B0604020202020204" pitchFamily="34" charset="0"/>
                <a:ea typeface="+mn-ea"/>
                <a:cs typeface="Arial" panose="020B0604020202020204" pitchFamily="34" charset="0"/>
              </a:defRPr>
            </a:lvl3pPr>
            <a:lvl4pPr marL="539341" indent="-139301" algn="l" defTabSz="514337" rtl="0" eaLnBrk="1" latinLnBrk="0" hangingPunct="1">
              <a:lnSpc>
                <a:spcPct val="150000"/>
              </a:lnSpc>
              <a:spcBef>
                <a:spcPts val="0"/>
              </a:spcBef>
              <a:spcAft>
                <a:spcPts val="450"/>
              </a:spcAft>
              <a:buClrTx/>
              <a:buFont typeface="Courier New" panose="02070309020205020404" pitchFamily="49" charset="0"/>
              <a:buChar char="o"/>
              <a:defRPr sz="1400" b="0" i="0" kern="1200">
                <a:solidFill>
                  <a:schemeClr val="tx2"/>
                </a:solidFill>
                <a:latin typeface="Arial" panose="020B0604020202020204" pitchFamily="34" charset="0"/>
                <a:ea typeface="+mn-ea"/>
                <a:cs typeface="Arial" panose="020B0604020202020204" pitchFamily="34" charset="0"/>
              </a:defRPr>
            </a:lvl4pPr>
            <a:lvl5pPr marL="672687" indent="-133347" algn="l" defTabSz="514337" rtl="0" eaLnBrk="1" latinLnBrk="0" hangingPunct="1">
              <a:lnSpc>
                <a:spcPct val="150000"/>
              </a:lnSpc>
              <a:spcBef>
                <a:spcPts val="0"/>
              </a:spcBef>
              <a:spcAft>
                <a:spcPts val="450"/>
              </a:spcAft>
              <a:buFont typeface="Arial" panose="020B0604020202020204" pitchFamily="34" charset="0"/>
              <a:buChar char="•"/>
              <a:defRPr sz="1200" b="0" i="0" kern="1200">
                <a:solidFill>
                  <a:schemeClr val="tx2"/>
                </a:solidFill>
                <a:latin typeface="Arial" panose="020B0604020202020204" pitchFamily="34" charset="0"/>
                <a:ea typeface="+mn-ea"/>
                <a:cs typeface="Arial" panose="020B0604020202020204" pitchFamily="34" charset="0"/>
              </a:defRPr>
            </a:lvl5pPr>
            <a:lvl6pPr marL="1414422" indent="-128584"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590" indent="-128584"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758" indent="-128584"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25" indent="-128584"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indent="1588"/>
            <a:r>
              <a:rPr lang="en-AU" b="0">
                <a:solidFill>
                  <a:schemeClr val="tx2"/>
                </a:solidFill>
              </a:rPr>
              <a:t>Has this session given you an understanding of how to:</a:t>
            </a:r>
          </a:p>
        </p:txBody>
      </p:sp>
      <p:sp>
        <p:nvSpPr>
          <p:cNvPr id="2" name="Text Placeholder 1"/>
          <p:cNvSpPr>
            <a:spLocks noGrp="1"/>
          </p:cNvSpPr>
          <p:nvPr>
            <p:ph type="body" sz="quarter" idx="15"/>
          </p:nvPr>
        </p:nvSpPr>
        <p:spPr>
          <a:xfrm>
            <a:off x="292149" y="2600324"/>
            <a:ext cx="4706571" cy="2227707"/>
          </a:xfrm>
        </p:spPr>
        <p:txBody>
          <a:bodyPr/>
          <a:lstStyle/>
          <a:p>
            <a:pPr marL="285750" indent="-285750">
              <a:buFont typeface="Arial" panose="020B0604020202020204" pitchFamily="34" charset="0"/>
              <a:buChar char="•"/>
            </a:pPr>
            <a:r>
              <a:rPr lang="en-AU" b="0" dirty="0">
                <a:solidFill>
                  <a:schemeClr val="tx2"/>
                </a:solidFill>
              </a:rPr>
              <a:t>engage in change with a positive mindset </a:t>
            </a:r>
          </a:p>
          <a:p>
            <a:pPr marL="285750" indent="-285750">
              <a:buFont typeface="Arial" panose="020B0604020202020204" pitchFamily="34" charset="0"/>
              <a:buChar char="•"/>
            </a:pPr>
            <a:r>
              <a:rPr lang="en-AU" b="0" dirty="0">
                <a:solidFill>
                  <a:schemeClr val="tx2"/>
                </a:solidFill>
              </a:rPr>
              <a:t>support improvement by participating in professional learning </a:t>
            </a:r>
          </a:p>
          <a:p>
            <a:pPr marL="285750" indent="-285750">
              <a:buFont typeface="Arial" panose="020B0604020202020204" pitchFamily="34" charset="0"/>
              <a:buChar char="•"/>
            </a:pPr>
            <a:r>
              <a:rPr lang="en-AU" b="0" dirty="0">
                <a:solidFill>
                  <a:schemeClr val="tx2"/>
                </a:solidFill>
              </a:rPr>
              <a:t>act on feedback?</a:t>
            </a:r>
          </a:p>
        </p:txBody>
      </p:sp>
      <p:pic>
        <p:nvPicPr>
          <p:cNvPr id="9" name="session.png" descr="Decorative"/>
          <p:cNvPicPr>
            <a:picLocks noChangeAspect="1"/>
          </p:cNvPicPr>
          <p:nvPr/>
        </p:nvPicPr>
        <p:blipFill>
          <a:blip r:embed="rId3"/>
          <a:stretch>
            <a:fillRect/>
          </a:stretch>
        </p:blipFill>
        <p:spPr>
          <a:xfrm rot="18147255">
            <a:off x="6472386" y="2057796"/>
            <a:ext cx="2493213" cy="2771612"/>
          </a:xfrm>
          <a:prstGeom prst="rect">
            <a:avLst/>
          </a:prstGeom>
          <a:ln w="12700">
            <a:miter lim="400000"/>
          </a:ln>
        </p:spPr>
      </p:pic>
      <p:sp>
        <p:nvSpPr>
          <p:cNvPr id="7" name="Footer Placeholder 6"/>
          <p:cNvSpPr>
            <a:spLocks noGrp="1"/>
          </p:cNvSpPr>
          <p:nvPr>
            <p:ph type="ftr" sz="quarter" idx="3"/>
          </p:nvPr>
        </p:nvSpPr>
        <p:spPr>
          <a:xfrm>
            <a:off x="292150" y="6258126"/>
            <a:ext cx="8680400" cy="365125"/>
          </a:xfrm>
        </p:spPr>
        <p:txBody>
          <a:bodyPr/>
          <a:lstStyle/>
          <a:p>
            <a:r>
              <a:rPr lang="en-AU" dirty="0"/>
              <a:t>Learning &amp; Business Systems | PLNTS | 2.4 (a) Supporting Change – Change in the Workplace V10.1 | Slide 18</a:t>
            </a:r>
            <a:endParaRPr lang="en-US" dirty="0"/>
          </a:p>
        </p:txBody>
      </p:sp>
    </p:spTree>
    <p:extLst>
      <p:ext uri="{BB962C8B-B14F-4D97-AF65-F5344CB8AC3E}">
        <p14:creationId xmlns:p14="http://schemas.microsoft.com/office/powerpoint/2010/main" val="659441309"/>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dirty="0"/>
              <a:t>ESA administrative practices modules</a:t>
            </a:r>
          </a:p>
        </p:txBody>
      </p:sp>
      <p:graphicFrame>
        <p:nvGraphicFramePr>
          <p:cNvPr id="7" name="Table 6" descr="ESA administrative practices modules framework"/>
          <p:cNvGraphicFramePr>
            <a:graphicFrameLocks noGrp="1"/>
          </p:cNvGraphicFramePr>
          <p:nvPr>
            <p:extLst>
              <p:ext uri="{D42A27DB-BD31-4B8C-83A1-F6EECF244321}">
                <p14:modId xmlns:p14="http://schemas.microsoft.com/office/powerpoint/2010/main" val="54109937"/>
              </p:ext>
            </p:extLst>
          </p:nvPr>
        </p:nvGraphicFramePr>
        <p:xfrm>
          <a:off x="292100" y="1978750"/>
          <a:ext cx="8623050" cy="3365306"/>
        </p:xfrm>
        <a:graphic>
          <a:graphicData uri="http://schemas.openxmlformats.org/drawingml/2006/table">
            <a:tbl>
              <a:tblPr firstRow="1" bandRow="1">
                <a:tableStyleId>{69012ECD-51FC-41F1-AA8D-1B2483CD663E}</a:tableStyleId>
              </a:tblPr>
              <a:tblGrid>
                <a:gridCol w="3605909">
                  <a:extLst>
                    <a:ext uri="{9D8B030D-6E8A-4147-A177-3AD203B41FA5}">
                      <a16:colId xmlns:a16="http://schemas.microsoft.com/office/drawing/2014/main" val="2569631817"/>
                    </a:ext>
                  </a:extLst>
                </a:gridCol>
                <a:gridCol w="5017141">
                  <a:extLst>
                    <a:ext uri="{9D8B030D-6E8A-4147-A177-3AD203B41FA5}">
                      <a16:colId xmlns:a16="http://schemas.microsoft.com/office/drawing/2014/main" val="129071591"/>
                    </a:ext>
                  </a:extLst>
                </a:gridCol>
              </a:tblGrid>
              <a:tr h="519776">
                <a:tc>
                  <a:txBody>
                    <a:bodyPr/>
                    <a:lstStyle/>
                    <a:p>
                      <a:r>
                        <a:rPr lang="en-AU" sz="1400" dirty="0">
                          <a:latin typeface="Arial Narrow" panose="020B0606020202030204" pitchFamily="34" charset="0"/>
                        </a:rPr>
                        <a:t>Framework focus area</a:t>
                      </a:r>
                      <a:endParaRPr lang="en-AU" sz="1400" dirty="0">
                        <a:latin typeface="Arial Narrow" panose="020B0606020202030204" pitchFamily="34" charset="0"/>
                        <a:cs typeface="Arial" panose="020B0604020202020204" pitchFamily="34" charset="0"/>
                      </a:endParaRPr>
                    </a:p>
                  </a:txBody>
                  <a:tcPr/>
                </a:tc>
                <a:tc>
                  <a:txBody>
                    <a:bodyPr/>
                    <a:lstStyle/>
                    <a:p>
                      <a:r>
                        <a:rPr lang="en-AU" sz="1400" dirty="0">
                          <a:latin typeface="Arial Narrow" panose="020B0606020202030204" pitchFamily="34" charset="0"/>
                        </a:rPr>
                        <a:t>Module</a:t>
                      </a:r>
                      <a:endParaRPr lang="en-AU" sz="1400" dirty="0">
                        <a:latin typeface="Arial Narrow" panose="020B0606020202030204" pitchFamily="34" charset="0"/>
                        <a:cs typeface="Arial" panose="020B0604020202020204" pitchFamily="34" charset="0"/>
                      </a:endParaRPr>
                    </a:p>
                  </a:txBody>
                  <a:tcPr/>
                </a:tc>
                <a:extLst>
                  <a:ext uri="{0D108BD9-81ED-4DB2-BD59-A6C34878D82A}">
                    <a16:rowId xmlns:a16="http://schemas.microsoft.com/office/drawing/2014/main" val="3652944712"/>
                  </a:ext>
                </a:extLst>
              </a:tr>
              <a:tr h="549135">
                <a:tc>
                  <a:txBody>
                    <a:bodyPr/>
                    <a:lstStyle/>
                    <a:p>
                      <a:pPr marL="0" marR="0" lvl="0" indent="0" algn="l" defTabSz="514337" rtl="0" eaLnBrk="1" fontAlgn="auto" latinLnBrk="0" hangingPunct="1">
                        <a:lnSpc>
                          <a:spcPct val="100000"/>
                        </a:lnSpc>
                        <a:spcBef>
                          <a:spcPts val="0"/>
                        </a:spcBef>
                        <a:spcAft>
                          <a:spcPts val="0"/>
                        </a:spcAft>
                        <a:buClrTx/>
                        <a:buSzTx/>
                        <a:buFontTx/>
                        <a:buNone/>
                        <a:tabLst/>
                        <a:defRPr/>
                      </a:pPr>
                      <a:r>
                        <a:rPr lang="en-AU" sz="1050" dirty="0">
                          <a:latin typeface="Arial Narrow" panose="020B0606020202030204" pitchFamily="34" charset="0"/>
                          <a:cs typeface="Arial" panose="020B0604020202020204" pitchFamily="34" charset="0"/>
                        </a:rPr>
                        <a:t>2.1 Applying DoE policies and processes</a:t>
                      </a:r>
                    </a:p>
                    <a:p>
                      <a:endParaRPr lang="en-AU" sz="1050" dirty="0">
                        <a:latin typeface="Arial Narrow" panose="020B0606020202030204" pitchFamily="34" charset="0"/>
                        <a:cs typeface="Arial" panose="020B0604020202020204" pitchFamily="34" charset="0"/>
                      </a:endParaRPr>
                    </a:p>
                  </a:txBody>
                  <a:tcPr/>
                </a:tc>
                <a:tc>
                  <a:txBody>
                    <a:bodyPr/>
                    <a:lstStyle>
                      <a:lvl1pPr marL="0" algn="l" defTabSz="514337" rtl="0" eaLnBrk="1" latinLnBrk="0" hangingPunct="1">
                        <a:defRPr sz="1013" kern="1200">
                          <a:solidFill>
                            <a:schemeClr val="dk1"/>
                          </a:solidFill>
                          <a:latin typeface="Montserrat Light"/>
                        </a:defRPr>
                      </a:lvl1pPr>
                      <a:lvl2pPr marL="257168" algn="l" defTabSz="514337" rtl="0" eaLnBrk="1" latinLnBrk="0" hangingPunct="1">
                        <a:defRPr sz="1013" kern="1200">
                          <a:solidFill>
                            <a:schemeClr val="dk1"/>
                          </a:solidFill>
                          <a:latin typeface="Montserrat Light"/>
                        </a:defRPr>
                      </a:lvl2pPr>
                      <a:lvl3pPr marL="514337" algn="l" defTabSz="514337" rtl="0" eaLnBrk="1" latinLnBrk="0" hangingPunct="1">
                        <a:defRPr sz="1013" kern="1200">
                          <a:solidFill>
                            <a:schemeClr val="dk1"/>
                          </a:solidFill>
                          <a:latin typeface="Montserrat Light"/>
                        </a:defRPr>
                      </a:lvl3pPr>
                      <a:lvl4pPr marL="771503" algn="l" defTabSz="514337" rtl="0" eaLnBrk="1" latinLnBrk="0" hangingPunct="1">
                        <a:defRPr sz="1013" kern="1200">
                          <a:solidFill>
                            <a:schemeClr val="dk1"/>
                          </a:solidFill>
                          <a:latin typeface="Montserrat Light"/>
                        </a:defRPr>
                      </a:lvl4pPr>
                      <a:lvl5pPr marL="1028672" algn="l" defTabSz="514337" rtl="0" eaLnBrk="1" latinLnBrk="0" hangingPunct="1">
                        <a:defRPr sz="1013" kern="1200">
                          <a:solidFill>
                            <a:schemeClr val="dk1"/>
                          </a:solidFill>
                          <a:latin typeface="Montserrat Light"/>
                        </a:defRPr>
                      </a:lvl5pPr>
                      <a:lvl6pPr marL="1285839" algn="l" defTabSz="514337" rtl="0" eaLnBrk="1" latinLnBrk="0" hangingPunct="1">
                        <a:defRPr sz="1013" kern="1200">
                          <a:solidFill>
                            <a:schemeClr val="dk1"/>
                          </a:solidFill>
                          <a:latin typeface="Montserrat Light"/>
                        </a:defRPr>
                      </a:lvl6pPr>
                      <a:lvl7pPr marL="1543007" algn="l" defTabSz="514337" rtl="0" eaLnBrk="1" latinLnBrk="0" hangingPunct="1">
                        <a:defRPr sz="1013" kern="1200">
                          <a:solidFill>
                            <a:schemeClr val="dk1"/>
                          </a:solidFill>
                          <a:latin typeface="Montserrat Light"/>
                        </a:defRPr>
                      </a:lvl7pPr>
                      <a:lvl8pPr marL="1800174" algn="l" defTabSz="514337" rtl="0" eaLnBrk="1" latinLnBrk="0" hangingPunct="1">
                        <a:defRPr sz="1013" kern="1200">
                          <a:solidFill>
                            <a:schemeClr val="dk1"/>
                          </a:solidFill>
                          <a:latin typeface="Montserrat Light"/>
                        </a:defRPr>
                      </a:lvl8pPr>
                      <a:lvl9pPr marL="2057342" algn="l" defTabSz="514337" rtl="0" eaLnBrk="1" latinLnBrk="0" hangingPunct="1">
                        <a:defRPr sz="1013" kern="1200">
                          <a:solidFill>
                            <a:schemeClr val="dk1"/>
                          </a:solidFill>
                          <a:latin typeface="Montserrat Light"/>
                        </a:defRPr>
                      </a:lvl9pPr>
                    </a:lstStyle>
                    <a:p>
                      <a:pPr marL="228600" indent="-228600">
                        <a:buFont typeface="+mj-lt"/>
                        <a:buAutoNum type="alphaLcPeriod"/>
                      </a:pPr>
                      <a:r>
                        <a:rPr lang="en-AU" sz="1050" dirty="0">
                          <a:latin typeface="Arial Narrow" panose="020B0606020202030204" pitchFamily="34" charset="0"/>
                          <a:cs typeface="Arial" panose="020B0604020202020204" pitchFamily="34" charset="0"/>
                        </a:rPr>
                        <a:t>Policy and Procedures in Administrative</a:t>
                      </a:r>
                      <a:r>
                        <a:rPr lang="en-AU" sz="1050" baseline="0" dirty="0">
                          <a:latin typeface="Arial Narrow" panose="020B0606020202030204" pitchFamily="34" charset="0"/>
                          <a:cs typeface="Arial" panose="020B0604020202020204" pitchFamily="34" charset="0"/>
                        </a:rPr>
                        <a:t> Practices</a:t>
                      </a:r>
                    </a:p>
                    <a:p>
                      <a:pPr marL="228600" indent="-228600">
                        <a:buFont typeface="+mj-lt"/>
                        <a:buAutoNum type="alphaLcPeriod"/>
                      </a:pPr>
                      <a:r>
                        <a:rPr lang="en-AU" sz="1050" baseline="0" dirty="0">
                          <a:latin typeface="Arial Narrow" panose="020B0606020202030204" pitchFamily="34" charset="0"/>
                          <a:cs typeface="Arial" panose="020B0604020202020204" pitchFamily="34" charset="0"/>
                        </a:rPr>
                        <a:t>Risk management in the Workplace</a:t>
                      </a:r>
                      <a:endParaRPr lang="en-AU" sz="1050" dirty="0">
                        <a:latin typeface="Arial Narrow" panose="020B0606020202030204" pitchFamily="34" charset="0"/>
                        <a:cs typeface="Arial" panose="020B0604020202020204" pitchFamily="34" charset="0"/>
                      </a:endParaRPr>
                    </a:p>
                  </a:txBody>
                  <a:tcPr/>
                </a:tc>
                <a:extLst>
                  <a:ext uri="{0D108BD9-81ED-4DB2-BD59-A6C34878D82A}">
                    <a16:rowId xmlns:a16="http://schemas.microsoft.com/office/drawing/2014/main" val="798888934"/>
                  </a:ext>
                </a:extLst>
              </a:tr>
              <a:tr h="749695">
                <a:tc>
                  <a:txBody>
                    <a:bodyPr/>
                    <a:lstStyle/>
                    <a:p>
                      <a:pPr marL="0" marR="0" lvl="0" indent="0" algn="l" defTabSz="514337" rtl="0" eaLnBrk="1" fontAlgn="auto" latinLnBrk="0" hangingPunct="1">
                        <a:lnSpc>
                          <a:spcPct val="100000"/>
                        </a:lnSpc>
                        <a:spcBef>
                          <a:spcPts val="0"/>
                        </a:spcBef>
                        <a:spcAft>
                          <a:spcPts val="0"/>
                        </a:spcAft>
                        <a:buClrTx/>
                        <a:buSzTx/>
                        <a:buFontTx/>
                        <a:buNone/>
                        <a:tabLst/>
                        <a:defRPr/>
                      </a:pPr>
                      <a:r>
                        <a:rPr lang="en-AU" sz="1050" dirty="0">
                          <a:latin typeface="Arial Narrow" panose="020B0606020202030204" pitchFamily="34" charset="0"/>
                          <a:cs typeface="Arial" panose="020B0604020202020204" pitchFamily="34" charset="0"/>
                        </a:rPr>
                        <a:t>2.2 Financial literacy and compliance</a:t>
                      </a:r>
                    </a:p>
                    <a:p>
                      <a:endParaRPr lang="en-AU" sz="1050" dirty="0">
                        <a:latin typeface="Arial Narrow" panose="020B0606020202030204" pitchFamily="34" charset="0"/>
                        <a:cs typeface="Arial" panose="020B0604020202020204" pitchFamily="34" charset="0"/>
                      </a:endParaRPr>
                    </a:p>
                  </a:txBody>
                  <a:tcPr/>
                </a:tc>
                <a:tc>
                  <a:txBody>
                    <a:bodyPr/>
                    <a:lstStyle>
                      <a:lvl1pPr marL="0" algn="l" defTabSz="514337" rtl="0" eaLnBrk="1" latinLnBrk="0" hangingPunct="1">
                        <a:defRPr sz="1013" kern="1200">
                          <a:solidFill>
                            <a:schemeClr val="dk1"/>
                          </a:solidFill>
                          <a:latin typeface="Montserrat Light"/>
                        </a:defRPr>
                      </a:lvl1pPr>
                      <a:lvl2pPr marL="257168" algn="l" defTabSz="514337" rtl="0" eaLnBrk="1" latinLnBrk="0" hangingPunct="1">
                        <a:defRPr sz="1013" kern="1200">
                          <a:solidFill>
                            <a:schemeClr val="dk1"/>
                          </a:solidFill>
                          <a:latin typeface="Montserrat Light"/>
                        </a:defRPr>
                      </a:lvl2pPr>
                      <a:lvl3pPr marL="514337" algn="l" defTabSz="514337" rtl="0" eaLnBrk="1" latinLnBrk="0" hangingPunct="1">
                        <a:defRPr sz="1013" kern="1200">
                          <a:solidFill>
                            <a:schemeClr val="dk1"/>
                          </a:solidFill>
                          <a:latin typeface="Montserrat Light"/>
                        </a:defRPr>
                      </a:lvl3pPr>
                      <a:lvl4pPr marL="771503" algn="l" defTabSz="514337" rtl="0" eaLnBrk="1" latinLnBrk="0" hangingPunct="1">
                        <a:defRPr sz="1013" kern="1200">
                          <a:solidFill>
                            <a:schemeClr val="dk1"/>
                          </a:solidFill>
                          <a:latin typeface="Montserrat Light"/>
                        </a:defRPr>
                      </a:lvl4pPr>
                      <a:lvl5pPr marL="1028672" algn="l" defTabSz="514337" rtl="0" eaLnBrk="1" latinLnBrk="0" hangingPunct="1">
                        <a:defRPr sz="1013" kern="1200">
                          <a:solidFill>
                            <a:schemeClr val="dk1"/>
                          </a:solidFill>
                          <a:latin typeface="Montserrat Light"/>
                        </a:defRPr>
                      </a:lvl5pPr>
                      <a:lvl6pPr marL="1285839" algn="l" defTabSz="514337" rtl="0" eaLnBrk="1" latinLnBrk="0" hangingPunct="1">
                        <a:defRPr sz="1013" kern="1200">
                          <a:solidFill>
                            <a:schemeClr val="dk1"/>
                          </a:solidFill>
                          <a:latin typeface="Montserrat Light"/>
                        </a:defRPr>
                      </a:lvl6pPr>
                      <a:lvl7pPr marL="1543007" algn="l" defTabSz="514337" rtl="0" eaLnBrk="1" latinLnBrk="0" hangingPunct="1">
                        <a:defRPr sz="1013" kern="1200">
                          <a:solidFill>
                            <a:schemeClr val="dk1"/>
                          </a:solidFill>
                          <a:latin typeface="Montserrat Light"/>
                        </a:defRPr>
                      </a:lvl7pPr>
                      <a:lvl8pPr marL="1800174" algn="l" defTabSz="514337" rtl="0" eaLnBrk="1" latinLnBrk="0" hangingPunct="1">
                        <a:defRPr sz="1013" kern="1200">
                          <a:solidFill>
                            <a:schemeClr val="dk1"/>
                          </a:solidFill>
                          <a:latin typeface="Montserrat Light"/>
                        </a:defRPr>
                      </a:lvl8pPr>
                      <a:lvl9pPr marL="2057342" algn="l" defTabSz="514337" rtl="0" eaLnBrk="1" latinLnBrk="0" hangingPunct="1">
                        <a:defRPr sz="1013" kern="1200">
                          <a:solidFill>
                            <a:schemeClr val="dk1"/>
                          </a:solidFill>
                          <a:latin typeface="Montserrat Light"/>
                        </a:defRPr>
                      </a:lvl9pPr>
                    </a:lstStyle>
                    <a:p>
                      <a:pPr marL="228600" marR="0" lvl="0" indent="-228600" algn="l" defTabSz="514337" rtl="0" eaLnBrk="1" fontAlgn="auto" latinLnBrk="0" hangingPunct="1">
                        <a:lnSpc>
                          <a:spcPct val="100000"/>
                        </a:lnSpc>
                        <a:spcBef>
                          <a:spcPts val="0"/>
                        </a:spcBef>
                        <a:spcAft>
                          <a:spcPts val="0"/>
                        </a:spcAft>
                        <a:buClrTx/>
                        <a:buSzTx/>
                        <a:buFont typeface="+mj-lt"/>
                        <a:buAutoNum type="alphaLcPeriod"/>
                        <a:tabLst/>
                        <a:defRPr/>
                      </a:pPr>
                      <a:r>
                        <a:rPr lang="en-AU" sz="1050" dirty="0">
                          <a:latin typeface="Arial Narrow" panose="020B0606020202030204" pitchFamily="34" charset="0"/>
                          <a:cs typeface="Arial" panose="020B0604020202020204" pitchFamily="34" charset="0"/>
                        </a:rPr>
                        <a:t>School Finance</a:t>
                      </a:r>
                    </a:p>
                    <a:p>
                      <a:pPr marL="228600" marR="0" lvl="0" indent="-228600" algn="l" defTabSz="514337" rtl="0" eaLnBrk="1" fontAlgn="auto" latinLnBrk="0" hangingPunct="1">
                        <a:lnSpc>
                          <a:spcPct val="100000"/>
                        </a:lnSpc>
                        <a:spcBef>
                          <a:spcPts val="0"/>
                        </a:spcBef>
                        <a:spcAft>
                          <a:spcPts val="0"/>
                        </a:spcAft>
                        <a:buClrTx/>
                        <a:buSzTx/>
                        <a:buFont typeface="+mj-lt"/>
                        <a:buAutoNum type="alphaLcPeriod"/>
                        <a:tabLst/>
                        <a:defRPr/>
                      </a:pPr>
                      <a:r>
                        <a:rPr lang="en-AU" sz="1050" dirty="0">
                          <a:latin typeface="Arial Narrow" panose="020B0606020202030204" pitchFamily="34" charset="0"/>
                          <a:cs typeface="Arial" panose="020B0604020202020204" pitchFamily="34" charset="0"/>
                        </a:rPr>
                        <a:t>Financial Terminology</a:t>
                      </a:r>
                    </a:p>
                    <a:p>
                      <a:pPr marL="228600" marR="0" lvl="0" indent="-228600" algn="l" defTabSz="514337" rtl="0" eaLnBrk="1" fontAlgn="auto" latinLnBrk="0" hangingPunct="1">
                        <a:lnSpc>
                          <a:spcPct val="100000"/>
                        </a:lnSpc>
                        <a:spcBef>
                          <a:spcPts val="0"/>
                        </a:spcBef>
                        <a:spcAft>
                          <a:spcPts val="0"/>
                        </a:spcAft>
                        <a:buClrTx/>
                        <a:buSzTx/>
                        <a:buFont typeface="+mj-lt"/>
                        <a:buAutoNum type="alphaLcPeriod"/>
                        <a:tabLst/>
                        <a:defRPr/>
                      </a:pPr>
                      <a:r>
                        <a:rPr lang="en-AU" sz="1050" dirty="0">
                          <a:latin typeface="Arial Narrow" panose="020B0606020202030204" pitchFamily="34" charset="0"/>
                          <a:cs typeface="Arial" panose="020B0604020202020204" pitchFamily="34" charset="0"/>
                        </a:rPr>
                        <a:t>Procurement</a:t>
                      </a:r>
                    </a:p>
                  </a:txBody>
                  <a:tcPr/>
                </a:tc>
                <a:extLst>
                  <a:ext uri="{0D108BD9-81ED-4DB2-BD59-A6C34878D82A}">
                    <a16:rowId xmlns:a16="http://schemas.microsoft.com/office/drawing/2014/main" val="1713902876"/>
                  </a:ext>
                </a:extLst>
              </a:tr>
              <a:tr h="454360">
                <a:tc>
                  <a:txBody>
                    <a:bodyPr/>
                    <a:lstStyle/>
                    <a:p>
                      <a:pPr marL="0" marR="0" lvl="0" indent="0" algn="l" defTabSz="514337" rtl="0" eaLnBrk="1" fontAlgn="auto" latinLnBrk="0" hangingPunct="1">
                        <a:lnSpc>
                          <a:spcPct val="100000"/>
                        </a:lnSpc>
                        <a:spcBef>
                          <a:spcPts val="0"/>
                        </a:spcBef>
                        <a:spcAft>
                          <a:spcPts val="0"/>
                        </a:spcAft>
                        <a:buClrTx/>
                        <a:buSzTx/>
                        <a:buFontTx/>
                        <a:buNone/>
                        <a:tabLst/>
                        <a:defRPr/>
                      </a:pPr>
                      <a:r>
                        <a:rPr lang="en-AU" sz="1050" dirty="0">
                          <a:latin typeface="Arial Narrow" panose="020B0606020202030204" pitchFamily="34" charset="0"/>
                          <a:cs typeface="Arial" panose="020B0604020202020204" pitchFamily="34" charset="0"/>
                        </a:rPr>
                        <a:t>2.3 Achieving</a:t>
                      </a:r>
                      <a:r>
                        <a:rPr lang="en-AU" sz="1050" baseline="0" dirty="0">
                          <a:latin typeface="Arial Narrow" panose="020B0606020202030204" pitchFamily="34" charset="0"/>
                          <a:cs typeface="Arial" panose="020B0604020202020204" pitchFamily="34" charset="0"/>
                        </a:rPr>
                        <a:t> team objectives</a:t>
                      </a:r>
                      <a:endParaRPr lang="en-AU" sz="1050" dirty="0">
                        <a:latin typeface="Arial Narrow" panose="020B0606020202030204" pitchFamily="34" charset="0"/>
                        <a:cs typeface="Arial" panose="020B0604020202020204" pitchFamily="34" charset="0"/>
                      </a:endParaRPr>
                    </a:p>
                    <a:p>
                      <a:endParaRPr lang="en-AU" sz="1050" dirty="0">
                        <a:latin typeface="Arial Narrow" panose="020B0606020202030204" pitchFamily="34" charset="0"/>
                        <a:cs typeface="Arial" panose="020B0604020202020204" pitchFamily="34" charset="0"/>
                      </a:endParaRPr>
                    </a:p>
                  </a:txBody>
                  <a:tcPr/>
                </a:tc>
                <a:tc>
                  <a:txBody>
                    <a:bodyPr/>
                    <a:lstStyle/>
                    <a:p>
                      <a:pPr marL="228600" marR="0" lvl="0" indent="-228600" algn="l" defTabSz="514337" rtl="0" eaLnBrk="1" fontAlgn="auto" latinLnBrk="0" hangingPunct="1">
                        <a:lnSpc>
                          <a:spcPct val="100000"/>
                        </a:lnSpc>
                        <a:spcBef>
                          <a:spcPts val="0"/>
                        </a:spcBef>
                        <a:spcAft>
                          <a:spcPts val="0"/>
                        </a:spcAft>
                        <a:buClrTx/>
                        <a:buSzTx/>
                        <a:buFont typeface="+mj-lt"/>
                        <a:buAutoNum type="alphaLcPeriod"/>
                        <a:tabLst/>
                        <a:defRPr/>
                      </a:pPr>
                      <a:r>
                        <a:rPr lang="en-AU" sz="1050" dirty="0">
                          <a:latin typeface="Arial Narrow" panose="020B0606020202030204" pitchFamily="34" charset="0"/>
                          <a:cs typeface="Arial" panose="020B0604020202020204" pitchFamily="34" charset="0"/>
                        </a:rPr>
                        <a:t>Team Objectives</a:t>
                      </a:r>
                    </a:p>
                    <a:p>
                      <a:pPr marL="228600" indent="-228600">
                        <a:buFont typeface="+mj-lt"/>
                        <a:buAutoNum type="alphaLcPeriod"/>
                      </a:pPr>
                      <a:endParaRPr lang="en-AU" sz="1050" dirty="0">
                        <a:latin typeface="Arial Narrow" panose="020B0606020202030204" pitchFamily="34" charset="0"/>
                        <a:cs typeface="Arial" panose="020B0604020202020204" pitchFamily="34" charset="0"/>
                      </a:endParaRPr>
                    </a:p>
                  </a:txBody>
                  <a:tcPr/>
                </a:tc>
                <a:extLst>
                  <a:ext uri="{0D108BD9-81ED-4DB2-BD59-A6C34878D82A}">
                    <a16:rowId xmlns:a16="http://schemas.microsoft.com/office/drawing/2014/main" val="4115679247"/>
                  </a:ext>
                </a:extLst>
              </a:tr>
              <a:tr h="451520">
                <a:tc>
                  <a:txBody>
                    <a:bodyPr/>
                    <a:lstStyle/>
                    <a:p>
                      <a:pPr marL="0" marR="0" lvl="0" indent="0" algn="l" defTabSz="514337" rtl="0" eaLnBrk="1" fontAlgn="auto" latinLnBrk="0" hangingPunct="1">
                        <a:lnSpc>
                          <a:spcPct val="100000"/>
                        </a:lnSpc>
                        <a:spcBef>
                          <a:spcPts val="0"/>
                        </a:spcBef>
                        <a:spcAft>
                          <a:spcPts val="0"/>
                        </a:spcAft>
                        <a:buClrTx/>
                        <a:buSzTx/>
                        <a:buFontTx/>
                        <a:buNone/>
                        <a:tabLst/>
                        <a:defRPr/>
                      </a:pPr>
                      <a:r>
                        <a:rPr lang="en-AU" sz="1050" dirty="0">
                          <a:latin typeface="Arial Narrow" panose="020B0606020202030204" pitchFamily="34" charset="0"/>
                          <a:cs typeface="Arial" panose="020B0604020202020204" pitchFamily="34" charset="0"/>
                        </a:rPr>
                        <a:t>2.4 Supporting change</a:t>
                      </a:r>
                    </a:p>
                    <a:p>
                      <a:endParaRPr lang="en-AU" sz="1050" dirty="0">
                        <a:latin typeface="Arial Narrow" panose="020B0606020202030204" pitchFamily="34" charset="0"/>
                        <a:cs typeface="Arial" panose="020B0604020202020204" pitchFamily="34" charset="0"/>
                      </a:endParaRPr>
                    </a:p>
                  </a:txBody>
                  <a:tcPr/>
                </a:tc>
                <a:tc>
                  <a:txBody>
                    <a:bodyPr/>
                    <a:lstStyle/>
                    <a:p>
                      <a:pPr marL="228600" marR="0" lvl="0" indent="-228600" algn="l" defTabSz="514337" rtl="0" eaLnBrk="1" fontAlgn="auto" latinLnBrk="0" hangingPunct="1">
                        <a:lnSpc>
                          <a:spcPct val="100000"/>
                        </a:lnSpc>
                        <a:spcBef>
                          <a:spcPts val="0"/>
                        </a:spcBef>
                        <a:spcAft>
                          <a:spcPts val="0"/>
                        </a:spcAft>
                        <a:buClrTx/>
                        <a:buSzTx/>
                        <a:buFont typeface="+mj-lt"/>
                        <a:buAutoNum type="alphaLcPeriod"/>
                        <a:tabLst/>
                        <a:defRPr/>
                      </a:pPr>
                      <a:r>
                        <a:rPr lang="en-AU" sz="1050" dirty="0">
                          <a:latin typeface="Arial Narrow" panose="020B0606020202030204" pitchFamily="34" charset="0"/>
                          <a:cs typeface="Arial" panose="020B0604020202020204" pitchFamily="34" charset="0"/>
                        </a:rPr>
                        <a:t>Change in the Workplace</a:t>
                      </a:r>
                    </a:p>
                    <a:p>
                      <a:pPr marL="228600" indent="-228600">
                        <a:buFont typeface="+mj-lt"/>
                        <a:buAutoNum type="alphaLcPeriod"/>
                      </a:pPr>
                      <a:endParaRPr lang="en-AU" sz="1050" dirty="0">
                        <a:latin typeface="Arial Narrow" panose="020B0606020202030204" pitchFamily="34" charset="0"/>
                        <a:cs typeface="Arial" panose="020B0604020202020204" pitchFamily="34" charset="0"/>
                      </a:endParaRPr>
                    </a:p>
                  </a:txBody>
                  <a:tcPr/>
                </a:tc>
                <a:extLst>
                  <a:ext uri="{0D108BD9-81ED-4DB2-BD59-A6C34878D82A}">
                    <a16:rowId xmlns:a16="http://schemas.microsoft.com/office/drawing/2014/main" val="2396477863"/>
                  </a:ext>
                </a:extLst>
              </a:tr>
              <a:tr h="640820">
                <a:tc>
                  <a:txBody>
                    <a:bodyPr/>
                    <a:lstStyle/>
                    <a:p>
                      <a:pPr algn="l"/>
                      <a:r>
                        <a:rPr lang="en-AU" sz="1050" dirty="0">
                          <a:latin typeface="Arial Narrow" panose="020B0606020202030204" pitchFamily="34" charset="0"/>
                          <a:cs typeface="Arial" panose="020B0604020202020204" pitchFamily="34" charset="0"/>
                        </a:rPr>
                        <a:t>2.5 Systems improvement</a:t>
                      </a:r>
                    </a:p>
                  </a:txBody>
                  <a:tcPr/>
                </a:tc>
                <a:tc>
                  <a:txBody>
                    <a:bodyPr/>
                    <a:lstStyle/>
                    <a:p>
                      <a:pPr marL="228600" marR="0" lvl="0" indent="-228600" algn="l" defTabSz="514337" rtl="0" eaLnBrk="1" fontAlgn="auto" latinLnBrk="0" hangingPunct="1">
                        <a:lnSpc>
                          <a:spcPct val="100000"/>
                        </a:lnSpc>
                        <a:spcBef>
                          <a:spcPts val="0"/>
                        </a:spcBef>
                        <a:spcAft>
                          <a:spcPts val="0"/>
                        </a:spcAft>
                        <a:buClrTx/>
                        <a:buSzTx/>
                        <a:buFont typeface="+mj-lt"/>
                        <a:buAutoNum type="alphaLcPeriod"/>
                        <a:tabLst/>
                        <a:defRPr/>
                      </a:pPr>
                      <a:r>
                        <a:rPr lang="en-AU" sz="1050" dirty="0">
                          <a:latin typeface="Arial Narrow" panose="020B0606020202030204" pitchFamily="34" charset="0"/>
                          <a:cs typeface="Arial" panose="020B0604020202020204" pitchFamily="34" charset="0"/>
                        </a:rPr>
                        <a:t>Technology</a:t>
                      </a:r>
                      <a:r>
                        <a:rPr lang="en-AU" sz="1050" baseline="0" dirty="0">
                          <a:latin typeface="Arial Narrow" panose="020B0606020202030204" pitchFamily="34" charset="0"/>
                          <a:cs typeface="Arial" panose="020B0604020202020204" pitchFamily="34" charset="0"/>
                        </a:rPr>
                        <a:t> and Systems</a:t>
                      </a:r>
                      <a:endParaRPr lang="en-AU" sz="1050" dirty="0">
                        <a:latin typeface="Arial Narrow" panose="020B0606020202030204" pitchFamily="34" charset="0"/>
                        <a:cs typeface="Arial" panose="020B0604020202020204" pitchFamily="34" charset="0"/>
                      </a:endParaRPr>
                    </a:p>
                  </a:txBody>
                  <a:tcPr/>
                </a:tc>
                <a:extLst>
                  <a:ext uri="{0D108BD9-81ED-4DB2-BD59-A6C34878D82A}">
                    <a16:rowId xmlns:a16="http://schemas.microsoft.com/office/drawing/2014/main" val="913790530"/>
                  </a:ext>
                </a:extLst>
              </a:tr>
            </a:tbl>
          </a:graphicData>
        </a:graphic>
      </p:graphicFrame>
      <p:sp>
        <p:nvSpPr>
          <p:cNvPr id="6" name="Rectangle 5"/>
          <p:cNvSpPr/>
          <p:nvPr/>
        </p:nvSpPr>
        <p:spPr>
          <a:xfrm>
            <a:off x="292099" y="5660738"/>
            <a:ext cx="8623000" cy="338554"/>
          </a:xfrm>
          <a:prstGeom prst="rect">
            <a:avLst/>
          </a:prstGeom>
        </p:spPr>
        <p:txBody>
          <a:bodyPr wrap="square">
            <a:spAutoFit/>
          </a:bodyPr>
          <a:lstStyle/>
          <a:p>
            <a:pPr algn="ctr" defTabSz="914378"/>
            <a:r>
              <a:rPr lang="en-AU" sz="1600" dirty="0">
                <a:solidFill>
                  <a:prstClr val="black"/>
                </a:solidFill>
                <a:latin typeface="Arial" panose="020B0604020202020204" pitchFamily="34" charset="0"/>
                <a:cs typeface="Arial" panose="020B0604020202020204" pitchFamily="34" charset="0"/>
                <a:hlinkClick r:id="rId3" tooltip="Professional learning - School Administrative and Support Staff website"/>
              </a:rPr>
              <a:t>Professional Learning for Non-Teaching Staff (PLNTS) website</a:t>
            </a:r>
            <a:endParaRPr lang="en-AU" sz="1600" dirty="0">
              <a:solidFill>
                <a:prstClr val="black"/>
              </a:solidFill>
              <a:latin typeface="Arial" panose="020B0604020202020204" pitchFamily="34" charset="0"/>
              <a:cs typeface="Arial" panose="020B0604020202020204" pitchFamily="34" charset="0"/>
            </a:endParaRPr>
          </a:p>
        </p:txBody>
      </p:sp>
      <p:sp>
        <p:nvSpPr>
          <p:cNvPr id="5" name="Footer Placeholder 4"/>
          <p:cNvSpPr>
            <a:spLocks noGrp="1"/>
          </p:cNvSpPr>
          <p:nvPr>
            <p:ph type="ftr" sz="quarter" idx="3"/>
          </p:nvPr>
        </p:nvSpPr>
        <p:spPr>
          <a:xfrm>
            <a:off x="292149" y="6258126"/>
            <a:ext cx="8623001" cy="365125"/>
          </a:xfrm>
        </p:spPr>
        <p:txBody>
          <a:bodyPr/>
          <a:lstStyle/>
          <a:p>
            <a:r>
              <a:rPr lang="en-AU" dirty="0"/>
              <a:t>Learning &amp; Business Systems | PLNTS | 2.4 (a) Supporting Change – Change in the Workplace V10.1 | Slide 19</a:t>
            </a:r>
            <a:endParaRPr lang="en-US" dirty="0"/>
          </a:p>
        </p:txBody>
      </p:sp>
    </p:spTree>
    <p:extLst>
      <p:ext uri="{BB962C8B-B14F-4D97-AF65-F5344CB8AC3E}">
        <p14:creationId xmlns:p14="http://schemas.microsoft.com/office/powerpoint/2010/main" val="1263009995"/>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a:t>Structure of the module</a:t>
            </a:r>
          </a:p>
        </p:txBody>
      </p:sp>
      <p:sp>
        <p:nvSpPr>
          <p:cNvPr id="2" name="Text Placeholder 1"/>
          <p:cNvSpPr>
            <a:spLocks noGrp="1"/>
          </p:cNvSpPr>
          <p:nvPr>
            <p:ph type="body" sz="quarter" idx="15"/>
          </p:nvPr>
        </p:nvSpPr>
        <p:spPr>
          <a:xfrm>
            <a:off x="292100" y="1364374"/>
            <a:ext cx="5018087" cy="4369452"/>
          </a:xfrm>
        </p:spPr>
        <p:txBody>
          <a:bodyPr/>
          <a:lstStyle/>
          <a:p>
            <a:r>
              <a:rPr lang="en-AU" sz="1600" b="0" dirty="0">
                <a:solidFill>
                  <a:schemeClr val="tx2"/>
                </a:solidFill>
              </a:rPr>
              <a:t>This module contains 1 session and has a total delivery time of 47 minutes. Resources for this module include:</a:t>
            </a:r>
          </a:p>
          <a:p>
            <a:pPr marL="285750" indent="-285750">
              <a:buFont typeface="Arial" panose="020B0604020202020204" pitchFamily="34" charset="0"/>
              <a:buChar char="•"/>
            </a:pPr>
            <a:r>
              <a:rPr lang="en-AU" sz="1600" b="0" dirty="0">
                <a:solidFill>
                  <a:schemeClr val="tx2"/>
                </a:solidFill>
              </a:rPr>
              <a:t>PowerPoint presentation session</a:t>
            </a:r>
          </a:p>
          <a:p>
            <a:pPr marL="691744" lvl="2" indent="-285750">
              <a:buFont typeface="Courier New" panose="02070309020205020404" pitchFamily="49" charset="0"/>
              <a:buChar char="o"/>
            </a:pPr>
            <a:r>
              <a:rPr lang="en-AU" sz="1400" b="0" dirty="0">
                <a:solidFill>
                  <a:schemeClr val="tx2"/>
                </a:solidFill>
              </a:rPr>
              <a:t>Session 1 – Change in the Workplace – 47 minutes</a:t>
            </a:r>
          </a:p>
          <a:p>
            <a:pPr marL="285750" indent="-285750">
              <a:buFont typeface="Arial" panose="020B0604020202020204" pitchFamily="34" charset="0"/>
              <a:buChar char="•"/>
            </a:pPr>
            <a:r>
              <a:rPr lang="en-AU" sz="1600" b="0" dirty="0">
                <a:solidFill>
                  <a:schemeClr val="tx2"/>
                </a:solidFill>
              </a:rPr>
              <a:t>presenter notes with pre-reading and guidelines to successfully deliver sessions</a:t>
            </a:r>
          </a:p>
          <a:p>
            <a:pPr marL="285750" indent="-285750">
              <a:buFont typeface="Arial" panose="020B0604020202020204" pitchFamily="34" charset="0"/>
              <a:buChar char="•"/>
            </a:pPr>
            <a:r>
              <a:rPr lang="en-AU" sz="1600" b="0" dirty="0">
                <a:solidFill>
                  <a:schemeClr val="tx2"/>
                </a:solidFill>
              </a:rPr>
              <a:t>handouts and </a:t>
            </a:r>
            <a:r>
              <a:rPr lang="en-AU" sz="1600" b="0" dirty="0" smtClean="0">
                <a:solidFill>
                  <a:schemeClr val="tx2"/>
                </a:solidFill>
              </a:rPr>
              <a:t>activities.</a:t>
            </a:r>
            <a:endParaRPr lang="en-AU" sz="1600" b="0" dirty="0">
              <a:solidFill>
                <a:schemeClr val="tx2"/>
              </a:solidFill>
            </a:endParaRPr>
          </a:p>
          <a:p>
            <a:endParaRPr lang="en-AU" dirty="0"/>
          </a:p>
        </p:txBody>
      </p:sp>
      <p:sp>
        <p:nvSpPr>
          <p:cNvPr id="4" name="Text Placeholder 1"/>
          <p:cNvSpPr txBox="1">
            <a:spLocks/>
          </p:cNvSpPr>
          <p:nvPr/>
        </p:nvSpPr>
        <p:spPr>
          <a:xfrm>
            <a:off x="6496050" y="1364374"/>
            <a:ext cx="2305050" cy="3427730"/>
          </a:xfrm>
          <a:prstGeom prst="rect">
            <a:avLst/>
          </a:prstGeom>
        </p:spPr>
        <p:txBody>
          <a:bodyPr vert="horz" wrap="square" lIns="0" tIns="45720" rIns="91440" bIns="45720" rtlCol="0">
            <a:noAutofit/>
          </a:bodyPr>
          <a:lstStyle>
            <a:lvl1pPr marL="0" indent="0" algn="l" defTabSz="514337" rtl="0" eaLnBrk="1" latinLnBrk="0" hangingPunct="1">
              <a:lnSpc>
                <a:spcPct val="150000"/>
              </a:lnSpc>
              <a:spcBef>
                <a:spcPts val="0"/>
              </a:spcBef>
              <a:spcAft>
                <a:spcPts val="450"/>
              </a:spcAft>
              <a:buFont typeface="Arial" panose="020B0604020202020204" pitchFamily="34" charset="0"/>
              <a:buNone/>
              <a:defRPr sz="1800" b="1" i="0" kern="1200">
                <a:solidFill>
                  <a:schemeClr val="bg1"/>
                </a:solidFill>
                <a:latin typeface="Arial" panose="020B0604020202020204" pitchFamily="34" charset="0"/>
                <a:ea typeface="+mn-ea"/>
                <a:cs typeface="Arial" panose="020B0604020202020204" pitchFamily="34" charset="0"/>
              </a:defRPr>
            </a:lvl1pPr>
            <a:lvl2pPr marL="0" indent="0" algn="l" defTabSz="514337" rtl="0" eaLnBrk="1" latinLnBrk="0" hangingPunct="1">
              <a:lnSpc>
                <a:spcPct val="150000"/>
              </a:lnSpc>
              <a:spcBef>
                <a:spcPts val="0"/>
              </a:spcBef>
              <a:spcAft>
                <a:spcPts val="450"/>
              </a:spcAft>
              <a:buClrTx/>
              <a:buFont typeface="Montserrat Medium" panose="00000600000000000000" pitchFamily="2" charset="0"/>
              <a:buNone/>
              <a:defRPr sz="1600" kern="1200">
                <a:solidFill>
                  <a:schemeClr val="tx2"/>
                </a:solidFill>
                <a:latin typeface="Arial" panose="020B0604020202020204" pitchFamily="34" charset="0"/>
                <a:ea typeface="+mn-ea"/>
                <a:cs typeface="Arial" panose="020B0604020202020204" pitchFamily="34" charset="0"/>
              </a:defRPr>
            </a:lvl2pPr>
            <a:lvl3pPr marL="405994" indent="-133347" algn="l" defTabSz="514337" rtl="0" eaLnBrk="1" latinLnBrk="0" hangingPunct="1">
              <a:lnSpc>
                <a:spcPct val="150000"/>
              </a:lnSpc>
              <a:spcBef>
                <a:spcPts val="0"/>
              </a:spcBef>
              <a:spcAft>
                <a:spcPts val="450"/>
              </a:spcAft>
              <a:buClrTx/>
              <a:buFont typeface="Montserrat Medium" panose="00000600000000000000" pitchFamily="2" charset="0"/>
              <a:buChar char="»"/>
              <a:tabLst/>
              <a:defRPr sz="1600" kern="1200">
                <a:solidFill>
                  <a:schemeClr val="tx2"/>
                </a:solidFill>
                <a:latin typeface="Arial" panose="020B0604020202020204" pitchFamily="34" charset="0"/>
                <a:ea typeface="+mn-ea"/>
                <a:cs typeface="Arial" panose="020B0604020202020204" pitchFamily="34" charset="0"/>
              </a:defRPr>
            </a:lvl3pPr>
            <a:lvl4pPr marL="539341" indent="-139301" algn="l" defTabSz="514337" rtl="0" eaLnBrk="1" latinLnBrk="0" hangingPunct="1">
              <a:lnSpc>
                <a:spcPct val="150000"/>
              </a:lnSpc>
              <a:spcBef>
                <a:spcPts val="0"/>
              </a:spcBef>
              <a:spcAft>
                <a:spcPts val="450"/>
              </a:spcAft>
              <a:buClrTx/>
              <a:buFont typeface="Courier New" panose="02070309020205020404" pitchFamily="49" charset="0"/>
              <a:buChar char="o"/>
              <a:defRPr sz="1400" b="0" i="0" kern="1200">
                <a:solidFill>
                  <a:schemeClr val="tx2"/>
                </a:solidFill>
                <a:latin typeface="Arial" panose="020B0604020202020204" pitchFamily="34" charset="0"/>
                <a:ea typeface="+mn-ea"/>
                <a:cs typeface="Arial" panose="020B0604020202020204" pitchFamily="34" charset="0"/>
              </a:defRPr>
            </a:lvl4pPr>
            <a:lvl5pPr marL="672687" indent="-133347" algn="l" defTabSz="514337" rtl="0" eaLnBrk="1" latinLnBrk="0" hangingPunct="1">
              <a:lnSpc>
                <a:spcPct val="150000"/>
              </a:lnSpc>
              <a:spcBef>
                <a:spcPts val="0"/>
              </a:spcBef>
              <a:spcAft>
                <a:spcPts val="450"/>
              </a:spcAft>
              <a:buFont typeface="Arial" panose="020B0604020202020204" pitchFamily="34" charset="0"/>
              <a:buChar char="•"/>
              <a:defRPr sz="1200" b="0" i="0" kern="1200">
                <a:solidFill>
                  <a:schemeClr val="tx2"/>
                </a:solidFill>
                <a:latin typeface="Arial" panose="020B0604020202020204" pitchFamily="34" charset="0"/>
                <a:ea typeface="+mn-ea"/>
                <a:cs typeface="Arial" panose="020B0604020202020204" pitchFamily="34" charset="0"/>
              </a:defRPr>
            </a:lvl5pPr>
            <a:lvl6pPr marL="1414422" indent="-128584"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590" indent="-128584"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758" indent="-128584"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25" indent="-128584"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r>
              <a:rPr lang="en-AU" sz="1600">
                <a:solidFill>
                  <a:schemeClr val="tx2"/>
                </a:solidFill>
              </a:rPr>
              <a:t>Purpose</a:t>
            </a:r>
          </a:p>
          <a:p>
            <a:r>
              <a:rPr lang="en-AU" sz="1600" b="0">
                <a:solidFill>
                  <a:schemeClr val="tx2"/>
                </a:solidFill>
              </a:rPr>
              <a:t>This module is one of a series of modules which have been developed to support the implementation of the Excellence in School Administration Framework</a:t>
            </a:r>
          </a:p>
          <a:p>
            <a:endParaRPr lang="en-AU"/>
          </a:p>
        </p:txBody>
      </p:sp>
      <p:sp>
        <p:nvSpPr>
          <p:cNvPr id="12" name="Footer Placeholder 11"/>
          <p:cNvSpPr>
            <a:spLocks noGrp="1"/>
          </p:cNvSpPr>
          <p:nvPr>
            <p:ph type="ftr" sz="quarter" idx="3"/>
          </p:nvPr>
        </p:nvSpPr>
        <p:spPr>
          <a:xfrm>
            <a:off x="292150" y="6258126"/>
            <a:ext cx="8508950" cy="365125"/>
          </a:xfrm>
          <a:prstGeom prst="rect">
            <a:avLst/>
          </a:prstGeom>
        </p:spPr>
        <p:txBody>
          <a:bodyPr/>
          <a:lstStyle/>
          <a:p>
            <a:r>
              <a:rPr lang="en-AU" dirty="0"/>
              <a:t>Learning &amp; Business Systems | PLNTS | 2.4 (a) Supporting Change – Change in the Workplace V10.1 | Slide 2</a:t>
            </a:r>
            <a:endParaRPr lang="en-US" dirty="0"/>
          </a:p>
        </p:txBody>
      </p:sp>
    </p:spTree>
    <p:extLst>
      <p:ext uri="{BB962C8B-B14F-4D97-AF65-F5344CB8AC3E}">
        <p14:creationId xmlns:p14="http://schemas.microsoft.com/office/powerpoint/2010/main" val="258909792"/>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19795" y="867717"/>
            <a:ext cx="6955159" cy="586782"/>
          </a:xfrm>
        </p:spPr>
        <p:txBody>
          <a:bodyPr>
            <a:normAutofit fontScale="90000"/>
          </a:bodyPr>
          <a:lstStyle/>
          <a:p>
            <a:r>
              <a:rPr lang="en-US" dirty="0"/>
              <a:t>Professional learning information, resources and course catalogue for non-teaching staff </a:t>
            </a:r>
          </a:p>
        </p:txBody>
      </p:sp>
      <p:sp>
        <p:nvSpPr>
          <p:cNvPr id="2" name="Content Placeholder 1"/>
          <p:cNvSpPr>
            <a:spLocks noGrp="1"/>
          </p:cNvSpPr>
          <p:nvPr>
            <p:ph sz="quarter" idx="4294967295"/>
          </p:nvPr>
        </p:nvSpPr>
        <p:spPr>
          <a:xfrm>
            <a:off x="319794" y="1656575"/>
            <a:ext cx="4625879" cy="4073812"/>
          </a:xfrm>
        </p:spPr>
        <p:txBody>
          <a:bodyPr/>
          <a:lstStyle/>
          <a:p>
            <a:r>
              <a:rPr lang="en-AU" sz="1477" dirty="0"/>
              <a:t>Information about </a:t>
            </a:r>
            <a:r>
              <a:rPr lang="en-AU" sz="1477" b="1" dirty="0"/>
              <a:t>professional learning for non-teaching staff </a:t>
            </a:r>
            <a:r>
              <a:rPr lang="en-AU" sz="1477" dirty="0"/>
              <a:t>including links to a course catalogue and resources, can be found on the professional learning site of the intranet.</a:t>
            </a:r>
          </a:p>
          <a:p>
            <a:endParaRPr lang="en-AU" sz="1477" dirty="0"/>
          </a:p>
          <a:p>
            <a:pPr marL="0" indent="0">
              <a:buNone/>
            </a:pPr>
            <a:r>
              <a:rPr lang="en-AU" sz="1477" dirty="0"/>
              <a:t>From the </a:t>
            </a:r>
            <a:r>
              <a:rPr lang="en-AU" sz="1477" b="1" dirty="0"/>
              <a:t>Inside the department A-Z </a:t>
            </a:r>
            <a:r>
              <a:rPr lang="en-AU" sz="1477" dirty="0"/>
              <a:t>tab select:</a:t>
            </a:r>
          </a:p>
          <a:p>
            <a:pPr marL="214318" indent="-214318"/>
            <a:r>
              <a:rPr lang="en-AU" sz="1477" dirty="0"/>
              <a:t>Professional learning</a:t>
            </a:r>
          </a:p>
          <a:p>
            <a:pPr marL="214318" indent="-214318"/>
            <a:r>
              <a:rPr lang="en-AU" sz="1477" dirty="0">
                <a:hlinkClick r:id="rId3"/>
              </a:rPr>
              <a:t>Professional learning for non-teaching staff</a:t>
            </a:r>
            <a:endParaRPr lang="en-AU" sz="1477" dirty="0"/>
          </a:p>
          <a:p>
            <a:pPr marL="214318" indent="-214318"/>
            <a:r>
              <a:rPr lang="en-AU" sz="1477" dirty="0">
                <a:hlinkClick r:id="rId4"/>
              </a:rPr>
              <a:t>Course catalogue</a:t>
            </a:r>
            <a:endParaRPr lang="en-AU" sz="1477" dirty="0"/>
          </a:p>
        </p:txBody>
      </p:sp>
      <p:pic>
        <p:nvPicPr>
          <p:cNvPr id="4" name="Picture 3" descr="Decorative"/>
          <p:cNvPicPr>
            <a:picLocks noChangeAspect="1"/>
          </p:cNvPicPr>
          <p:nvPr/>
        </p:nvPicPr>
        <p:blipFill>
          <a:blip r:embed="rId5"/>
          <a:stretch>
            <a:fillRect/>
          </a:stretch>
        </p:blipFill>
        <p:spPr>
          <a:xfrm>
            <a:off x="5559609" y="1837446"/>
            <a:ext cx="3313086" cy="3116469"/>
          </a:xfrm>
          <a:prstGeom prst="rect">
            <a:avLst/>
          </a:prstGeom>
          <a:ln>
            <a:solidFill>
              <a:schemeClr val="tx1">
                <a:lumMod val="65000"/>
                <a:lumOff val="35000"/>
              </a:schemeClr>
            </a:solidFill>
          </a:ln>
        </p:spPr>
      </p:pic>
      <p:sp>
        <p:nvSpPr>
          <p:cNvPr id="7" name="Footer Placeholder 6"/>
          <p:cNvSpPr>
            <a:spLocks noGrp="1"/>
          </p:cNvSpPr>
          <p:nvPr>
            <p:ph type="ftr" sz="quarter" idx="3"/>
          </p:nvPr>
        </p:nvSpPr>
        <p:spPr>
          <a:xfrm>
            <a:off x="291903" y="6259238"/>
            <a:ext cx="8580792" cy="365125"/>
          </a:xfrm>
        </p:spPr>
        <p:txBody>
          <a:bodyPr/>
          <a:lstStyle/>
          <a:p>
            <a:r>
              <a:rPr lang="en-AU" dirty="0"/>
              <a:t>Learning &amp; Business Systems | PLNTS | 1.1 (b) 2.4 (a) Supporting Change – Change in the Workplace V10.1 | Slide 20</a:t>
            </a:r>
            <a:endParaRPr lang="en-US" dirty="0"/>
          </a:p>
        </p:txBody>
      </p:sp>
    </p:spTree>
    <p:extLst>
      <p:ext uri="{BB962C8B-B14F-4D97-AF65-F5344CB8AC3E}">
        <p14:creationId xmlns:p14="http://schemas.microsoft.com/office/powerpoint/2010/main" val="1384826613"/>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92151" y="689117"/>
            <a:ext cx="8630162" cy="519119"/>
          </a:xfrm>
        </p:spPr>
        <p:txBody>
          <a:bodyPr/>
          <a:lstStyle/>
          <a:p>
            <a:r>
              <a:rPr lang="en-AU" dirty="0">
                <a:latin typeface="Arial"/>
                <a:cs typeface="Arial"/>
              </a:rPr>
              <a:t>Professional learning for non-teaching staff (PLNTS) catalogue</a:t>
            </a:r>
          </a:p>
        </p:txBody>
      </p:sp>
      <p:grpSp>
        <p:nvGrpSpPr>
          <p:cNvPr id="20" name="Group 19" descr="Decorative"/>
          <p:cNvGrpSpPr/>
          <p:nvPr/>
        </p:nvGrpSpPr>
        <p:grpSpPr>
          <a:xfrm>
            <a:off x="646014" y="1313802"/>
            <a:ext cx="8276298" cy="4252451"/>
            <a:chOff x="646014" y="1564322"/>
            <a:chExt cx="8276298" cy="4252451"/>
          </a:xfrm>
        </p:grpSpPr>
        <p:pic>
          <p:nvPicPr>
            <p:cNvPr id="3" name="Picture 2" descr="Image of Course catalogue for non-teaching staff."/>
            <p:cNvPicPr>
              <a:picLocks noChangeAspect="1"/>
            </p:cNvPicPr>
            <p:nvPr/>
          </p:nvPicPr>
          <p:blipFill>
            <a:blip r:embed="rId3"/>
            <a:stretch>
              <a:fillRect/>
            </a:stretch>
          </p:blipFill>
          <p:spPr>
            <a:xfrm>
              <a:off x="2389765" y="2051876"/>
              <a:ext cx="4729264" cy="2996404"/>
            </a:xfrm>
            <a:prstGeom prst="rect">
              <a:avLst/>
            </a:prstGeom>
            <a:noFill/>
            <a:ln>
              <a:solidFill>
                <a:schemeClr val="tx2"/>
              </a:solidFill>
            </a:ln>
          </p:spPr>
        </p:pic>
        <p:sp>
          <p:nvSpPr>
            <p:cNvPr id="18" name="Rectangle 17"/>
            <p:cNvSpPr/>
            <p:nvPr/>
          </p:nvSpPr>
          <p:spPr>
            <a:xfrm>
              <a:off x="2572496" y="1564322"/>
              <a:ext cx="4205990" cy="37041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AU">
                  <a:latin typeface="Arial" panose="020B0604020202020204" pitchFamily="34" charset="0"/>
                  <a:cs typeface="Arial" panose="020B0604020202020204" pitchFamily="34" charset="0"/>
                </a:rPr>
                <a:t>New and improved layout and features!</a:t>
              </a:r>
            </a:p>
          </p:txBody>
        </p:sp>
        <p:sp>
          <p:nvSpPr>
            <p:cNvPr id="11" name="Line Callout 1 10"/>
            <p:cNvSpPr/>
            <p:nvPr/>
          </p:nvSpPr>
          <p:spPr>
            <a:xfrm>
              <a:off x="646014" y="3293118"/>
              <a:ext cx="1365666" cy="699762"/>
            </a:xfrm>
            <a:prstGeom prst="borderCallout1">
              <a:avLst>
                <a:gd name="adj1" fmla="val 50575"/>
                <a:gd name="adj2" fmla="val 125580"/>
                <a:gd name="adj3" fmla="val 50404"/>
                <a:gd name="adj4" fmla="val 100601"/>
              </a:avLst>
            </a:prstGeom>
            <a:solidFill>
              <a:schemeClr val="accent1"/>
            </a:solidFill>
            <a:ln>
              <a:solidFill>
                <a:schemeClr val="tx1"/>
              </a:solidFill>
              <a:headEnd type="arrow"/>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AU">
                  <a:latin typeface="Arial" panose="020B0604020202020204" pitchFamily="34" charset="0"/>
                  <a:cs typeface="Arial" panose="020B0604020202020204" pitchFamily="34" charset="0"/>
                </a:rPr>
                <a:t>Browse options</a:t>
              </a:r>
            </a:p>
          </p:txBody>
        </p:sp>
        <p:sp>
          <p:nvSpPr>
            <p:cNvPr id="15" name="Line Callout 1 14"/>
            <p:cNvSpPr/>
            <p:nvPr/>
          </p:nvSpPr>
          <p:spPr>
            <a:xfrm>
              <a:off x="7379627" y="2947170"/>
              <a:ext cx="1542685" cy="804707"/>
            </a:xfrm>
            <a:prstGeom prst="borderCallout1">
              <a:avLst>
                <a:gd name="adj1" fmla="val 53842"/>
                <a:gd name="adj2" fmla="val -20608"/>
                <a:gd name="adj3" fmla="val 52582"/>
                <a:gd name="adj4" fmla="val -391"/>
              </a:avLst>
            </a:prstGeom>
            <a:solidFill>
              <a:schemeClr val="accent1"/>
            </a:solidFill>
            <a:ln>
              <a:solidFill>
                <a:schemeClr val="tx1"/>
              </a:solidFill>
              <a:headEnd type="arrow"/>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AU">
                  <a:latin typeface="Arial" panose="020B0604020202020204" pitchFamily="34" charset="0"/>
                  <a:cs typeface="Arial" panose="020B0604020202020204" pitchFamily="34" charset="0"/>
                </a:rPr>
                <a:t>Display as a grid or a list</a:t>
              </a:r>
            </a:p>
          </p:txBody>
        </p:sp>
        <p:sp>
          <p:nvSpPr>
            <p:cNvPr id="17" name="Rectangle 16"/>
            <p:cNvSpPr/>
            <p:nvPr/>
          </p:nvSpPr>
          <p:spPr>
            <a:xfrm>
              <a:off x="2761339" y="5165419"/>
              <a:ext cx="3828304" cy="65135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AU">
                  <a:latin typeface="Arial" panose="020B0604020202020204" pitchFamily="34" charset="0"/>
                  <a:cs typeface="Arial" panose="020B0604020202020204" pitchFamily="34" charset="0"/>
                </a:rPr>
                <a:t>Click a course for details, dates, location and MyPL reference</a:t>
              </a:r>
            </a:p>
          </p:txBody>
        </p:sp>
      </p:grpSp>
      <p:sp>
        <p:nvSpPr>
          <p:cNvPr id="10" name="Rectangle 9"/>
          <p:cNvSpPr/>
          <p:nvPr/>
        </p:nvSpPr>
        <p:spPr>
          <a:xfrm>
            <a:off x="3120775" y="5758301"/>
            <a:ext cx="3267244" cy="307777"/>
          </a:xfrm>
          <a:prstGeom prst="rect">
            <a:avLst/>
          </a:prstGeom>
        </p:spPr>
        <p:txBody>
          <a:bodyPr wrap="square">
            <a:spAutoFit/>
          </a:bodyPr>
          <a:lstStyle/>
          <a:p>
            <a:pPr algn="ctr" defTabSz="914378"/>
            <a:r>
              <a:rPr lang="en-AU" sz="1400" dirty="0">
                <a:solidFill>
                  <a:prstClr val="black"/>
                </a:solidFill>
                <a:latin typeface="Arial" panose="020B0604020202020204" pitchFamily="34" charset="0"/>
                <a:cs typeface="Arial" panose="020B0604020202020204" pitchFamily="34" charset="0"/>
                <a:hlinkClick r:id="rId4"/>
              </a:rPr>
              <a:t>PLNTS catalogue</a:t>
            </a:r>
            <a:endParaRPr lang="en-AU" sz="1400" dirty="0">
              <a:solidFill>
                <a:prstClr val="black"/>
              </a:solidFill>
              <a:latin typeface="Arial" panose="020B0604020202020204" pitchFamily="34" charset="0"/>
              <a:cs typeface="Arial" panose="020B0604020202020204" pitchFamily="34" charset="0"/>
            </a:endParaRPr>
          </a:p>
        </p:txBody>
      </p:sp>
      <p:sp>
        <p:nvSpPr>
          <p:cNvPr id="5" name="Footer Placeholder 4"/>
          <p:cNvSpPr>
            <a:spLocks noGrp="1"/>
          </p:cNvSpPr>
          <p:nvPr>
            <p:ph type="ftr" sz="quarter" idx="3"/>
          </p:nvPr>
        </p:nvSpPr>
        <p:spPr>
          <a:xfrm>
            <a:off x="292150" y="6258126"/>
            <a:ext cx="8630162" cy="365125"/>
          </a:xfrm>
        </p:spPr>
        <p:txBody>
          <a:bodyPr/>
          <a:lstStyle/>
          <a:p>
            <a:r>
              <a:rPr lang="en-AU" dirty="0"/>
              <a:t>Learning &amp; Business Systems | PLNTS | 2.4 (a) Supporting Change – Change in the Workplace V10.1 | Slide 21</a:t>
            </a:r>
            <a:endParaRPr lang="en-US" dirty="0"/>
          </a:p>
        </p:txBody>
      </p:sp>
    </p:spTree>
    <p:extLst>
      <p:ext uri="{BB962C8B-B14F-4D97-AF65-F5344CB8AC3E}">
        <p14:creationId xmlns:p14="http://schemas.microsoft.com/office/powerpoint/2010/main" val="3847978144"/>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a:t>Delivery</a:t>
            </a:r>
          </a:p>
        </p:txBody>
      </p:sp>
      <p:sp>
        <p:nvSpPr>
          <p:cNvPr id="4" name="Text Placeholder 3"/>
          <p:cNvSpPr>
            <a:spLocks noGrp="1"/>
          </p:cNvSpPr>
          <p:nvPr>
            <p:ph type="body" sz="quarter" idx="15"/>
          </p:nvPr>
        </p:nvSpPr>
        <p:spPr>
          <a:xfrm>
            <a:off x="292101" y="1380242"/>
            <a:ext cx="5003799" cy="3001258"/>
          </a:xfrm>
        </p:spPr>
        <p:txBody>
          <a:bodyPr/>
          <a:lstStyle/>
          <a:p>
            <a:r>
              <a:rPr lang="en-AU" sz="1200" b="0" dirty="0">
                <a:solidFill>
                  <a:schemeClr val="tx2"/>
                </a:solidFill>
              </a:rPr>
              <a:t>This module can be completed in the following manner:</a:t>
            </a:r>
          </a:p>
          <a:p>
            <a:pPr marL="171450" indent="-171450">
              <a:buFont typeface="Arial" panose="020B0604020202020204" pitchFamily="34" charset="0"/>
              <a:buChar char="•"/>
            </a:pPr>
            <a:r>
              <a:rPr lang="en-AU" sz="1200" dirty="0">
                <a:solidFill>
                  <a:schemeClr val="tx2"/>
                </a:solidFill>
              </a:rPr>
              <a:t>presentation style </a:t>
            </a:r>
            <a:r>
              <a:rPr lang="en-AU" sz="1200" b="0" dirty="0">
                <a:solidFill>
                  <a:schemeClr val="tx2"/>
                </a:solidFill>
              </a:rPr>
              <a:t>– facilitator follows notes/slides and works through activities in a group setting</a:t>
            </a:r>
          </a:p>
          <a:p>
            <a:pPr marL="171450" indent="-171450">
              <a:buFont typeface="Arial" panose="020B0604020202020204" pitchFamily="34" charset="0"/>
              <a:buChar char="•"/>
            </a:pPr>
            <a:r>
              <a:rPr lang="en-AU" sz="1200" dirty="0">
                <a:solidFill>
                  <a:schemeClr val="tx2"/>
                </a:solidFill>
              </a:rPr>
              <a:t>independently</a:t>
            </a:r>
            <a:r>
              <a:rPr lang="en-AU" sz="1200" b="0" dirty="0">
                <a:solidFill>
                  <a:schemeClr val="tx2"/>
                </a:solidFill>
              </a:rPr>
              <a:t> – individual follows slides, notes and works through learning tasks and activities.</a:t>
            </a:r>
          </a:p>
          <a:p>
            <a:r>
              <a:rPr lang="en-AU" sz="1200" b="0" dirty="0">
                <a:solidFill>
                  <a:schemeClr val="tx2"/>
                </a:solidFill>
              </a:rPr>
              <a:t>To ensure the delivery meets the needs of your audience presenter should consider the following:</a:t>
            </a:r>
          </a:p>
          <a:p>
            <a:pPr marL="171450" indent="-171450">
              <a:buFont typeface="Arial" panose="020B0604020202020204" pitchFamily="34" charset="0"/>
              <a:buChar char="•"/>
            </a:pPr>
            <a:r>
              <a:rPr lang="en-AU" sz="1200" dirty="0">
                <a:solidFill>
                  <a:schemeClr val="tx2"/>
                </a:solidFill>
              </a:rPr>
              <a:t>for internal presentations (to own staff) </a:t>
            </a:r>
            <a:r>
              <a:rPr lang="en-AU" sz="1200" b="0" dirty="0">
                <a:solidFill>
                  <a:schemeClr val="tx2"/>
                </a:solidFill>
              </a:rPr>
              <a:t>prior to presenting the session assess your knowledge of each participant’s experience in this topic, adjust notes and resources where necessary</a:t>
            </a:r>
          </a:p>
          <a:p>
            <a:pPr marL="171450" indent="-171450">
              <a:buFont typeface="Arial" panose="020B0604020202020204" pitchFamily="34" charset="0"/>
              <a:buChar char="•"/>
            </a:pPr>
            <a:r>
              <a:rPr lang="en-AU" sz="1200">
                <a:solidFill>
                  <a:schemeClr val="tx2"/>
                </a:solidFill>
              </a:rPr>
              <a:t>for external presentations </a:t>
            </a:r>
            <a:r>
              <a:rPr lang="en-AU" sz="1200" b="0">
                <a:solidFill>
                  <a:schemeClr val="tx2"/>
                </a:solidFill>
              </a:rPr>
              <a:t>at the commencement of the session ask participants to introduce themselves and briefly explain their reasons for attending, adjust notes and resources where </a:t>
            </a:r>
            <a:r>
              <a:rPr lang="en-AU" sz="1200" b="0" smtClean="0">
                <a:solidFill>
                  <a:schemeClr val="tx2"/>
                </a:solidFill>
              </a:rPr>
              <a:t>necessary.</a:t>
            </a:r>
            <a:endParaRPr lang="en-AU" sz="1200" b="0">
              <a:solidFill>
                <a:schemeClr val="tx2"/>
              </a:solidFill>
            </a:endParaRPr>
          </a:p>
          <a:p>
            <a:endParaRPr lang="en-AU" sz="1200" b="0" dirty="0"/>
          </a:p>
        </p:txBody>
      </p:sp>
      <p:sp>
        <p:nvSpPr>
          <p:cNvPr id="9" name="Text Placeholder 3"/>
          <p:cNvSpPr>
            <a:spLocks noGrp="1"/>
          </p:cNvSpPr>
          <p:nvPr>
            <p:ph type="body" sz="quarter" idx="15"/>
          </p:nvPr>
        </p:nvSpPr>
        <p:spPr>
          <a:xfrm>
            <a:off x="6619875" y="1380242"/>
            <a:ext cx="2295275" cy="4127673"/>
          </a:xfrm>
        </p:spPr>
        <p:txBody>
          <a:bodyPr/>
          <a:lstStyle/>
          <a:p>
            <a:r>
              <a:rPr lang="en-AU" dirty="0">
                <a:solidFill>
                  <a:schemeClr val="tx2"/>
                </a:solidFill>
              </a:rPr>
              <a:t>Audience</a:t>
            </a:r>
          </a:p>
          <a:p>
            <a:r>
              <a:rPr lang="en-AU" b="0" dirty="0">
                <a:solidFill>
                  <a:schemeClr val="tx2"/>
                </a:solidFill>
              </a:rPr>
              <a:t>Key audience is the front office administration staff,  however it is a useful resource for all non-teaching staff in schools.</a:t>
            </a:r>
          </a:p>
          <a:p>
            <a:endParaRPr lang="en-AU" sz="1200" b="0" dirty="0"/>
          </a:p>
        </p:txBody>
      </p:sp>
      <p:sp>
        <p:nvSpPr>
          <p:cNvPr id="7" name="Footer Placeholder 6"/>
          <p:cNvSpPr>
            <a:spLocks noGrp="1"/>
          </p:cNvSpPr>
          <p:nvPr>
            <p:ph type="ftr" sz="quarter" idx="3"/>
          </p:nvPr>
        </p:nvSpPr>
        <p:spPr>
          <a:xfrm>
            <a:off x="292149" y="6258126"/>
            <a:ext cx="8623001" cy="365125"/>
          </a:xfrm>
        </p:spPr>
        <p:txBody>
          <a:bodyPr/>
          <a:lstStyle/>
          <a:p>
            <a:r>
              <a:rPr lang="en-AU" dirty="0"/>
              <a:t>Learning &amp; Business Systems | PLNTS | 2.4 (a) Supporting Change – Change in the Workplace V10.1 | Slide 3</a:t>
            </a:r>
            <a:endParaRPr lang="en-US" dirty="0"/>
          </a:p>
        </p:txBody>
      </p:sp>
    </p:spTree>
    <p:extLst>
      <p:ext uri="{BB962C8B-B14F-4D97-AF65-F5344CB8AC3E}">
        <p14:creationId xmlns:p14="http://schemas.microsoft.com/office/powerpoint/2010/main" val="3294132378"/>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92150" y="703448"/>
            <a:ext cx="8656745" cy="608198"/>
          </a:xfrm>
        </p:spPr>
        <p:txBody>
          <a:bodyPr/>
          <a:lstStyle/>
          <a:p>
            <a:r>
              <a:rPr lang="en-AU" dirty="0">
                <a:latin typeface="Arial"/>
                <a:cs typeface="Arial"/>
              </a:rPr>
              <a:t>Outcome of this module – Change in the Workplace</a:t>
            </a:r>
          </a:p>
        </p:txBody>
      </p:sp>
      <p:sp>
        <p:nvSpPr>
          <p:cNvPr id="5" name="Text Placeholder 4"/>
          <p:cNvSpPr>
            <a:spLocks noGrp="1"/>
          </p:cNvSpPr>
          <p:nvPr>
            <p:ph type="body" sz="quarter" idx="15"/>
          </p:nvPr>
        </p:nvSpPr>
        <p:spPr>
          <a:xfrm>
            <a:off x="3655830" y="1492975"/>
            <a:ext cx="5297670" cy="958412"/>
          </a:xfrm>
        </p:spPr>
        <p:txBody>
          <a:bodyPr vert="horz" wrap="square" lIns="0" tIns="45720" rIns="91440" bIns="45720" rtlCol="0" anchor="t">
            <a:noAutofit/>
          </a:bodyPr>
          <a:lstStyle/>
          <a:p>
            <a:r>
              <a:rPr lang="en-AU" b="0" dirty="0">
                <a:solidFill>
                  <a:schemeClr val="tx2"/>
                </a:solidFill>
                <a:latin typeface="Arial"/>
                <a:cs typeface="Arial"/>
              </a:rPr>
              <a:t>At the completion of this module, participants should be able to:</a:t>
            </a:r>
          </a:p>
          <a:p>
            <a:endParaRPr lang="en-AU"/>
          </a:p>
        </p:txBody>
      </p:sp>
      <p:sp>
        <p:nvSpPr>
          <p:cNvPr id="6" name="Text Placeholder 4"/>
          <p:cNvSpPr txBox="1">
            <a:spLocks/>
          </p:cNvSpPr>
          <p:nvPr/>
        </p:nvSpPr>
        <p:spPr>
          <a:xfrm>
            <a:off x="3655830" y="2371724"/>
            <a:ext cx="5114925" cy="3686175"/>
          </a:xfrm>
          <a:prstGeom prst="rect">
            <a:avLst/>
          </a:prstGeom>
        </p:spPr>
        <p:txBody>
          <a:bodyPr vert="horz" wrap="square" lIns="0" tIns="45720" rIns="91440" bIns="45720" rtlCol="0">
            <a:noAutofit/>
          </a:bodyPr>
          <a:lstStyle>
            <a:lvl1pPr marL="0" indent="0" algn="l" defTabSz="514337" rtl="0" eaLnBrk="1" latinLnBrk="0" hangingPunct="1">
              <a:lnSpc>
                <a:spcPct val="150000"/>
              </a:lnSpc>
              <a:spcBef>
                <a:spcPts val="0"/>
              </a:spcBef>
              <a:spcAft>
                <a:spcPts val="450"/>
              </a:spcAft>
              <a:buFont typeface="Arial" panose="020B0604020202020204" pitchFamily="34" charset="0"/>
              <a:buNone/>
              <a:defRPr sz="1800" b="1" i="0" kern="1200">
                <a:solidFill>
                  <a:schemeClr val="bg1"/>
                </a:solidFill>
                <a:latin typeface="Arial" panose="020B0604020202020204" pitchFamily="34" charset="0"/>
                <a:ea typeface="+mn-ea"/>
                <a:cs typeface="Arial" panose="020B0604020202020204" pitchFamily="34" charset="0"/>
              </a:defRPr>
            </a:lvl1pPr>
            <a:lvl2pPr marL="0" indent="0" algn="l" defTabSz="514337" rtl="0" eaLnBrk="1" latinLnBrk="0" hangingPunct="1">
              <a:lnSpc>
                <a:spcPct val="150000"/>
              </a:lnSpc>
              <a:spcBef>
                <a:spcPts val="0"/>
              </a:spcBef>
              <a:spcAft>
                <a:spcPts val="450"/>
              </a:spcAft>
              <a:buClrTx/>
              <a:buFont typeface="Montserrat Medium" panose="00000600000000000000" pitchFamily="2" charset="0"/>
              <a:buNone/>
              <a:defRPr sz="1600" kern="1200">
                <a:solidFill>
                  <a:schemeClr val="tx2"/>
                </a:solidFill>
                <a:latin typeface="Arial" panose="020B0604020202020204" pitchFamily="34" charset="0"/>
                <a:ea typeface="+mn-ea"/>
                <a:cs typeface="Arial" panose="020B0604020202020204" pitchFamily="34" charset="0"/>
              </a:defRPr>
            </a:lvl2pPr>
            <a:lvl3pPr marL="405994" indent="-133347" algn="l" defTabSz="514337" rtl="0" eaLnBrk="1" latinLnBrk="0" hangingPunct="1">
              <a:lnSpc>
                <a:spcPct val="150000"/>
              </a:lnSpc>
              <a:spcBef>
                <a:spcPts val="0"/>
              </a:spcBef>
              <a:spcAft>
                <a:spcPts val="450"/>
              </a:spcAft>
              <a:buClrTx/>
              <a:buFont typeface="Montserrat Medium" panose="00000600000000000000" pitchFamily="2" charset="0"/>
              <a:buChar char="»"/>
              <a:tabLst/>
              <a:defRPr sz="1600" kern="1200">
                <a:solidFill>
                  <a:schemeClr val="tx2"/>
                </a:solidFill>
                <a:latin typeface="Arial" panose="020B0604020202020204" pitchFamily="34" charset="0"/>
                <a:ea typeface="+mn-ea"/>
                <a:cs typeface="Arial" panose="020B0604020202020204" pitchFamily="34" charset="0"/>
              </a:defRPr>
            </a:lvl3pPr>
            <a:lvl4pPr marL="539341" indent="-139301" algn="l" defTabSz="514337" rtl="0" eaLnBrk="1" latinLnBrk="0" hangingPunct="1">
              <a:lnSpc>
                <a:spcPct val="150000"/>
              </a:lnSpc>
              <a:spcBef>
                <a:spcPts val="0"/>
              </a:spcBef>
              <a:spcAft>
                <a:spcPts val="450"/>
              </a:spcAft>
              <a:buClrTx/>
              <a:buFont typeface="Courier New" panose="02070309020205020404" pitchFamily="49" charset="0"/>
              <a:buChar char="o"/>
              <a:defRPr sz="1400" b="0" i="0" kern="1200">
                <a:solidFill>
                  <a:schemeClr val="tx2"/>
                </a:solidFill>
                <a:latin typeface="Arial" panose="020B0604020202020204" pitchFamily="34" charset="0"/>
                <a:ea typeface="+mn-ea"/>
                <a:cs typeface="Arial" panose="020B0604020202020204" pitchFamily="34" charset="0"/>
              </a:defRPr>
            </a:lvl4pPr>
            <a:lvl5pPr marL="672687" indent="-133347" algn="l" defTabSz="514337" rtl="0" eaLnBrk="1" latinLnBrk="0" hangingPunct="1">
              <a:lnSpc>
                <a:spcPct val="150000"/>
              </a:lnSpc>
              <a:spcBef>
                <a:spcPts val="0"/>
              </a:spcBef>
              <a:spcAft>
                <a:spcPts val="450"/>
              </a:spcAft>
              <a:buFont typeface="Arial" panose="020B0604020202020204" pitchFamily="34" charset="0"/>
              <a:buChar char="•"/>
              <a:defRPr sz="1200" b="0" i="0" kern="1200">
                <a:solidFill>
                  <a:schemeClr val="tx2"/>
                </a:solidFill>
                <a:latin typeface="Arial" panose="020B0604020202020204" pitchFamily="34" charset="0"/>
                <a:ea typeface="+mn-ea"/>
                <a:cs typeface="Arial" panose="020B0604020202020204" pitchFamily="34" charset="0"/>
              </a:defRPr>
            </a:lvl5pPr>
            <a:lvl6pPr marL="1414422" indent="-128584"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590" indent="-128584"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758" indent="-128584"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25" indent="-128584"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a:lstStyle>
          <a:p>
            <a:pPr marL="285750" indent="-285750">
              <a:buFont typeface="Arial" panose="020B0604020202020204" pitchFamily="34" charset="0"/>
              <a:buChar char="•"/>
            </a:pPr>
            <a:r>
              <a:rPr lang="en-AU" b="0" dirty="0">
                <a:solidFill>
                  <a:schemeClr val="tx2"/>
                </a:solidFill>
              </a:rPr>
              <a:t>engage in change with a positive mindset </a:t>
            </a:r>
          </a:p>
          <a:p>
            <a:pPr marL="285750" indent="-285750">
              <a:buFont typeface="Arial" panose="020B0604020202020204" pitchFamily="34" charset="0"/>
              <a:buChar char="•"/>
            </a:pPr>
            <a:r>
              <a:rPr lang="en-AU" b="0" dirty="0">
                <a:solidFill>
                  <a:schemeClr val="tx2"/>
                </a:solidFill>
              </a:rPr>
              <a:t>support improvement by participating in professional learning </a:t>
            </a:r>
          </a:p>
          <a:p>
            <a:pPr marL="285750" indent="-285750">
              <a:buFont typeface="Arial" panose="020B0604020202020204" pitchFamily="34" charset="0"/>
              <a:buChar char="•"/>
            </a:pPr>
            <a:r>
              <a:rPr lang="en-AU" b="0" dirty="0">
                <a:solidFill>
                  <a:schemeClr val="tx2"/>
                </a:solidFill>
              </a:rPr>
              <a:t>act on feedback.</a:t>
            </a:r>
          </a:p>
          <a:p>
            <a:endParaRPr lang="en-AU" dirty="0">
              <a:solidFill>
                <a:schemeClr val="tx2"/>
              </a:solidFill>
            </a:endParaRPr>
          </a:p>
        </p:txBody>
      </p:sp>
      <p:pic>
        <p:nvPicPr>
          <p:cNvPr id="7" name="session.png" descr="Decorative"/>
          <p:cNvPicPr>
            <a:picLocks noChangeAspect="1"/>
          </p:cNvPicPr>
          <p:nvPr/>
        </p:nvPicPr>
        <p:blipFill>
          <a:blip r:embed="rId3"/>
          <a:stretch>
            <a:fillRect/>
          </a:stretch>
        </p:blipFill>
        <p:spPr>
          <a:xfrm>
            <a:off x="752056" y="2579026"/>
            <a:ext cx="2493213" cy="2771612"/>
          </a:xfrm>
          <a:prstGeom prst="rect">
            <a:avLst/>
          </a:prstGeom>
          <a:ln w="12700">
            <a:miter lim="400000"/>
          </a:ln>
        </p:spPr>
      </p:pic>
      <p:sp>
        <p:nvSpPr>
          <p:cNvPr id="9" name="Footer Placeholder 8"/>
          <p:cNvSpPr>
            <a:spLocks noGrp="1"/>
          </p:cNvSpPr>
          <p:nvPr>
            <p:ph type="ftr" sz="quarter" idx="3"/>
          </p:nvPr>
        </p:nvSpPr>
        <p:spPr>
          <a:xfrm>
            <a:off x="292149" y="6258126"/>
            <a:ext cx="8728025" cy="365125"/>
          </a:xfrm>
        </p:spPr>
        <p:txBody>
          <a:bodyPr/>
          <a:lstStyle/>
          <a:p>
            <a:r>
              <a:rPr lang="en-AU" dirty="0"/>
              <a:t>Learning &amp; Business Systems | PLNTS | 2.4 (a) Supporting Change – Change in the Workplace V10.1 | Slide 4</a:t>
            </a:r>
            <a:endParaRPr lang="en-US" dirty="0"/>
          </a:p>
        </p:txBody>
      </p:sp>
    </p:spTree>
    <p:extLst>
      <p:ext uri="{BB962C8B-B14F-4D97-AF65-F5344CB8AC3E}">
        <p14:creationId xmlns:p14="http://schemas.microsoft.com/office/powerpoint/2010/main" val="2056163472"/>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dirty="0"/>
              <a:t>Why do changes happen in schools?</a:t>
            </a:r>
          </a:p>
        </p:txBody>
      </p:sp>
      <p:pic>
        <p:nvPicPr>
          <p:cNvPr id="6" name="Picture 5" descr="Several circles with question marks inside"/>
          <p:cNvPicPr>
            <a:picLocks noChangeAspect="1"/>
          </p:cNvPicPr>
          <p:nvPr/>
        </p:nvPicPr>
        <p:blipFill>
          <a:blip r:embed="rId3"/>
          <a:stretch>
            <a:fillRect/>
          </a:stretch>
        </p:blipFill>
        <p:spPr>
          <a:xfrm>
            <a:off x="543570" y="1840024"/>
            <a:ext cx="3793362" cy="3523888"/>
          </a:xfrm>
          <a:prstGeom prst="rect">
            <a:avLst/>
          </a:prstGeom>
        </p:spPr>
      </p:pic>
      <p:sp>
        <p:nvSpPr>
          <p:cNvPr id="7" name="Rectangle 6"/>
          <p:cNvSpPr/>
          <p:nvPr/>
        </p:nvSpPr>
        <p:spPr>
          <a:xfrm>
            <a:off x="3088937" y="1443214"/>
            <a:ext cx="2653290" cy="369332"/>
          </a:xfrm>
          <a:prstGeom prst="rect">
            <a:avLst/>
          </a:prstGeom>
        </p:spPr>
        <p:txBody>
          <a:bodyPr wrap="none">
            <a:spAutoFit/>
          </a:bodyPr>
          <a:lstStyle/>
          <a:p>
            <a:pPr marL="285750" indent="-285750">
              <a:buFont typeface="Arial" panose="020B0604020202020204" pitchFamily="34" charset="0"/>
              <a:buChar char="•"/>
            </a:pPr>
            <a:r>
              <a:rPr lang="en-AU" dirty="0">
                <a:solidFill>
                  <a:schemeClr val="tx2"/>
                </a:solidFill>
                <a:latin typeface="Arial" panose="020B0604020202020204" pitchFamily="34" charset="0"/>
                <a:cs typeface="Arial" panose="020B0604020202020204" pitchFamily="34" charset="0"/>
              </a:rPr>
              <a:t>department initiatives</a:t>
            </a:r>
          </a:p>
        </p:txBody>
      </p:sp>
      <p:sp>
        <p:nvSpPr>
          <p:cNvPr id="8" name="Rectangle 7"/>
          <p:cNvSpPr/>
          <p:nvPr/>
        </p:nvSpPr>
        <p:spPr>
          <a:xfrm>
            <a:off x="3402035" y="1832735"/>
            <a:ext cx="3012363" cy="369332"/>
          </a:xfrm>
          <a:prstGeom prst="rect">
            <a:avLst/>
          </a:prstGeom>
        </p:spPr>
        <p:txBody>
          <a:bodyPr wrap="none">
            <a:spAutoFit/>
          </a:bodyPr>
          <a:lstStyle/>
          <a:p>
            <a:pPr marL="285750" indent="-285750">
              <a:buFont typeface="Arial" panose="020B0604020202020204" pitchFamily="34" charset="0"/>
              <a:buChar char="•"/>
            </a:pPr>
            <a:r>
              <a:rPr lang="en-AU" dirty="0">
                <a:solidFill>
                  <a:schemeClr val="tx2"/>
                </a:solidFill>
                <a:latin typeface="Arial" panose="020B0604020202020204" pitchFamily="34" charset="0"/>
                <a:cs typeface="Arial" panose="020B0604020202020204" pitchFamily="34" charset="0"/>
              </a:rPr>
              <a:t>school planning priorities</a:t>
            </a:r>
          </a:p>
        </p:txBody>
      </p:sp>
      <p:sp>
        <p:nvSpPr>
          <p:cNvPr id="9" name="Rectangle 8"/>
          <p:cNvSpPr/>
          <p:nvPr/>
        </p:nvSpPr>
        <p:spPr>
          <a:xfrm>
            <a:off x="3716047" y="2218368"/>
            <a:ext cx="2255746" cy="369332"/>
          </a:xfrm>
          <a:prstGeom prst="rect">
            <a:avLst/>
          </a:prstGeom>
        </p:spPr>
        <p:txBody>
          <a:bodyPr wrap="square">
            <a:spAutoFit/>
          </a:bodyPr>
          <a:lstStyle/>
          <a:p>
            <a:pPr marL="285750" indent="-285750">
              <a:buFont typeface="Arial" panose="020B0604020202020204" pitchFamily="34" charset="0"/>
              <a:buChar char="•"/>
            </a:pPr>
            <a:r>
              <a:rPr lang="en-AU" dirty="0">
                <a:solidFill>
                  <a:schemeClr val="tx2"/>
                </a:solidFill>
                <a:latin typeface="Arial" panose="020B0604020202020204" pitchFamily="34" charset="0"/>
                <a:cs typeface="Arial" panose="020B0604020202020204" pitchFamily="34" charset="0"/>
              </a:rPr>
              <a:t>new technologies</a:t>
            </a:r>
          </a:p>
        </p:txBody>
      </p:sp>
      <p:sp>
        <p:nvSpPr>
          <p:cNvPr id="10" name="Rectangle 9"/>
          <p:cNvSpPr/>
          <p:nvPr/>
        </p:nvSpPr>
        <p:spPr>
          <a:xfrm>
            <a:off x="4199536" y="2555376"/>
            <a:ext cx="3419856" cy="872034"/>
          </a:xfrm>
          <a:prstGeom prst="rect">
            <a:avLst/>
          </a:prstGeom>
        </p:spPr>
        <p:txBody>
          <a:bodyPr wrap="square">
            <a:spAutoFit/>
          </a:bodyPr>
          <a:lstStyle/>
          <a:p>
            <a:pPr marL="285750" indent="-285750">
              <a:lnSpc>
                <a:spcPct val="150000"/>
              </a:lnSpc>
              <a:buFont typeface="Arial" panose="020B0604020202020204" pitchFamily="34" charset="0"/>
              <a:buChar char="•"/>
            </a:pPr>
            <a:r>
              <a:rPr lang="en-AU" dirty="0">
                <a:solidFill>
                  <a:schemeClr val="tx2"/>
                </a:solidFill>
                <a:latin typeface="Arial" panose="020B0604020202020204" pitchFamily="34" charset="0"/>
                <a:cs typeface="Arial" panose="020B0604020202020204" pitchFamily="34" charset="0"/>
              </a:rPr>
              <a:t>reviews of current programs, practices and procedures</a:t>
            </a:r>
          </a:p>
        </p:txBody>
      </p:sp>
      <p:sp>
        <p:nvSpPr>
          <p:cNvPr id="11" name="Rectangle 10"/>
          <p:cNvSpPr/>
          <p:nvPr/>
        </p:nvSpPr>
        <p:spPr>
          <a:xfrm>
            <a:off x="4415582" y="3435782"/>
            <a:ext cx="3348352" cy="872034"/>
          </a:xfrm>
          <a:prstGeom prst="rect">
            <a:avLst/>
          </a:prstGeom>
        </p:spPr>
        <p:txBody>
          <a:bodyPr wrap="square">
            <a:spAutoFit/>
          </a:bodyPr>
          <a:lstStyle/>
          <a:p>
            <a:pPr marL="285750" indent="-285750">
              <a:lnSpc>
                <a:spcPct val="150000"/>
              </a:lnSpc>
              <a:buFont typeface="Arial" panose="020B0604020202020204" pitchFamily="34" charset="0"/>
              <a:buChar char="•"/>
            </a:pPr>
            <a:r>
              <a:rPr lang="en-AU" dirty="0">
                <a:solidFill>
                  <a:schemeClr val="tx2"/>
                </a:solidFill>
                <a:latin typeface="Arial" panose="020B0604020202020204" pitchFamily="34" charset="0"/>
                <a:cs typeface="Arial" panose="020B0604020202020204" pitchFamily="34" charset="0"/>
              </a:rPr>
              <a:t>introduction of new systems and procedures</a:t>
            </a:r>
          </a:p>
        </p:txBody>
      </p:sp>
      <p:sp>
        <p:nvSpPr>
          <p:cNvPr id="12" name="Rectangle 11"/>
          <p:cNvSpPr/>
          <p:nvPr/>
        </p:nvSpPr>
        <p:spPr>
          <a:xfrm>
            <a:off x="4108580" y="4348686"/>
            <a:ext cx="3739165" cy="369332"/>
          </a:xfrm>
          <a:prstGeom prst="rect">
            <a:avLst/>
          </a:prstGeom>
        </p:spPr>
        <p:txBody>
          <a:bodyPr wrap="none">
            <a:spAutoFit/>
          </a:bodyPr>
          <a:lstStyle/>
          <a:p>
            <a:pPr marL="285750" indent="-285750">
              <a:buFont typeface="Arial" panose="020B0604020202020204" pitchFamily="34" charset="0"/>
              <a:buChar char="•"/>
            </a:pPr>
            <a:r>
              <a:rPr lang="en-AU" dirty="0">
                <a:solidFill>
                  <a:schemeClr val="tx2"/>
                </a:solidFill>
                <a:latin typeface="Arial" panose="020B0604020202020204" pitchFamily="34" charset="0"/>
                <a:cs typeface="Arial" panose="020B0604020202020204" pitchFamily="34" charset="0"/>
              </a:rPr>
              <a:t>changes to staff and leadership </a:t>
            </a:r>
          </a:p>
        </p:txBody>
      </p:sp>
      <p:sp>
        <p:nvSpPr>
          <p:cNvPr id="13" name="Rectangle 12"/>
          <p:cNvSpPr/>
          <p:nvPr/>
        </p:nvSpPr>
        <p:spPr>
          <a:xfrm>
            <a:off x="3723353" y="4752714"/>
            <a:ext cx="2884123" cy="369332"/>
          </a:xfrm>
          <a:prstGeom prst="rect">
            <a:avLst/>
          </a:prstGeom>
        </p:spPr>
        <p:txBody>
          <a:bodyPr wrap="none">
            <a:spAutoFit/>
          </a:bodyPr>
          <a:lstStyle/>
          <a:p>
            <a:pPr marL="285750" indent="-285750">
              <a:buFont typeface="Arial" panose="020B0604020202020204" pitchFamily="34" charset="0"/>
              <a:buChar char="•"/>
            </a:pPr>
            <a:r>
              <a:rPr lang="en-AU" dirty="0">
                <a:solidFill>
                  <a:schemeClr val="tx2"/>
                </a:solidFill>
                <a:latin typeface="Arial" panose="020B0604020202020204" pitchFamily="34" charset="0"/>
                <a:cs typeface="Arial" panose="020B0604020202020204" pitchFamily="34" charset="0"/>
              </a:rPr>
              <a:t>community consultation</a:t>
            </a:r>
          </a:p>
        </p:txBody>
      </p:sp>
      <p:sp>
        <p:nvSpPr>
          <p:cNvPr id="14" name="Rectangle 13"/>
          <p:cNvSpPr/>
          <p:nvPr/>
        </p:nvSpPr>
        <p:spPr>
          <a:xfrm>
            <a:off x="3402035" y="5196940"/>
            <a:ext cx="4113746" cy="646331"/>
          </a:xfrm>
          <a:prstGeom prst="rect">
            <a:avLst/>
          </a:prstGeom>
        </p:spPr>
        <p:txBody>
          <a:bodyPr wrap="square">
            <a:spAutoFit/>
          </a:bodyPr>
          <a:lstStyle/>
          <a:p>
            <a:pPr marL="285750" indent="-285750">
              <a:buFont typeface="Arial" panose="020B0604020202020204" pitchFamily="34" charset="0"/>
              <a:buChar char="•"/>
            </a:pPr>
            <a:r>
              <a:rPr lang="en-AU" dirty="0">
                <a:solidFill>
                  <a:schemeClr val="tx2"/>
                </a:solidFill>
                <a:latin typeface="Arial" panose="020B0604020202020204" pitchFamily="34" charset="0"/>
                <a:cs typeface="Arial" panose="020B0604020202020204" pitchFamily="34" charset="0"/>
              </a:rPr>
              <a:t>staff suggestions for improvements in work practices </a:t>
            </a:r>
          </a:p>
        </p:txBody>
      </p:sp>
      <p:sp>
        <p:nvSpPr>
          <p:cNvPr id="5" name="Footer Placeholder 4"/>
          <p:cNvSpPr>
            <a:spLocks noGrp="1"/>
          </p:cNvSpPr>
          <p:nvPr>
            <p:ph type="ftr" sz="quarter" idx="3"/>
          </p:nvPr>
        </p:nvSpPr>
        <p:spPr>
          <a:xfrm>
            <a:off x="292149" y="6258126"/>
            <a:ext cx="8623001" cy="365125"/>
          </a:xfrm>
        </p:spPr>
        <p:txBody>
          <a:bodyPr/>
          <a:lstStyle/>
          <a:p>
            <a:r>
              <a:rPr lang="en-AU" dirty="0"/>
              <a:t>Learning &amp; Business Systems | PLNTS | 2.4 (a) Supporting Change – Change in the Workplace V10.1 | Slide 5</a:t>
            </a:r>
            <a:endParaRPr lang="en-US" dirty="0"/>
          </a:p>
        </p:txBody>
      </p:sp>
    </p:spTree>
    <p:extLst>
      <p:ext uri="{BB962C8B-B14F-4D97-AF65-F5344CB8AC3E}">
        <p14:creationId xmlns:p14="http://schemas.microsoft.com/office/powerpoint/2010/main" val="337900690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1000"/>
                                        <p:tgtEl>
                                          <p:spTgt spid="8">
                                            <p:txEl>
                                              <p:pRg st="0" end="0"/>
                                            </p:txEl>
                                          </p:spTgt>
                                        </p:tgtEl>
                                      </p:cBhvr>
                                    </p:animEffect>
                                    <p:anim calcmode="lin" valueType="num">
                                      <p:cBhvr>
                                        <p:cTn id="13"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8">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fade">
                                      <p:cBhvr>
                                        <p:cTn id="17" dur="1000"/>
                                        <p:tgtEl>
                                          <p:spTgt spid="9">
                                            <p:txEl>
                                              <p:pRg st="0" end="0"/>
                                            </p:txEl>
                                          </p:spTgt>
                                        </p:tgtEl>
                                      </p:cBhvr>
                                    </p:animEffect>
                                    <p:anim calcmode="lin" valueType="num">
                                      <p:cBhvr>
                                        <p:cTn id="1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9">
                                            <p:txEl>
                                              <p:pRg st="0" end="0"/>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1">
                                            <p:txEl>
                                              <p:pRg st="0" end="0"/>
                                            </p:txEl>
                                          </p:spTgt>
                                        </p:tgtEl>
                                        <p:attrNameLst>
                                          <p:attrName>style.visibility</p:attrName>
                                        </p:attrNameLst>
                                      </p:cBhvr>
                                      <p:to>
                                        <p:strVal val="visible"/>
                                      </p:to>
                                    </p:set>
                                    <p:animEffect transition="in" filter="fade">
                                      <p:cBhvr>
                                        <p:cTn id="27" dur="1000"/>
                                        <p:tgtEl>
                                          <p:spTgt spid="11">
                                            <p:txEl>
                                              <p:pRg st="0" end="0"/>
                                            </p:txEl>
                                          </p:spTgt>
                                        </p:tgtEl>
                                      </p:cBhvr>
                                    </p:animEffect>
                                    <p:anim calcmode="lin" valueType="num">
                                      <p:cBhvr>
                                        <p:cTn id="28"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1">
                                            <p:txEl>
                                              <p:pRg st="0" end="0"/>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2">
                                            <p:txEl>
                                              <p:pRg st="0" end="0"/>
                                            </p:txEl>
                                          </p:spTgt>
                                        </p:tgtEl>
                                        <p:attrNameLst>
                                          <p:attrName>style.visibility</p:attrName>
                                        </p:attrNameLst>
                                      </p:cBhvr>
                                      <p:to>
                                        <p:strVal val="visible"/>
                                      </p:to>
                                    </p:set>
                                    <p:animEffect transition="in" filter="fade">
                                      <p:cBhvr>
                                        <p:cTn id="32" dur="1000"/>
                                        <p:tgtEl>
                                          <p:spTgt spid="12">
                                            <p:txEl>
                                              <p:pRg st="0" end="0"/>
                                            </p:txEl>
                                          </p:spTgt>
                                        </p:tgtEl>
                                      </p:cBhvr>
                                    </p:animEffect>
                                    <p:anim calcmode="lin" valueType="num">
                                      <p:cBhvr>
                                        <p:cTn id="33"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34" dur="1000" fill="hold"/>
                                        <p:tgtEl>
                                          <p:spTgt spid="12">
                                            <p:txEl>
                                              <p:pRg st="0" end="0"/>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13">
                                            <p:txEl>
                                              <p:pRg st="0" end="0"/>
                                            </p:txEl>
                                          </p:spTgt>
                                        </p:tgtEl>
                                        <p:attrNameLst>
                                          <p:attrName>style.visibility</p:attrName>
                                        </p:attrNameLst>
                                      </p:cBhvr>
                                      <p:to>
                                        <p:strVal val="visible"/>
                                      </p:to>
                                    </p:set>
                                    <p:animEffect transition="in" filter="fade">
                                      <p:cBhvr>
                                        <p:cTn id="37" dur="1000"/>
                                        <p:tgtEl>
                                          <p:spTgt spid="13">
                                            <p:txEl>
                                              <p:pRg st="0" end="0"/>
                                            </p:txEl>
                                          </p:spTgt>
                                        </p:tgtEl>
                                      </p:cBhvr>
                                    </p:animEffect>
                                    <p:anim calcmode="lin" valueType="num">
                                      <p:cBhvr>
                                        <p:cTn id="38"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39" dur="1000" fill="hold"/>
                                        <p:tgtEl>
                                          <p:spTgt spid="13">
                                            <p:txEl>
                                              <p:pRg st="0" end="0"/>
                                            </p:txEl>
                                          </p:spTgt>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14">
                                            <p:txEl>
                                              <p:pRg st="0" end="0"/>
                                            </p:txEl>
                                          </p:spTgt>
                                        </p:tgtEl>
                                        <p:attrNameLst>
                                          <p:attrName>style.visibility</p:attrName>
                                        </p:attrNameLst>
                                      </p:cBhvr>
                                      <p:to>
                                        <p:strVal val="visible"/>
                                      </p:to>
                                    </p:set>
                                    <p:animEffect transition="in" filter="fade">
                                      <p:cBhvr>
                                        <p:cTn id="42" dur="1000"/>
                                        <p:tgtEl>
                                          <p:spTgt spid="14">
                                            <p:txEl>
                                              <p:pRg st="0" end="0"/>
                                            </p:txEl>
                                          </p:spTgt>
                                        </p:tgtEl>
                                      </p:cBhvr>
                                    </p:animEffect>
                                    <p:anim calcmode="lin" valueType="num">
                                      <p:cBhvr>
                                        <p:cTn id="43"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dirty="0"/>
              <a:t>Responses to change can be</a:t>
            </a:r>
          </a:p>
        </p:txBody>
      </p:sp>
      <p:sp>
        <p:nvSpPr>
          <p:cNvPr id="3" name="Text Placeholder 2"/>
          <p:cNvSpPr>
            <a:spLocks noGrp="1"/>
          </p:cNvSpPr>
          <p:nvPr>
            <p:ph type="body" sz="quarter" idx="15"/>
          </p:nvPr>
        </p:nvSpPr>
        <p:spPr/>
        <p:txBody>
          <a:bodyPr/>
          <a:lstStyle/>
          <a:p>
            <a:r>
              <a:rPr lang="en-AU" dirty="0"/>
              <a:t>Answer</a:t>
            </a:r>
          </a:p>
        </p:txBody>
      </p:sp>
      <p:sp>
        <p:nvSpPr>
          <p:cNvPr id="6" name="Rectangle 5"/>
          <p:cNvSpPr/>
          <p:nvPr/>
        </p:nvSpPr>
        <p:spPr>
          <a:xfrm>
            <a:off x="456550" y="2453928"/>
            <a:ext cx="2090928" cy="1954381"/>
          </a:xfrm>
          <a:prstGeom prst="rect">
            <a:avLst/>
          </a:prstGeom>
        </p:spPr>
        <p:txBody>
          <a:bodyPr wrap="square">
            <a:spAutoFit/>
          </a:bodyPr>
          <a:lstStyle/>
          <a:p>
            <a:pPr algn="ctr"/>
            <a:r>
              <a:rPr lang="en-AU" sz="2400" b="1" dirty="0">
                <a:solidFill>
                  <a:schemeClr val="accent2">
                    <a:lumMod val="50000"/>
                  </a:schemeClr>
                </a:solidFill>
                <a:latin typeface="Arial" panose="020B0604020202020204" pitchFamily="34" charset="0"/>
                <a:cs typeface="Arial" panose="020B0604020202020204" pitchFamily="34" charset="0"/>
              </a:rPr>
              <a:t>Positive</a:t>
            </a:r>
          </a:p>
          <a:p>
            <a:pPr algn="ctr"/>
            <a:endParaRPr lang="en-AU" sz="500" b="1" dirty="0">
              <a:solidFill>
                <a:schemeClr val="accent2">
                  <a:lumMod val="50000"/>
                </a:schemeClr>
              </a:solidFill>
            </a:endParaRPr>
          </a:p>
          <a:p>
            <a:pPr marL="558800" lvl="0" indent="-285750">
              <a:spcBef>
                <a:spcPts val="600"/>
              </a:spcBef>
              <a:buFont typeface="Arial" panose="020B0604020202020204" pitchFamily="34" charset="0"/>
              <a:buChar char="•"/>
            </a:pPr>
            <a:r>
              <a:rPr lang="en-AU" dirty="0">
                <a:latin typeface="Arial" panose="020B0604020202020204" pitchFamily="34" charset="0"/>
                <a:cs typeface="Arial" panose="020B0604020202020204" pitchFamily="34" charset="0"/>
              </a:rPr>
              <a:t>excitement</a:t>
            </a:r>
          </a:p>
          <a:p>
            <a:pPr marL="558800" lvl="0" indent="-285750">
              <a:spcBef>
                <a:spcPts val="600"/>
              </a:spcBef>
              <a:buFont typeface="Arial" panose="020B0604020202020204" pitchFamily="34" charset="0"/>
              <a:buChar char="•"/>
            </a:pPr>
            <a:r>
              <a:rPr lang="en-AU" dirty="0">
                <a:latin typeface="Arial" panose="020B0604020202020204" pitchFamily="34" charset="0"/>
                <a:cs typeface="Arial" panose="020B0604020202020204" pitchFamily="34" charset="0"/>
              </a:rPr>
              <a:t>happiness</a:t>
            </a:r>
          </a:p>
          <a:p>
            <a:pPr marL="558800" lvl="0" indent="-285750">
              <a:spcBef>
                <a:spcPts val="600"/>
              </a:spcBef>
              <a:buFont typeface="Arial" panose="020B0604020202020204" pitchFamily="34" charset="0"/>
              <a:buChar char="•"/>
            </a:pPr>
            <a:r>
              <a:rPr lang="en-AU" dirty="0">
                <a:latin typeface="Arial" panose="020B0604020202020204" pitchFamily="34" charset="0"/>
                <a:cs typeface="Arial" panose="020B0604020202020204" pitchFamily="34" charset="0"/>
              </a:rPr>
              <a:t>positivity</a:t>
            </a:r>
          </a:p>
          <a:p>
            <a:pPr marL="558800" indent="-285750">
              <a:spcBef>
                <a:spcPts val="600"/>
              </a:spcBef>
              <a:buFont typeface="Arial" panose="020B0604020202020204" pitchFamily="34" charset="0"/>
              <a:buChar char="•"/>
            </a:pPr>
            <a:r>
              <a:rPr lang="en-AU" dirty="0">
                <a:latin typeface="Arial" panose="020B0604020202020204" pitchFamily="34" charset="0"/>
                <a:cs typeface="Arial" panose="020B0604020202020204" pitchFamily="34" charset="0"/>
              </a:rPr>
              <a:t>enthusiasm</a:t>
            </a:r>
          </a:p>
        </p:txBody>
      </p:sp>
      <p:pic>
        <p:nvPicPr>
          <p:cNvPr id="9" name="Picture 8" descr="thumbs up signifies positive responses to change "/>
          <p:cNvPicPr>
            <a:picLocks noChangeAspect="1"/>
          </p:cNvPicPr>
          <p:nvPr/>
        </p:nvPicPr>
        <p:blipFill>
          <a:blip r:embed="rId3"/>
          <a:stretch>
            <a:fillRect/>
          </a:stretch>
        </p:blipFill>
        <p:spPr>
          <a:xfrm>
            <a:off x="2547478" y="2452345"/>
            <a:ext cx="2091109" cy="2085013"/>
          </a:xfrm>
          <a:prstGeom prst="rect">
            <a:avLst/>
          </a:prstGeom>
        </p:spPr>
      </p:pic>
      <p:sp>
        <p:nvSpPr>
          <p:cNvPr id="7" name="Rectangle 6"/>
          <p:cNvSpPr/>
          <p:nvPr/>
        </p:nvSpPr>
        <p:spPr>
          <a:xfrm>
            <a:off x="6453744" y="2452343"/>
            <a:ext cx="1792224" cy="1554272"/>
          </a:xfrm>
          <a:prstGeom prst="rect">
            <a:avLst/>
          </a:prstGeom>
        </p:spPr>
        <p:txBody>
          <a:bodyPr wrap="square">
            <a:spAutoFit/>
          </a:bodyPr>
          <a:lstStyle/>
          <a:p>
            <a:r>
              <a:rPr lang="en-AU" sz="2400" b="1" dirty="0">
                <a:solidFill>
                  <a:srgbClr val="C00000"/>
                </a:solidFill>
                <a:latin typeface="Arial" panose="020B0604020202020204" pitchFamily="34" charset="0"/>
                <a:cs typeface="Arial" panose="020B0604020202020204" pitchFamily="34" charset="0"/>
              </a:rPr>
              <a:t>Negative</a:t>
            </a:r>
          </a:p>
          <a:p>
            <a:pPr algn="ctr"/>
            <a:endParaRPr lang="en-AU" sz="200" b="1" dirty="0">
              <a:solidFill>
                <a:srgbClr val="425968"/>
              </a:solidFill>
            </a:endParaRPr>
          </a:p>
          <a:p>
            <a:pPr marL="558800" indent="-285750">
              <a:spcBef>
                <a:spcPts val="600"/>
              </a:spcBef>
              <a:buFont typeface="Arial" panose="020B0604020202020204" pitchFamily="34" charset="0"/>
              <a:buChar char="•"/>
            </a:pPr>
            <a:r>
              <a:rPr lang="en-AU" dirty="0">
                <a:latin typeface="Arial" panose="020B0604020202020204" pitchFamily="34" charset="0"/>
                <a:cs typeface="Arial" panose="020B0604020202020204" pitchFamily="34" charset="0"/>
              </a:rPr>
              <a:t>denial </a:t>
            </a:r>
          </a:p>
          <a:p>
            <a:pPr marL="558800" indent="-285750">
              <a:spcBef>
                <a:spcPts val="600"/>
              </a:spcBef>
              <a:buFont typeface="Arial" panose="020B0604020202020204" pitchFamily="34" charset="0"/>
              <a:buChar char="•"/>
            </a:pPr>
            <a:r>
              <a:rPr lang="en-AU" dirty="0">
                <a:latin typeface="Arial" panose="020B0604020202020204" pitchFamily="34" charset="0"/>
                <a:cs typeface="Arial" panose="020B0604020202020204" pitchFamily="34" charset="0"/>
              </a:rPr>
              <a:t>anger</a:t>
            </a:r>
          </a:p>
          <a:p>
            <a:pPr marL="558800" indent="-285750">
              <a:spcBef>
                <a:spcPts val="600"/>
              </a:spcBef>
              <a:buFont typeface="Arial" panose="020B0604020202020204" pitchFamily="34" charset="0"/>
              <a:buChar char="•"/>
            </a:pPr>
            <a:r>
              <a:rPr lang="en-AU" dirty="0">
                <a:latin typeface="Arial" panose="020B0604020202020204" pitchFamily="34" charset="0"/>
                <a:cs typeface="Arial" panose="020B0604020202020204" pitchFamily="34" charset="0"/>
              </a:rPr>
              <a:t>resistance</a:t>
            </a:r>
          </a:p>
        </p:txBody>
      </p:sp>
      <p:pic>
        <p:nvPicPr>
          <p:cNvPr id="8" name="disadv.png" descr="thumbs down signifies negative responses to change "/>
          <p:cNvPicPr>
            <a:picLocks noChangeAspect="1"/>
          </p:cNvPicPr>
          <p:nvPr/>
        </p:nvPicPr>
        <p:blipFill>
          <a:blip r:embed="rId4"/>
          <a:stretch>
            <a:fillRect/>
          </a:stretch>
        </p:blipFill>
        <p:spPr>
          <a:xfrm>
            <a:off x="4451532" y="2497406"/>
            <a:ext cx="2002212" cy="1994889"/>
          </a:xfrm>
          <a:prstGeom prst="rect">
            <a:avLst/>
          </a:prstGeom>
          <a:ln w="12700">
            <a:miter lim="400000"/>
          </a:ln>
        </p:spPr>
      </p:pic>
      <p:sp>
        <p:nvSpPr>
          <p:cNvPr id="5" name="Footer Placeholder 4"/>
          <p:cNvSpPr>
            <a:spLocks noGrp="1"/>
          </p:cNvSpPr>
          <p:nvPr>
            <p:ph type="ftr" sz="quarter" idx="3"/>
          </p:nvPr>
        </p:nvSpPr>
        <p:spPr>
          <a:xfrm>
            <a:off x="292149" y="6258126"/>
            <a:ext cx="8623001" cy="365125"/>
          </a:xfrm>
        </p:spPr>
        <p:txBody>
          <a:bodyPr/>
          <a:lstStyle/>
          <a:p>
            <a:r>
              <a:rPr lang="en-AU" dirty="0"/>
              <a:t>Learning &amp; Business Systems | PLNTS | 2.4 (a) Supporting Change – Change in the Workplace V10.1 | Slide 6</a:t>
            </a:r>
            <a:endParaRPr lang="en-US" dirty="0"/>
          </a:p>
        </p:txBody>
      </p:sp>
    </p:spTree>
    <p:extLst>
      <p:ext uri="{BB962C8B-B14F-4D97-AF65-F5344CB8AC3E}">
        <p14:creationId xmlns:p14="http://schemas.microsoft.com/office/powerpoint/2010/main" val="377999239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10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6">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anim calcmode="lin" valueType="num">
                                      <p:cBhvr additive="base">
                                        <p:cTn id="11" dur="1000" fill="hold"/>
                                        <p:tgtEl>
                                          <p:spTgt spid="6">
                                            <p:txEl>
                                              <p:pRg st="2" end="2"/>
                                            </p:txEl>
                                          </p:spTgt>
                                        </p:tgtEl>
                                        <p:attrNameLst>
                                          <p:attrName>ppt_x</p:attrName>
                                        </p:attrNameLst>
                                      </p:cBhvr>
                                      <p:tavLst>
                                        <p:tav tm="0">
                                          <p:val>
                                            <p:strVal val="0-#ppt_w/2"/>
                                          </p:val>
                                        </p:tav>
                                        <p:tav tm="100000">
                                          <p:val>
                                            <p:strVal val="#ppt_x"/>
                                          </p:val>
                                        </p:tav>
                                      </p:tavLst>
                                    </p:anim>
                                    <p:anim calcmode="lin" valueType="num">
                                      <p:cBhvr additive="base">
                                        <p:cTn id="12" dur="1000" fill="hold"/>
                                        <p:tgtEl>
                                          <p:spTgt spid="6">
                                            <p:txEl>
                                              <p:pRg st="2" end="2"/>
                                            </p:txEl>
                                          </p:spTgt>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anim calcmode="lin" valueType="num">
                                      <p:cBhvr additive="base">
                                        <p:cTn id="15" dur="1000" fill="hold"/>
                                        <p:tgtEl>
                                          <p:spTgt spid="6">
                                            <p:txEl>
                                              <p:pRg st="3" end="3"/>
                                            </p:txEl>
                                          </p:spTgt>
                                        </p:tgtEl>
                                        <p:attrNameLst>
                                          <p:attrName>ppt_x</p:attrName>
                                        </p:attrNameLst>
                                      </p:cBhvr>
                                      <p:tavLst>
                                        <p:tav tm="0">
                                          <p:val>
                                            <p:strVal val="0-#ppt_w/2"/>
                                          </p:val>
                                        </p:tav>
                                        <p:tav tm="100000">
                                          <p:val>
                                            <p:strVal val="#ppt_x"/>
                                          </p:val>
                                        </p:tav>
                                      </p:tavLst>
                                    </p:anim>
                                    <p:anim calcmode="lin" valueType="num">
                                      <p:cBhvr additive="base">
                                        <p:cTn id="16" dur="1000" fill="hold"/>
                                        <p:tgtEl>
                                          <p:spTgt spid="6">
                                            <p:txEl>
                                              <p:pRg st="3" end="3"/>
                                            </p:txEl>
                                          </p:spTgt>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 calcmode="lin" valueType="num">
                                      <p:cBhvr additive="base">
                                        <p:cTn id="19" dur="1000" fill="hold"/>
                                        <p:tgtEl>
                                          <p:spTgt spid="6">
                                            <p:txEl>
                                              <p:pRg st="4" end="4"/>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6">
                                            <p:txEl>
                                              <p:pRg st="4" end="4"/>
                                            </p:txEl>
                                          </p:spTgt>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anim calcmode="lin" valueType="num">
                                      <p:cBhvr additive="base">
                                        <p:cTn id="23" dur="1000" fill="hold"/>
                                        <p:tgtEl>
                                          <p:spTgt spid="6">
                                            <p:txEl>
                                              <p:pRg st="5" end="5"/>
                                            </p:txEl>
                                          </p:spTgt>
                                        </p:tgtEl>
                                        <p:attrNameLst>
                                          <p:attrName>ppt_x</p:attrName>
                                        </p:attrNameLst>
                                      </p:cBhvr>
                                      <p:tavLst>
                                        <p:tav tm="0">
                                          <p:val>
                                            <p:strVal val="0-#ppt_w/2"/>
                                          </p:val>
                                        </p:tav>
                                        <p:tav tm="100000">
                                          <p:val>
                                            <p:strVal val="#ppt_x"/>
                                          </p:val>
                                        </p:tav>
                                      </p:tavLst>
                                    </p:anim>
                                    <p:anim calcmode="lin" valueType="num">
                                      <p:cBhvr additive="base">
                                        <p:cTn id="24" dur="1000" fill="hold"/>
                                        <p:tgtEl>
                                          <p:spTgt spid="6">
                                            <p:txEl>
                                              <p:pRg st="5" end="5"/>
                                            </p:txEl>
                                          </p:spTgt>
                                        </p:tgtEl>
                                        <p:attrNameLst>
                                          <p:attrName>ppt_y</p:attrName>
                                        </p:attrNameLst>
                                      </p:cBhvr>
                                      <p:tavLst>
                                        <p:tav tm="0">
                                          <p:val>
                                            <p:strVal val="#ppt_y"/>
                                          </p:val>
                                        </p:tav>
                                        <p:tav tm="100000">
                                          <p:val>
                                            <p:strVal val="#ppt_y"/>
                                          </p:val>
                                        </p:tav>
                                      </p:tavLst>
                                    </p:anim>
                                  </p:childTnLst>
                                </p:cTn>
                              </p:par>
                              <p:par>
                                <p:cTn id="25" presetID="2" presetClass="entr" presetSubtype="2" fill="hold" nodeType="with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anim calcmode="lin" valueType="num">
                                      <p:cBhvr additive="base">
                                        <p:cTn id="27" dur="1000" fill="hold"/>
                                        <p:tgtEl>
                                          <p:spTgt spid="7">
                                            <p:txEl>
                                              <p:pRg st="0" end="0"/>
                                            </p:txEl>
                                          </p:spTgt>
                                        </p:tgtEl>
                                        <p:attrNameLst>
                                          <p:attrName>ppt_x</p:attrName>
                                        </p:attrNameLst>
                                      </p:cBhvr>
                                      <p:tavLst>
                                        <p:tav tm="0">
                                          <p:val>
                                            <p:strVal val="1+#ppt_w/2"/>
                                          </p:val>
                                        </p:tav>
                                        <p:tav tm="100000">
                                          <p:val>
                                            <p:strVal val="#ppt_x"/>
                                          </p:val>
                                        </p:tav>
                                      </p:tavLst>
                                    </p:anim>
                                    <p:anim calcmode="lin" valueType="num">
                                      <p:cBhvr additive="base">
                                        <p:cTn id="28" dur="1000" fill="hold"/>
                                        <p:tgtEl>
                                          <p:spTgt spid="7">
                                            <p:txEl>
                                              <p:pRg st="0" end="0"/>
                                            </p:txEl>
                                          </p:spTgt>
                                        </p:tgtEl>
                                        <p:attrNameLst>
                                          <p:attrName>ppt_y</p:attrName>
                                        </p:attrNameLst>
                                      </p:cBhvr>
                                      <p:tavLst>
                                        <p:tav tm="0">
                                          <p:val>
                                            <p:strVal val="#ppt_y"/>
                                          </p:val>
                                        </p:tav>
                                        <p:tav tm="100000">
                                          <p:val>
                                            <p:strVal val="#ppt_y"/>
                                          </p:val>
                                        </p:tav>
                                      </p:tavLst>
                                    </p:anim>
                                  </p:childTnLst>
                                </p:cTn>
                              </p:par>
                              <p:par>
                                <p:cTn id="29" presetID="2" presetClass="entr" presetSubtype="2" fill="hold" nodeType="withEffect">
                                  <p:stCondLst>
                                    <p:cond delay="0"/>
                                  </p:stCondLst>
                                  <p:childTnLst>
                                    <p:set>
                                      <p:cBhvr>
                                        <p:cTn id="30" dur="1" fill="hold">
                                          <p:stCondLst>
                                            <p:cond delay="0"/>
                                          </p:stCondLst>
                                        </p:cTn>
                                        <p:tgtEl>
                                          <p:spTgt spid="7">
                                            <p:txEl>
                                              <p:pRg st="2" end="2"/>
                                            </p:txEl>
                                          </p:spTgt>
                                        </p:tgtEl>
                                        <p:attrNameLst>
                                          <p:attrName>style.visibility</p:attrName>
                                        </p:attrNameLst>
                                      </p:cBhvr>
                                      <p:to>
                                        <p:strVal val="visible"/>
                                      </p:to>
                                    </p:set>
                                    <p:anim calcmode="lin" valueType="num">
                                      <p:cBhvr additive="base">
                                        <p:cTn id="31" dur="1000" fill="hold"/>
                                        <p:tgtEl>
                                          <p:spTgt spid="7">
                                            <p:txEl>
                                              <p:pRg st="2" end="2"/>
                                            </p:txEl>
                                          </p:spTgt>
                                        </p:tgtEl>
                                        <p:attrNameLst>
                                          <p:attrName>ppt_x</p:attrName>
                                        </p:attrNameLst>
                                      </p:cBhvr>
                                      <p:tavLst>
                                        <p:tav tm="0">
                                          <p:val>
                                            <p:strVal val="1+#ppt_w/2"/>
                                          </p:val>
                                        </p:tav>
                                        <p:tav tm="100000">
                                          <p:val>
                                            <p:strVal val="#ppt_x"/>
                                          </p:val>
                                        </p:tav>
                                      </p:tavLst>
                                    </p:anim>
                                    <p:anim calcmode="lin" valueType="num">
                                      <p:cBhvr additive="base">
                                        <p:cTn id="32" dur="1000" fill="hold"/>
                                        <p:tgtEl>
                                          <p:spTgt spid="7">
                                            <p:txEl>
                                              <p:pRg st="2" end="2"/>
                                            </p:txEl>
                                          </p:spTgt>
                                        </p:tgtEl>
                                        <p:attrNameLst>
                                          <p:attrName>ppt_y</p:attrName>
                                        </p:attrNameLst>
                                      </p:cBhvr>
                                      <p:tavLst>
                                        <p:tav tm="0">
                                          <p:val>
                                            <p:strVal val="#ppt_y"/>
                                          </p:val>
                                        </p:tav>
                                        <p:tav tm="100000">
                                          <p:val>
                                            <p:strVal val="#ppt_y"/>
                                          </p:val>
                                        </p:tav>
                                      </p:tavLst>
                                    </p:anim>
                                  </p:childTnLst>
                                </p:cTn>
                              </p:par>
                              <p:par>
                                <p:cTn id="33" presetID="2" presetClass="entr" presetSubtype="2" fill="hold" nodeType="withEffect">
                                  <p:stCondLst>
                                    <p:cond delay="0"/>
                                  </p:stCondLst>
                                  <p:childTnLst>
                                    <p:set>
                                      <p:cBhvr>
                                        <p:cTn id="34" dur="1" fill="hold">
                                          <p:stCondLst>
                                            <p:cond delay="0"/>
                                          </p:stCondLst>
                                        </p:cTn>
                                        <p:tgtEl>
                                          <p:spTgt spid="7">
                                            <p:txEl>
                                              <p:pRg st="3" end="3"/>
                                            </p:txEl>
                                          </p:spTgt>
                                        </p:tgtEl>
                                        <p:attrNameLst>
                                          <p:attrName>style.visibility</p:attrName>
                                        </p:attrNameLst>
                                      </p:cBhvr>
                                      <p:to>
                                        <p:strVal val="visible"/>
                                      </p:to>
                                    </p:set>
                                    <p:anim calcmode="lin" valueType="num">
                                      <p:cBhvr additive="base">
                                        <p:cTn id="35" dur="1000" fill="hold"/>
                                        <p:tgtEl>
                                          <p:spTgt spid="7">
                                            <p:txEl>
                                              <p:pRg st="3" end="3"/>
                                            </p:txEl>
                                          </p:spTgt>
                                        </p:tgtEl>
                                        <p:attrNameLst>
                                          <p:attrName>ppt_x</p:attrName>
                                        </p:attrNameLst>
                                      </p:cBhvr>
                                      <p:tavLst>
                                        <p:tav tm="0">
                                          <p:val>
                                            <p:strVal val="1+#ppt_w/2"/>
                                          </p:val>
                                        </p:tav>
                                        <p:tav tm="100000">
                                          <p:val>
                                            <p:strVal val="#ppt_x"/>
                                          </p:val>
                                        </p:tav>
                                      </p:tavLst>
                                    </p:anim>
                                    <p:anim calcmode="lin" valueType="num">
                                      <p:cBhvr additive="base">
                                        <p:cTn id="36" dur="1000" fill="hold"/>
                                        <p:tgtEl>
                                          <p:spTgt spid="7">
                                            <p:txEl>
                                              <p:pRg st="3" end="3"/>
                                            </p:txEl>
                                          </p:spTgt>
                                        </p:tgtEl>
                                        <p:attrNameLst>
                                          <p:attrName>ppt_y</p:attrName>
                                        </p:attrNameLst>
                                      </p:cBhvr>
                                      <p:tavLst>
                                        <p:tav tm="0">
                                          <p:val>
                                            <p:strVal val="#ppt_y"/>
                                          </p:val>
                                        </p:tav>
                                        <p:tav tm="100000">
                                          <p:val>
                                            <p:strVal val="#ppt_y"/>
                                          </p:val>
                                        </p:tav>
                                      </p:tavLst>
                                    </p:anim>
                                  </p:childTnLst>
                                </p:cTn>
                              </p:par>
                              <p:par>
                                <p:cTn id="37" presetID="2" presetClass="entr" presetSubtype="2" fill="hold" nodeType="withEffect">
                                  <p:stCondLst>
                                    <p:cond delay="0"/>
                                  </p:stCondLst>
                                  <p:childTnLst>
                                    <p:set>
                                      <p:cBhvr>
                                        <p:cTn id="38" dur="1" fill="hold">
                                          <p:stCondLst>
                                            <p:cond delay="0"/>
                                          </p:stCondLst>
                                        </p:cTn>
                                        <p:tgtEl>
                                          <p:spTgt spid="7">
                                            <p:txEl>
                                              <p:pRg st="4" end="4"/>
                                            </p:txEl>
                                          </p:spTgt>
                                        </p:tgtEl>
                                        <p:attrNameLst>
                                          <p:attrName>style.visibility</p:attrName>
                                        </p:attrNameLst>
                                      </p:cBhvr>
                                      <p:to>
                                        <p:strVal val="visible"/>
                                      </p:to>
                                    </p:set>
                                    <p:anim calcmode="lin" valueType="num">
                                      <p:cBhvr additive="base">
                                        <p:cTn id="39" dur="1000" fill="hold"/>
                                        <p:tgtEl>
                                          <p:spTgt spid="7">
                                            <p:txEl>
                                              <p:pRg st="4" end="4"/>
                                            </p:txEl>
                                          </p:spTgt>
                                        </p:tgtEl>
                                        <p:attrNameLst>
                                          <p:attrName>ppt_x</p:attrName>
                                        </p:attrNameLst>
                                      </p:cBhvr>
                                      <p:tavLst>
                                        <p:tav tm="0">
                                          <p:val>
                                            <p:strVal val="1+#ppt_w/2"/>
                                          </p:val>
                                        </p:tav>
                                        <p:tav tm="100000">
                                          <p:val>
                                            <p:strVal val="#ppt_x"/>
                                          </p:val>
                                        </p:tav>
                                      </p:tavLst>
                                    </p:anim>
                                    <p:anim calcmode="lin" valueType="num">
                                      <p:cBhvr additive="base">
                                        <p:cTn id="40" dur="1000" fill="hold"/>
                                        <p:tgtEl>
                                          <p:spTgt spid="7">
                                            <p:txEl>
                                              <p:pRg st="4" end="4"/>
                                            </p:txEl>
                                          </p:spTgt>
                                        </p:tgtEl>
                                        <p:attrNameLst>
                                          <p:attrName>ppt_y</p:attrName>
                                        </p:attrNameLst>
                                      </p:cBhvr>
                                      <p:tavLst>
                                        <p:tav tm="0">
                                          <p:val>
                                            <p:strVal val="#ppt_y"/>
                                          </p:val>
                                        </p:tav>
                                        <p:tav tm="100000">
                                          <p:val>
                                            <p:strVal val="#ppt_y"/>
                                          </p:val>
                                        </p:tav>
                                      </p:tavLst>
                                    </p:anim>
                                  </p:childTnLst>
                                </p:cTn>
                              </p:par>
                            </p:childTnLst>
                          </p:cTn>
                        </p:par>
                        <p:par>
                          <p:cTn id="41" fill="hold">
                            <p:stCondLst>
                              <p:cond delay="1000"/>
                            </p:stCondLst>
                            <p:childTnLst>
                              <p:par>
                                <p:cTn id="42" presetID="2" presetClass="entr" presetSubtype="8" fill="hold" nodeType="afterEffect">
                                  <p:stCondLst>
                                    <p:cond delay="1000"/>
                                  </p:stCondLst>
                                  <p:childTnLst>
                                    <p:set>
                                      <p:cBhvr>
                                        <p:cTn id="43" dur="1" fill="hold">
                                          <p:stCondLst>
                                            <p:cond delay="0"/>
                                          </p:stCondLst>
                                        </p:cTn>
                                        <p:tgtEl>
                                          <p:spTgt spid="3">
                                            <p:txEl>
                                              <p:pRg st="0" end="0"/>
                                            </p:txEl>
                                          </p:spTgt>
                                        </p:tgtEl>
                                        <p:attrNameLst>
                                          <p:attrName>style.visibility</p:attrName>
                                        </p:attrNameLst>
                                      </p:cBhvr>
                                      <p:to>
                                        <p:strVal val="visible"/>
                                      </p:to>
                                    </p:set>
                                    <p:anim calcmode="lin" valueType="num">
                                      <p:cBhvr additive="base">
                                        <p:cTn id="44" dur="1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45"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dirty="0"/>
              <a:t>Engaging in change is about</a:t>
            </a:r>
          </a:p>
        </p:txBody>
      </p:sp>
      <p:pic>
        <p:nvPicPr>
          <p:cNvPr id="6" name="Picture 5" descr="speech bubbles"/>
          <p:cNvPicPr>
            <a:picLocks noChangeAspect="1"/>
          </p:cNvPicPr>
          <p:nvPr/>
        </p:nvPicPr>
        <p:blipFill>
          <a:blip r:embed="rId3"/>
          <a:stretch>
            <a:fillRect/>
          </a:stretch>
        </p:blipFill>
        <p:spPr>
          <a:xfrm>
            <a:off x="164524" y="1987159"/>
            <a:ext cx="8641546" cy="3529436"/>
          </a:xfrm>
          <a:prstGeom prst="rect">
            <a:avLst/>
          </a:prstGeom>
        </p:spPr>
      </p:pic>
      <p:sp>
        <p:nvSpPr>
          <p:cNvPr id="7" name="Rectangle 6"/>
          <p:cNvSpPr/>
          <p:nvPr/>
        </p:nvSpPr>
        <p:spPr>
          <a:xfrm>
            <a:off x="635048" y="2220206"/>
            <a:ext cx="2826415" cy="369332"/>
          </a:xfrm>
          <a:prstGeom prst="rect">
            <a:avLst/>
          </a:prstGeom>
        </p:spPr>
        <p:txBody>
          <a:bodyPr wrap="none">
            <a:spAutoFit/>
          </a:bodyPr>
          <a:lstStyle/>
          <a:p>
            <a:r>
              <a:rPr lang="en-AU" dirty="0">
                <a:latin typeface="Arial" panose="020B0604020202020204" pitchFamily="34" charset="0"/>
                <a:cs typeface="Arial" panose="020B0604020202020204" pitchFamily="34" charset="0"/>
              </a:rPr>
              <a:t>contribution and feedback</a:t>
            </a:r>
          </a:p>
        </p:txBody>
      </p:sp>
      <p:sp>
        <p:nvSpPr>
          <p:cNvPr id="8" name="Rectangle 7"/>
          <p:cNvSpPr/>
          <p:nvPr/>
        </p:nvSpPr>
        <p:spPr>
          <a:xfrm>
            <a:off x="5476445" y="2841998"/>
            <a:ext cx="2531462" cy="369332"/>
          </a:xfrm>
          <a:prstGeom prst="rect">
            <a:avLst/>
          </a:prstGeom>
        </p:spPr>
        <p:txBody>
          <a:bodyPr wrap="none">
            <a:spAutoFit/>
          </a:bodyPr>
          <a:lstStyle/>
          <a:p>
            <a:r>
              <a:rPr lang="en-AU" dirty="0">
                <a:latin typeface="Arial" panose="020B0604020202020204" pitchFamily="34" charset="0"/>
                <a:cs typeface="Arial" panose="020B0604020202020204" pitchFamily="34" charset="0"/>
              </a:rPr>
              <a:t>recognition of progress</a:t>
            </a:r>
          </a:p>
        </p:txBody>
      </p:sp>
      <p:sp>
        <p:nvSpPr>
          <p:cNvPr id="9" name="Rectangle 8"/>
          <p:cNvSpPr/>
          <p:nvPr/>
        </p:nvSpPr>
        <p:spPr>
          <a:xfrm>
            <a:off x="2748924" y="3931900"/>
            <a:ext cx="1736373" cy="369332"/>
          </a:xfrm>
          <a:prstGeom prst="rect">
            <a:avLst/>
          </a:prstGeom>
        </p:spPr>
        <p:txBody>
          <a:bodyPr wrap="none">
            <a:spAutoFit/>
          </a:bodyPr>
          <a:lstStyle/>
          <a:p>
            <a:r>
              <a:rPr lang="en-AU" dirty="0">
                <a:latin typeface="Arial" panose="020B0604020202020204" pitchFamily="34" charset="0"/>
                <a:cs typeface="Arial" panose="020B0604020202020204" pitchFamily="34" charset="0"/>
              </a:rPr>
              <a:t>communication</a:t>
            </a:r>
          </a:p>
        </p:txBody>
      </p:sp>
      <p:sp>
        <p:nvSpPr>
          <p:cNvPr id="5" name="Footer Placeholder 4"/>
          <p:cNvSpPr>
            <a:spLocks noGrp="1"/>
          </p:cNvSpPr>
          <p:nvPr>
            <p:ph type="ftr" sz="quarter" idx="3"/>
          </p:nvPr>
        </p:nvSpPr>
        <p:spPr>
          <a:xfrm>
            <a:off x="292149" y="6258126"/>
            <a:ext cx="8623001" cy="365125"/>
          </a:xfrm>
        </p:spPr>
        <p:txBody>
          <a:bodyPr/>
          <a:lstStyle/>
          <a:p>
            <a:r>
              <a:rPr lang="en-AU" dirty="0"/>
              <a:t>Learning &amp; Business Systems | PLNTS | 2.4 (a) Supporting Change – Change in the Workplace V10.1 | Slide 7</a:t>
            </a:r>
            <a:endParaRPr lang="en-US" dirty="0"/>
          </a:p>
        </p:txBody>
      </p:sp>
    </p:spTree>
    <p:extLst>
      <p:ext uri="{BB962C8B-B14F-4D97-AF65-F5344CB8AC3E}">
        <p14:creationId xmlns:p14="http://schemas.microsoft.com/office/powerpoint/2010/main" val="1852836422"/>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dirty="0"/>
              <a:t>Activity</a:t>
            </a:r>
          </a:p>
        </p:txBody>
      </p:sp>
      <p:pic>
        <p:nvPicPr>
          <p:cNvPr id="6" name="Picture 5" descr="Speech bubbles"/>
          <p:cNvPicPr>
            <a:picLocks noChangeAspect="1"/>
          </p:cNvPicPr>
          <p:nvPr/>
        </p:nvPicPr>
        <p:blipFill>
          <a:blip r:embed="rId3"/>
          <a:stretch>
            <a:fillRect/>
          </a:stretch>
        </p:blipFill>
        <p:spPr>
          <a:xfrm flipH="1">
            <a:off x="4603625" y="2023511"/>
            <a:ext cx="3596952" cy="3456732"/>
          </a:xfrm>
          <a:prstGeom prst="rect">
            <a:avLst/>
          </a:prstGeom>
        </p:spPr>
      </p:pic>
      <p:sp>
        <p:nvSpPr>
          <p:cNvPr id="7" name="Rectangle 6"/>
          <p:cNvSpPr/>
          <p:nvPr/>
        </p:nvSpPr>
        <p:spPr>
          <a:xfrm>
            <a:off x="5741503" y="3124727"/>
            <a:ext cx="1321196" cy="523220"/>
          </a:xfrm>
          <a:prstGeom prst="rect">
            <a:avLst/>
          </a:prstGeom>
        </p:spPr>
        <p:txBody>
          <a:bodyPr wrap="none">
            <a:spAutoFit/>
          </a:bodyPr>
          <a:lstStyle/>
          <a:p>
            <a:r>
              <a:rPr lang="en-AU" sz="2800" dirty="0">
                <a:solidFill>
                  <a:schemeClr val="tx2"/>
                </a:solidFill>
                <a:latin typeface="Arial" panose="020B0604020202020204" pitchFamily="34" charset="0"/>
                <a:cs typeface="Arial" panose="020B0604020202020204" pitchFamily="34" charset="0"/>
              </a:rPr>
              <a:t>Activity</a:t>
            </a:r>
          </a:p>
        </p:txBody>
      </p:sp>
      <p:sp>
        <p:nvSpPr>
          <p:cNvPr id="8" name="Rectangle 7"/>
          <p:cNvSpPr/>
          <p:nvPr/>
        </p:nvSpPr>
        <p:spPr>
          <a:xfrm>
            <a:off x="832368" y="2023511"/>
            <a:ext cx="2907792" cy="1938992"/>
          </a:xfrm>
          <a:prstGeom prst="rect">
            <a:avLst/>
          </a:prstGeom>
        </p:spPr>
        <p:txBody>
          <a:bodyPr wrap="square">
            <a:spAutoFit/>
          </a:bodyPr>
          <a:lstStyle/>
          <a:p>
            <a:r>
              <a:rPr lang="en-AU" sz="2400" dirty="0">
                <a:solidFill>
                  <a:schemeClr val="tx2"/>
                </a:solidFill>
                <a:latin typeface="Arial" panose="020B0604020202020204" pitchFamily="34" charset="0"/>
                <a:cs typeface="Arial" panose="020B0604020202020204" pitchFamily="34" charset="0"/>
              </a:rPr>
              <a:t>Discuss ways you could be involved in the continuous improvement in your school. </a:t>
            </a:r>
          </a:p>
        </p:txBody>
      </p:sp>
      <p:sp>
        <p:nvSpPr>
          <p:cNvPr id="5" name="Footer Placeholder 4"/>
          <p:cNvSpPr>
            <a:spLocks noGrp="1"/>
          </p:cNvSpPr>
          <p:nvPr>
            <p:ph type="ftr" sz="quarter" idx="3"/>
          </p:nvPr>
        </p:nvSpPr>
        <p:spPr>
          <a:xfrm>
            <a:off x="292149" y="6258126"/>
            <a:ext cx="8623001" cy="365125"/>
          </a:xfrm>
        </p:spPr>
        <p:txBody>
          <a:bodyPr/>
          <a:lstStyle/>
          <a:p>
            <a:r>
              <a:rPr lang="en-AU" dirty="0"/>
              <a:t>Learning &amp; Business Systems | PLNTS | 2.4 (a) Supporting Change – Change in the Workplace V10.1 | Slide 8</a:t>
            </a:r>
            <a:endParaRPr lang="en-US" dirty="0"/>
          </a:p>
        </p:txBody>
      </p:sp>
    </p:spTree>
    <p:extLst>
      <p:ext uri="{BB962C8B-B14F-4D97-AF65-F5344CB8AC3E}">
        <p14:creationId xmlns:p14="http://schemas.microsoft.com/office/powerpoint/2010/main" val="1759293039"/>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dirty="0"/>
              <a:t>Professional development</a:t>
            </a:r>
          </a:p>
        </p:txBody>
      </p:sp>
      <p:sp>
        <p:nvSpPr>
          <p:cNvPr id="6" name="Rectangle 5"/>
          <p:cNvSpPr/>
          <p:nvPr/>
        </p:nvSpPr>
        <p:spPr>
          <a:xfrm>
            <a:off x="292100" y="3298031"/>
            <a:ext cx="6723888" cy="1354217"/>
          </a:xfrm>
          <a:prstGeom prst="rect">
            <a:avLst/>
          </a:prstGeom>
        </p:spPr>
        <p:txBody>
          <a:bodyPr wrap="square">
            <a:spAutoFit/>
          </a:bodyPr>
          <a:lstStyle/>
          <a:p>
            <a:pPr marL="285750" lvl="0" indent="-285750">
              <a:spcBef>
                <a:spcPts val="600"/>
              </a:spcBef>
              <a:buFont typeface="Arial" panose="020B0604020202020204" pitchFamily="34" charset="0"/>
              <a:buChar char="•"/>
            </a:pPr>
            <a:r>
              <a:rPr lang="en-AU" dirty="0">
                <a:solidFill>
                  <a:schemeClr val="tx2"/>
                </a:solidFill>
                <a:latin typeface="Arial" panose="020B0604020202020204" pitchFamily="34" charset="0"/>
                <a:cs typeface="Arial" panose="020B0604020202020204" pitchFamily="34" charset="0"/>
              </a:rPr>
              <a:t>identify what professional learning is required </a:t>
            </a:r>
          </a:p>
          <a:p>
            <a:pPr marL="285750" lvl="0" indent="-285750">
              <a:spcBef>
                <a:spcPts val="600"/>
              </a:spcBef>
              <a:buFont typeface="Arial" panose="020B0604020202020204" pitchFamily="34" charset="0"/>
              <a:buChar char="•"/>
            </a:pPr>
            <a:r>
              <a:rPr lang="en-AU" dirty="0">
                <a:solidFill>
                  <a:schemeClr val="tx2"/>
                </a:solidFill>
                <a:latin typeface="Arial" panose="020B0604020202020204" pitchFamily="34" charset="0"/>
                <a:cs typeface="Arial" panose="020B0604020202020204" pitchFamily="34" charset="0"/>
              </a:rPr>
              <a:t>actively participate in professional learning opportunities</a:t>
            </a:r>
          </a:p>
          <a:p>
            <a:pPr marL="285750" lvl="0" indent="-285750">
              <a:spcBef>
                <a:spcPts val="600"/>
              </a:spcBef>
              <a:buFont typeface="Arial" panose="020B0604020202020204" pitchFamily="34" charset="0"/>
              <a:buChar char="•"/>
            </a:pPr>
            <a:r>
              <a:rPr lang="en-AU" dirty="0">
                <a:solidFill>
                  <a:schemeClr val="tx2"/>
                </a:solidFill>
                <a:latin typeface="Arial" panose="020B0604020202020204" pitchFamily="34" charset="0"/>
                <a:cs typeface="Arial" panose="020B0604020202020204" pitchFamily="34" charset="0"/>
              </a:rPr>
              <a:t>identify what development opportunities, career advice, mentoring or coaching</a:t>
            </a:r>
          </a:p>
        </p:txBody>
      </p:sp>
      <p:pic>
        <p:nvPicPr>
          <p:cNvPr id="19" name="Picture 18" descr="Circles"/>
          <p:cNvPicPr>
            <a:picLocks noChangeAspect="1"/>
          </p:cNvPicPr>
          <p:nvPr/>
        </p:nvPicPr>
        <p:blipFill>
          <a:blip r:embed="rId3"/>
          <a:stretch>
            <a:fillRect/>
          </a:stretch>
        </p:blipFill>
        <p:spPr>
          <a:xfrm>
            <a:off x="458392" y="1338528"/>
            <a:ext cx="7876715" cy="1542422"/>
          </a:xfrm>
          <a:prstGeom prst="rect">
            <a:avLst/>
          </a:prstGeom>
        </p:spPr>
      </p:pic>
      <p:sp>
        <p:nvSpPr>
          <p:cNvPr id="17" name="Oval 16" descr="decorative"/>
          <p:cNvSpPr/>
          <p:nvPr/>
        </p:nvSpPr>
        <p:spPr>
          <a:xfrm>
            <a:off x="687274" y="1486509"/>
            <a:ext cx="1623057" cy="1166966"/>
          </a:xfrm>
          <a:prstGeom prst="ellipse">
            <a:avLst/>
          </a:prstGeom>
          <a:solidFill>
            <a:srgbClr val="009E4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AU" sz="2000" dirty="0" err="1"/>
          </a:p>
        </p:txBody>
      </p:sp>
      <p:sp>
        <p:nvSpPr>
          <p:cNvPr id="18" name="Rectangle 17"/>
          <p:cNvSpPr/>
          <p:nvPr/>
        </p:nvSpPr>
        <p:spPr>
          <a:xfrm>
            <a:off x="729990" y="1746827"/>
            <a:ext cx="1535143" cy="646331"/>
          </a:xfrm>
          <a:prstGeom prst="rect">
            <a:avLst/>
          </a:prstGeom>
        </p:spPr>
        <p:txBody>
          <a:bodyPr wrap="square">
            <a:spAutoFit/>
          </a:bodyPr>
          <a:lstStyle/>
          <a:p>
            <a:r>
              <a:rPr lang="en-AU" dirty="0">
                <a:solidFill>
                  <a:schemeClr val="bg1"/>
                </a:solidFill>
                <a:latin typeface="Arial" panose="020B0604020202020204" pitchFamily="34" charset="0"/>
                <a:cs typeface="Arial" panose="020B0604020202020204" pitchFamily="34" charset="0"/>
              </a:rPr>
              <a:t>professional development</a:t>
            </a:r>
          </a:p>
        </p:txBody>
      </p:sp>
      <p:sp>
        <p:nvSpPr>
          <p:cNvPr id="7" name="Rectangle 6"/>
          <p:cNvSpPr/>
          <p:nvPr/>
        </p:nvSpPr>
        <p:spPr>
          <a:xfrm>
            <a:off x="292100" y="5064430"/>
            <a:ext cx="4104650" cy="369332"/>
          </a:xfrm>
          <a:prstGeom prst="rect">
            <a:avLst/>
          </a:prstGeom>
        </p:spPr>
        <p:txBody>
          <a:bodyPr wrap="none">
            <a:spAutoFit/>
          </a:bodyPr>
          <a:lstStyle/>
          <a:p>
            <a:pPr>
              <a:spcAft>
                <a:spcPts val="0"/>
              </a:spcAft>
            </a:pPr>
            <a:r>
              <a:rPr lang="en-AU" u="sng" dirty="0">
                <a:solidFill>
                  <a:srgbClr val="0000FF"/>
                </a:solidFill>
                <a:latin typeface="Arial" panose="020B0604020202020204" pitchFamily="34" charset="0"/>
                <a:ea typeface="Calibri" panose="020F0502020204030204" pitchFamily="34" charset="0"/>
                <a:cs typeface="Arial" panose="020B0604020202020204" pitchFamily="34" charset="0"/>
                <a:hlinkClick r:id="rId4"/>
              </a:rPr>
              <a:t>non-teaching staff in schools webpage</a:t>
            </a:r>
            <a:endParaRPr lang="en-AU" sz="1600" dirty="0">
              <a:latin typeface="Arial" panose="020B0604020202020204" pitchFamily="34" charset="0"/>
              <a:ea typeface="Calibri" panose="020F0502020204030204" pitchFamily="34" charset="0"/>
              <a:cs typeface="Arial" panose="020B0604020202020204" pitchFamily="34" charset="0"/>
            </a:endParaRPr>
          </a:p>
        </p:txBody>
      </p:sp>
      <p:sp>
        <p:nvSpPr>
          <p:cNvPr id="13" name="Rectangle 12"/>
          <p:cNvSpPr/>
          <p:nvPr/>
        </p:nvSpPr>
        <p:spPr>
          <a:xfrm>
            <a:off x="2880755" y="1863600"/>
            <a:ext cx="1120820" cy="369332"/>
          </a:xfrm>
          <a:prstGeom prst="rect">
            <a:avLst/>
          </a:prstGeom>
        </p:spPr>
        <p:txBody>
          <a:bodyPr wrap="none">
            <a:spAutoFit/>
          </a:bodyPr>
          <a:lstStyle/>
          <a:p>
            <a:r>
              <a:rPr lang="en-AU" dirty="0">
                <a:latin typeface="Arial" panose="020B0604020202020204" pitchFamily="34" charset="0"/>
                <a:cs typeface="Arial" panose="020B0604020202020204" pitchFamily="34" charset="0"/>
              </a:rPr>
              <a:t>feedback</a:t>
            </a:r>
          </a:p>
        </p:txBody>
      </p:sp>
      <p:sp>
        <p:nvSpPr>
          <p:cNvPr id="12" name="Rectangle 11"/>
          <p:cNvSpPr/>
          <p:nvPr/>
        </p:nvSpPr>
        <p:spPr>
          <a:xfrm>
            <a:off x="4571999" y="1725101"/>
            <a:ext cx="1569627" cy="646331"/>
          </a:xfrm>
          <a:prstGeom prst="rect">
            <a:avLst/>
          </a:prstGeom>
        </p:spPr>
        <p:txBody>
          <a:bodyPr wrap="square">
            <a:spAutoFit/>
          </a:bodyPr>
          <a:lstStyle/>
          <a:p>
            <a:r>
              <a:rPr lang="en-AU" dirty="0">
                <a:latin typeface="Arial" panose="020B0604020202020204" pitchFamily="34" charset="0"/>
                <a:cs typeface="Arial" panose="020B0604020202020204" pitchFamily="34" charset="0"/>
              </a:rPr>
              <a:t>contribute to team goals</a:t>
            </a:r>
          </a:p>
        </p:txBody>
      </p:sp>
      <p:sp>
        <p:nvSpPr>
          <p:cNvPr id="16" name="Rectangle 15"/>
          <p:cNvSpPr/>
          <p:nvPr/>
        </p:nvSpPr>
        <p:spPr>
          <a:xfrm>
            <a:off x="6461734" y="1725402"/>
            <a:ext cx="1774445" cy="646331"/>
          </a:xfrm>
          <a:prstGeom prst="rect">
            <a:avLst/>
          </a:prstGeom>
        </p:spPr>
        <p:txBody>
          <a:bodyPr wrap="square">
            <a:spAutoFit/>
          </a:bodyPr>
          <a:lstStyle/>
          <a:p>
            <a:r>
              <a:rPr lang="en-AU" dirty="0">
                <a:latin typeface="Arial" panose="020B0604020202020204" pitchFamily="34" charset="0"/>
                <a:cs typeface="Arial" panose="020B0604020202020204" pitchFamily="34" charset="0"/>
              </a:rPr>
              <a:t>work collaboratively</a:t>
            </a:r>
          </a:p>
        </p:txBody>
      </p:sp>
      <p:sp>
        <p:nvSpPr>
          <p:cNvPr id="5" name="Footer Placeholder 4"/>
          <p:cNvSpPr>
            <a:spLocks noGrp="1"/>
          </p:cNvSpPr>
          <p:nvPr>
            <p:ph type="ftr" sz="quarter" idx="3"/>
          </p:nvPr>
        </p:nvSpPr>
        <p:spPr>
          <a:xfrm>
            <a:off x="292149" y="6258126"/>
            <a:ext cx="8623001" cy="365125"/>
          </a:xfrm>
        </p:spPr>
        <p:txBody>
          <a:bodyPr/>
          <a:lstStyle/>
          <a:p>
            <a:r>
              <a:rPr lang="en-AU" dirty="0"/>
              <a:t>Learning &amp; Business Systems | PLNTS | 2.4 (a) Supporting Change – Change in the Workplace V10.1 | Slide 9</a:t>
            </a:r>
            <a:endParaRPr lang="en-US" dirty="0"/>
          </a:p>
        </p:txBody>
      </p:sp>
    </p:spTree>
    <p:extLst>
      <p:ext uri="{BB962C8B-B14F-4D97-AF65-F5344CB8AC3E}">
        <p14:creationId xmlns:p14="http://schemas.microsoft.com/office/powerpoint/2010/main" val="198644330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3000"/>
                                        <p:tgtEl>
                                          <p:spTgt spid="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3000"/>
                                        <p:tgtEl>
                                          <p:spTgt spid="6">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fade">
                                      <p:cBhvr>
                                        <p:cTn id="13" dur="30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DoE">
      <a:dk1>
        <a:srgbClr val="000000"/>
      </a:dk1>
      <a:lt1>
        <a:srgbClr val="FFFFFF"/>
      </a:lt1>
      <a:dk2>
        <a:srgbClr val="041E42"/>
      </a:dk2>
      <a:lt2>
        <a:srgbClr val="C8DCF0"/>
      </a:lt2>
      <a:accent1>
        <a:srgbClr val="1D428A"/>
      </a:accent1>
      <a:accent2>
        <a:srgbClr val="407EC9"/>
      </a:accent2>
      <a:accent3>
        <a:srgbClr val="6CACE4"/>
      </a:accent3>
      <a:accent4>
        <a:srgbClr val="C8DCF0"/>
      </a:accent4>
      <a:accent5>
        <a:srgbClr val="CE0037"/>
      </a:accent5>
      <a:accent6>
        <a:srgbClr val="F3B8B5"/>
      </a:accent6>
      <a:hlink>
        <a:srgbClr val="385E9D"/>
      </a:hlink>
      <a:folHlink>
        <a:srgbClr val="6CACE4"/>
      </a:folHlink>
    </a:clrScheme>
    <a:fontScheme name="DoE">
      <a:majorFont>
        <a:latin typeface="Montserrat SemiBold"/>
        <a:ea typeface=""/>
        <a:cs typeface=""/>
      </a:majorFont>
      <a:minorFont>
        <a:latin typeface="Montserrat Medium"/>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5"/>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defRPr sz="1400" dirty="0" err="1" smtClean="0"/>
        </a:defPPr>
      </a:lstStyle>
    </a:txDef>
  </a:objectDefaults>
  <a:extraClrSchemeLst/>
  <a:custClrLst>
    <a:custClr name="Corporate 1">
      <a:srgbClr val="19233E"/>
    </a:custClr>
    <a:custClr name="Corporate 2">
      <a:srgbClr val="D70C3D"/>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BLANK">
      <a:srgbClr val="FFFFFF"/>
    </a:custClr>
    <a:custClr name="Teachers/Parents 1">
      <a:srgbClr val="1D428A"/>
    </a:custClr>
    <a:custClr name="Teachers/Parents 2">
      <a:srgbClr val="385E9D"/>
    </a:custClr>
    <a:custClr name="Teachers/Parents 3">
      <a:srgbClr val="407EC9"/>
    </a:custClr>
    <a:custClr name="Teachers/Parents 4">
      <a:srgbClr val="6CACE4"/>
    </a:custClr>
    <a:custClr name="Teachers/Parents 5">
      <a:srgbClr val="C8C9C7"/>
    </a:custClr>
    <a:custClr name="Teachers/Parents 6">
      <a:srgbClr val="E6E7EA"/>
    </a:custClr>
    <a:custClr name="Teachers/Parents 7">
      <a:srgbClr val="9D2235"/>
    </a:custClr>
    <a:custClr name="BLANK">
      <a:srgbClr val="FFFFFF"/>
    </a:custClr>
    <a:custClr name="BLANK">
      <a:srgbClr val="FFFFFF"/>
    </a:custClr>
    <a:custClr name="BLANK">
      <a:srgbClr val="FFFFFF"/>
    </a:custClr>
    <a:custClr name="Students 1">
      <a:srgbClr val="A4C8E1"/>
    </a:custClr>
    <a:custClr name="Students 2">
      <a:srgbClr val="C6DAE7"/>
    </a:custClr>
    <a:custClr name="Students 3">
      <a:srgbClr val="E56A54"/>
    </a:custClr>
    <a:custClr name="Students 4">
      <a:srgbClr val="E9C4C7"/>
    </a:custClr>
  </a:custClrLst>
  <a:extLst>
    <a:ext uri="{05A4C25C-085E-4340-85A3-A5531E510DB2}">
      <thm15:themeFamily xmlns:thm15="http://schemas.microsoft.com/office/thememl/2012/main" name="Presentation1" id="{FC96DEE8-1AAA-4F33-BCB0-C52C1A64BA3D}" vid="{B50555E0-7569-4E0B-82AF-93C38F4650B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13E6E31CEDA1F4C90C5EA7356DECC63" ma:contentTypeVersion="11" ma:contentTypeDescription="Create a new document." ma:contentTypeScope="" ma:versionID="c4e43ea1c6e667d1d2d8fe487dc6595a">
  <xsd:schema xmlns:xsd="http://www.w3.org/2001/XMLSchema" xmlns:xs="http://www.w3.org/2001/XMLSchema" xmlns:p="http://schemas.microsoft.com/office/2006/metadata/properties" xmlns:ns2="fddd792d-8b18-46c1-9838-4ea12bf829f6" xmlns:ns3="7a1bc004-e012-4e16-96bc-814d70b60342" targetNamespace="http://schemas.microsoft.com/office/2006/metadata/properties" ma:root="true" ma:fieldsID="723e757b41520a4c8a66835e854ed7b4" ns2:_="" ns3:_="">
    <xsd:import namespace="fddd792d-8b18-46c1-9838-4ea12bf829f6"/>
    <xsd:import namespace="7a1bc004-e012-4e16-96bc-814d70b60342"/>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ddd792d-8b18-46c1-9838-4ea12bf829f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a1bc004-e012-4e16-96bc-814d70b60342"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7a1bc004-e012-4e16-96bc-814d70b60342">
      <UserInfo>
        <DisplayName/>
        <AccountId xsi:nil="true"/>
        <AccountType/>
      </UserInfo>
    </SharedWithUsers>
  </documentManagement>
</p:properties>
</file>

<file path=customXml/itemProps1.xml><?xml version="1.0" encoding="utf-8"?>
<ds:datastoreItem xmlns:ds="http://schemas.openxmlformats.org/officeDocument/2006/customXml" ds:itemID="{74792688-C898-422E-8E86-D4B10C76B489}">
  <ds:schemaRefs>
    <ds:schemaRef ds:uri="http://schemas.microsoft.com/sharepoint/v3/contenttype/forms"/>
  </ds:schemaRefs>
</ds:datastoreItem>
</file>

<file path=customXml/itemProps2.xml><?xml version="1.0" encoding="utf-8"?>
<ds:datastoreItem xmlns:ds="http://schemas.openxmlformats.org/officeDocument/2006/customXml" ds:itemID="{EB785097-6F72-456A-83D7-6E3B74F4758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ddd792d-8b18-46c1-9838-4ea12bf829f6"/>
    <ds:schemaRef ds:uri="7a1bc004-e012-4e16-96bc-814d70b6034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4FDD30B-CA59-4EEC-A550-AA922C70C246}">
  <ds:schemaRefs>
    <ds:schemaRef ds:uri="http://purl.org/dc/dcmitype/"/>
    <ds:schemaRef ds:uri="http://schemas.microsoft.com/office/infopath/2007/PartnerControls"/>
    <ds:schemaRef ds:uri="fddd792d-8b18-46c1-9838-4ea12bf829f6"/>
    <ds:schemaRef ds:uri="http://purl.org/dc/elements/1.1/"/>
    <ds:schemaRef ds:uri="http://schemas.microsoft.com/office/2006/documentManagement/types"/>
    <ds:schemaRef ds:uri="7a1bc004-e012-4e16-96bc-814d70b60342"/>
    <ds:schemaRef ds:uri="http://purl.org/dc/terms/"/>
    <ds:schemaRef ds:uri="http://schemas.openxmlformats.org/package/2006/metadata/core-properties"/>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Presentation1</Template>
  <TotalTime>758</TotalTime>
  <Words>3676</Words>
  <Application>Microsoft Office PowerPoint</Application>
  <PresentationFormat>On-screen Show (4:3)</PresentationFormat>
  <Paragraphs>406</Paragraphs>
  <Slides>21</Slides>
  <Notes>21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Monaco</vt:lpstr>
      <vt:lpstr>System Font Regular</vt:lpstr>
      <vt:lpstr>Arial</vt:lpstr>
      <vt:lpstr>Arial Narrow</vt:lpstr>
      <vt:lpstr>Calibri</vt:lpstr>
      <vt:lpstr>Courier New</vt:lpstr>
      <vt:lpstr>Montserrat Medium</vt:lpstr>
      <vt:lpstr>Office Theme</vt:lpstr>
      <vt:lpstr>Excellence in School Administration framework – Administrative Practices</vt:lpstr>
      <vt:lpstr>Structure of the module</vt:lpstr>
      <vt:lpstr>Delivery</vt:lpstr>
      <vt:lpstr>Outcome of this module – Change in the Workplace</vt:lpstr>
      <vt:lpstr>Why do changes happen in schools?</vt:lpstr>
      <vt:lpstr>Responses to change can be</vt:lpstr>
      <vt:lpstr>Engaging in change is about</vt:lpstr>
      <vt:lpstr>Activity</vt:lpstr>
      <vt:lpstr>Professional development</vt:lpstr>
      <vt:lpstr>Activity</vt:lpstr>
      <vt:lpstr>Feedback</vt:lpstr>
      <vt:lpstr>Feedback</vt:lpstr>
      <vt:lpstr>Feedback</vt:lpstr>
      <vt:lpstr>Contribute to team goals</vt:lpstr>
      <vt:lpstr>Work collaboratively</vt:lpstr>
      <vt:lpstr>Activity</vt:lpstr>
      <vt:lpstr>Change</vt:lpstr>
      <vt:lpstr>Reflecting on this session – Change in the Workplace</vt:lpstr>
      <vt:lpstr>ESA administrative practices modules</vt:lpstr>
      <vt:lpstr>Professional learning information, resources and course catalogue for non-teaching staff </vt:lpstr>
      <vt:lpstr>Professional learning for non-teaching staff (PLNTS) catalogue</vt:lpstr>
    </vt:vector>
  </TitlesOfParts>
  <Company>NSW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Excellence in School Administration framework – Administrative Practices – 2.4 (a) Change in the Workplace</dc:title>
  <dc:creator>Deefholts, John</dc:creator>
  <cp:lastModifiedBy>Martha Tromboukis</cp:lastModifiedBy>
  <cp:revision>99</cp:revision>
  <cp:lastPrinted>2018-09-13T06:50:27Z</cp:lastPrinted>
  <dcterms:created xsi:type="dcterms:W3CDTF">2019-10-24T03:18:37Z</dcterms:created>
  <dcterms:modified xsi:type="dcterms:W3CDTF">2020-04-20T00:36:42Z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0x010100213E6E31CEDA1F4C90C5EA7356DECC63</vt:lpwstr>
  </property>
  <property fmtid="{D5CDD505-2E9C-101B-9397-08002B2CF9AE}" pid="3" name="Order">
    <vt:r8>170000</vt:r8>
  </property>
  <property fmtid="{D5CDD505-2E9C-101B-9397-08002B2CF9AE}" pid="4" name="xd_Signature">
    <vt:bool>false</vt:bool>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ComplianceAssetId">
    <vt:lpwstr/>
  </property>
  <property fmtid="{D5CDD505-2E9C-101B-9397-08002B2CF9AE}" pid="9" name="TemplateUrl">
    <vt:lpwstr/>
  </property>
</Properties>
</file>