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67" r:id="rId5"/>
    <p:sldId id="277" r:id="rId6"/>
    <p:sldId id="278" r:id="rId7"/>
    <p:sldId id="279" r:id="rId8"/>
    <p:sldId id="266" r:id="rId9"/>
    <p:sldId id="272" r:id="rId10"/>
    <p:sldId id="271" r:id="rId11"/>
    <p:sldId id="273" r:id="rId12"/>
    <p:sldId id="281" r:id="rId13"/>
    <p:sldId id="282" r:id="rId14"/>
    <p:sldId id="283" r:id="rId15"/>
    <p:sldId id="274" r:id="rId16"/>
    <p:sldId id="285" r:id="rId17"/>
    <p:sldId id="276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C04707-DA40-4B8A-8046-1F83A7BD7D3A}" v="904" dt="2020-07-24T09:17:49.3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63" y="1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pPr>
            <a:r>
              <a:rPr lang="en-AU" b="0">
                <a:latin typeface="+mn-lt"/>
              </a:rPr>
              <a:t>Chart Title</a:t>
            </a:r>
          </a:p>
        </c:rich>
      </c:tx>
      <c:layout>
        <c:manualLayout>
          <c:xMode val="edge"/>
          <c:yMode val="edge"/>
          <c:x val="5.0067121985634906E-2"/>
          <c:y val="1.33246349090762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2"/>
              </a:solidFill>
              <a:latin typeface="Montserrat Light" pitchFamily="2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5850469155990188"/>
          <c:w val="0.99770930078221387"/>
          <c:h val="0.8404572922754924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13-44E1-9680-BF397F888C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13-44E1-9680-BF397F888C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13-44E1-9680-BF397F888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444778728"/>
        <c:axId val="444779120"/>
      </c:barChart>
      <c:catAx>
        <c:axId val="444778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4779120"/>
        <c:crosses val="autoZero"/>
        <c:auto val="1"/>
        <c:lblAlgn val="ctr"/>
        <c:lblOffset val="100"/>
        <c:noMultiLvlLbl val="0"/>
      </c:catAx>
      <c:valAx>
        <c:axId val="44477912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44778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kern="1200" spc="0" baseline="0">
                <a:solidFill>
                  <a:srgbClr val="19233E"/>
                </a:solidFill>
                <a:effectLst/>
                <a:latin typeface="+mn-lt"/>
              </a:rPr>
              <a:t>Chart Title</a:t>
            </a:r>
            <a:endParaRPr lang="en-AU" sz="1600" b="0">
              <a:effectLst/>
              <a:latin typeface="+mn-lt"/>
            </a:endParaRPr>
          </a:p>
        </c:rich>
      </c:tx>
      <c:layout>
        <c:manualLayout>
          <c:xMode val="edge"/>
          <c:yMode val="edge"/>
          <c:x val="1.8802394693555564E-2"/>
          <c:y val="1.66622753284696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139730433599247"/>
          <c:y val="0.18716181113673139"/>
          <c:w val="0.57738947809885199"/>
          <c:h val="0.797895978377745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07-4096-88DB-1BE9AAD60A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07-4096-88DB-1BE9AAD60A2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07-4096-88DB-1BE9AAD60A27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507-4096-88DB-1BE9AAD60A27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BC5D0DBC-5192-4D8E-9C93-110176CD87CC}" type="SERIESNAME">
                      <a:rPr lang="en-US">
                        <a:solidFill>
                          <a:schemeClr val="tx2"/>
                        </a:solidFill>
                      </a:rPr>
                      <a:pPr/>
                      <a:t>[SERIES NAME]</a:t>
                    </a:fld>
                    <a:r>
                      <a:rPr lang="en-US" baseline="0"/>
                      <a:t>, </a:t>
                    </a:r>
                    <a:fld id="{4B725BE5-439E-48A7-81A4-165608449EA8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507-4096-88DB-1BE9AAD60A27}"/>
                </c:ext>
              </c:extLst>
            </c:dLbl>
            <c:spPr>
              <a:pattFill prst="pct5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07-4096-88DB-1BE9AAD60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B4D333-2DA0-4565-B242-5FADBA9D3317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B19A173-4D27-4C9F-8CB5-0E5EDA4CC814}">
      <dgm:prSet phldrT="[Text]"/>
      <dgm:spPr>
        <a:solidFill>
          <a:srgbClr val="C6DAE7"/>
        </a:solidFill>
      </dgm:spPr>
      <dgm:t>
        <a:bodyPr/>
        <a:lstStyle/>
        <a:p>
          <a:endParaRPr lang="en-AU" dirty="0"/>
        </a:p>
      </dgm:t>
    </dgm:pt>
    <dgm:pt modelId="{61DBD006-D895-4D3C-883F-3317A8F1DF7F}" type="parTrans" cxnId="{2B411276-9038-45B0-AC13-225FA98E3D5F}">
      <dgm:prSet/>
      <dgm:spPr/>
      <dgm:t>
        <a:bodyPr/>
        <a:lstStyle/>
        <a:p>
          <a:endParaRPr lang="en-AU"/>
        </a:p>
      </dgm:t>
    </dgm:pt>
    <dgm:pt modelId="{40A849F5-584E-4927-8B5A-1159CC6FAF36}" type="sibTrans" cxnId="{2B411276-9038-45B0-AC13-225FA98E3D5F}">
      <dgm:prSet/>
      <dgm:spPr/>
      <dgm:t>
        <a:bodyPr/>
        <a:lstStyle/>
        <a:p>
          <a:endParaRPr lang="en-AU"/>
        </a:p>
      </dgm:t>
    </dgm:pt>
    <dgm:pt modelId="{75C3FE0A-5636-48FD-9BC8-64017D3D6CE6}">
      <dgm:prSet phldrT="[Text]"/>
      <dgm:spPr/>
      <dgm:t>
        <a:bodyPr/>
        <a:lstStyle/>
        <a:p>
          <a:pPr rtl="0"/>
          <a:r>
            <a:rPr lang="en-AU" dirty="0"/>
            <a:t>Super Hero</a:t>
          </a:r>
          <a:r>
            <a:rPr lang="en-AU" dirty="0">
              <a:latin typeface="Montserrat SemiBold"/>
            </a:rPr>
            <a:t> Driving Force?</a:t>
          </a:r>
          <a:endParaRPr lang="en-AU" dirty="0"/>
        </a:p>
      </dgm:t>
    </dgm:pt>
    <dgm:pt modelId="{8E5FDADD-9B4B-46E7-B600-59F8E4EB642F}" type="parTrans" cxnId="{228303A0-1185-44F7-82BE-0DAADA183929}">
      <dgm:prSet/>
      <dgm:spPr/>
      <dgm:t>
        <a:bodyPr/>
        <a:lstStyle/>
        <a:p>
          <a:endParaRPr lang="en-AU"/>
        </a:p>
      </dgm:t>
    </dgm:pt>
    <dgm:pt modelId="{155C9191-A6C9-4679-8D13-44314FD38DCC}" type="sibTrans" cxnId="{228303A0-1185-44F7-82BE-0DAADA183929}">
      <dgm:prSet/>
      <dgm:spPr/>
      <dgm:t>
        <a:bodyPr/>
        <a:lstStyle/>
        <a:p>
          <a:endParaRPr lang="en-AU"/>
        </a:p>
      </dgm:t>
    </dgm:pt>
    <dgm:pt modelId="{DFF8B7BC-25D7-4789-A1F8-4351159D7182}">
      <dgm:prSet phldrT="[Text]"/>
      <dgm:spPr>
        <a:solidFill>
          <a:srgbClr val="C6DAE7"/>
        </a:solidFill>
      </dgm:spPr>
      <dgm:t>
        <a:bodyPr/>
        <a:lstStyle/>
        <a:p>
          <a:pPr rtl="0"/>
          <a:endParaRPr lang="en-AU"/>
        </a:p>
      </dgm:t>
    </dgm:pt>
    <dgm:pt modelId="{3330000C-0A22-474C-8BCA-6E3FE7DF3573}" type="parTrans" cxnId="{EA4803E0-9A8D-46FE-B303-2A5EDEA280A1}">
      <dgm:prSet/>
      <dgm:spPr/>
      <dgm:t>
        <a:bodyPr/>
        <a:lstStyle/>
        <a:p>
          <a:endParaRPr lang="en-AU"/>
        </a:p>
      </dgm:t>
    </dgm:pt>
    <dgm:pt modelId="{1AB75089-B314-4091-BE45-1A7552ABFF3F}" type="sibTrans" cxnId="{EA4803E0-9A8D-46FE-B303-2A5EDEA280A1}">
      <dgm:prSet/>
      <dgm:spPr/>
      <dgm:t>
        <a:bodyPr/>
        <a:lstStyle/>
        <a:p>
          <a:endParaRPr lang="en-AU"/>
        </a:p>
      </dgm:t>
    </dgm:pt>
    <dgm:pt modelId="{D5F8CC9D-86B9-4F89-8037-451486DAACEE}">
      <dgm:prSet phldrT="[Text]"/>
      <dgm:spPr>
        <a:solidFill>
          <a:schemeClr val="accent4"/>
        </a:solidFill>
      </dgm:spPr>
      <dgm:t>
        <a:bodyPr/>
        <a:lstStyle/>
        <a:p>
          <a:endParaRPr lang="en-AU" dirty="0"/>
        </a:p>
      </dgm:t>
    </dgm:pt>
    <dgm:pt modelId="{83DC3D76-1BC0-4821-A3B3-BC930D4DF950}" type="parTrans" cxnId="{DBA0A137-0244-4C76-AA7F-94A9A3EA2122}">
      <dgm:prSet/>
      <dgm:spPr/>
      <dgm:t>
        <a:bodyPr/>
        <a:lstStyle/>
        <a:p>
          <a:endParaRPr lang="en-AU"/>
        </a:p>
      </dgm:t>
    </dgm:pt>
    <dgm:pt modelId="{6FEDC22B-429D-453B-A8BA-3339229CDB5F}" type="sibTrans" cxnId="{DBA0A137-0244-4C76-AA7F-94A9A3EA2122}">
      <dgm:prSet/>
      <dgm:spPr/>
      <dgm:t>
        <a:bodyPr/>
        <a:lstStyle/>
        <a:p>
          <a:endParaRPr lang="en-AU"/>
        </a:p>
      </dgm:t>
    </dgm:pt>
    <dgm:pt modelId="{633DF057-AA25-4CD5-AB3C-771E5C2D12A0}" type="pres">
      <dgm:prSet presAssocID="{5BB4D333-2DA0-4565-B242-5FADBA9D3317}" presName="compositeShape" presStyleCnt="0">
        <dgm:presLayoutVars>
          <dgm:chMax val="9"/>
          <dgm:dir/>
          <dgm:resizeHandles val="exact"/>
        </dgm:presLayoutVars>
      </dgm:prSet>
      <dgm:spPr/>
    </dgm:pt>
    <dgm:pt modelId="{3B21174A-054D-453C-95A9-8E990DB637FA}" type="pres">
      <dgm:prSet presAssocID="{5BB4D333-2DA0-4565-B242-5FADBA9D3317}" presName="triangle1" presStyleLbl="node1" presStyleIdx="0" presStyleCnt="4">
        <dgm:presLayoutVars>
          <dgm:bulletEnabled val="1"/>
        </dgm:presLayoutVars>
      </dgm:prSet>
      <dgm:spPr/>
    </dgm:pt>
    <dgm:pt modelId="{967992D5-D7BB-4FEE-A7AA-8B604E6DCCAE}" type="pres">
      <dgm:prSet presAssocID="{5BB4D333-2DA0-4565-B242-5FADBA9D3317}" presName="triangle2" presStyleLbl="node1" presStyleIdx="1" presStyleCnt="4">
        <dgm:presLayoutVars>
          <dgm:bulletEnabled val="1"/>
        </dgm:presLayoutVars>
      </dgm:prSet>
      <dgm:spPr/>
    </dgm:pt>
    <dgm:pt modelId="{EA2F2C68-B257-405A-9D68-BE6ABDAB0994}" type="pres">
      <dgm:prSet presAssocID="{5BB4D333-2DA0-4565-B242-5FADBA9D3317}" presName="triangle3" presStyleLbl="node1" presStyleIdx="2" presStyleCnt="4">
        <dgm:presLayoutVars>
          <dgm:bulletEnabled val="1"/>
        </dgm:presLayoutVars>
      </dgm:prSet>
      <dgm:spPr/>
    </dgm:pt>
    <dgm:pt modelId="{B15CAE23-B2C6-4C74-B2EE-10C2BF7C2486}" type="pres">
      <dgm:prSet presAssocID="{5BB4D333-2DA0-4565-B242-5FADBA9D3317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DBA0A137-0244-4C76-AA7F-94A9A3EA2122}" srcId="{5BB4D333-2DA0-4565-B242-5FADBA9D3317}" destId="{D5F8CC9D-86B9-4F89-8037-451486DAACEE}" srcOrd="0" destOrd="0" parTransId="{83DC3D76-1BC0-4821-A3B3-BC930D4DF950}" sibTransId="{6FEDC22B-429D-453B-A8BA-3339229CDB5F}"/>
    <dgm:cxn modelId="{2B411276-9038-45B0-AC13-225FA98E3D5F}" srcId="{5BB4D333-2DA0-4565-B242-5FADBA9D3317}" destId="{CB19A173-4D27-4C9F-8CB5-0E5EDA4CC814}" srcOrd="1" destOrd="0" parTransId="{61DBD006-D895-4D3C-883F-3317A8F1DF7F}" sibTransId="{40A849F5-584E-4927-8B5A-1159CC6FAF36}"/>
    <dgm:cxn modelId="{228303A0-1185-44F7-82BE-0DAADA183929}" srcId="{5BB4D333-2DA0-4565-B242-5FADBA9D3317}" destId="{75C3FE0A-5636-48FD-9BC8-64017D3D6CE6}" srcOrd="2" destOrd="0" parTransId="{8E5FDADD-9B4B-46E7-B600-59F8E4EB642F}" sibTransId="{155C9191-A6C9-4679-8D13-44314FD38DCC}"/>
    <dgm:cxn modelId="{C1423CAC-9A45-44F1-B993-671F50793705}" type="presOf" srcId="{DFF8B7BC-25D7-4789-A1F8-4351159D7182}" destId="{B15CAE23-B2C6-4C74-B2EE-10C2BF7C2486}" srcOrd="0" destOrd="0" presId="urn:microsoft.com/office/officeart/2005/8/layout/pyramid4"/>
    <dgm:cxn modelId="{9C512CB8-538C-43A2-BEDD-2D65F6D24730}" type="presOf" srcId="{75C3FE0A-5636-48FD-9BC8-64017D3D6CE6}" destId="{EA2F2C68-B257-405A-9D68-BE6ABDAB0994}" srcOrd="0" destOrd="0" presId="urn:microsoft.com/office/officeart/2005/8/layout/pyramid4"/>
    <dgm:cxn modelId="{EA4803E0-9A8D-46FE-B303-2A5EDEA280A1}" srcId="{5BB4D333-2DA0-4565-B242-5FADBA9D3317}" destId="{DFF8B7BC-25D7-4789-A1F8-4351159D7182}" srcOrd="3" destOrd="0" parTransId="{3330000C-0A22-474C-8BCA-6E3FE7DF3573}" sibTransId="{1AB75089-B314-4091-BE45-1A7552ABFF3F}"/>
    <dgm:cxn modelId="{D72CBCE0-4B04-47EF-83ED-4F66B8432D56}" type="presOf" srcId="{5BB4D333-2DA0-4565-B242-5FADBA9D3317}" destId="{633DF057-AA25-4CD5-AB3C-771E5C2D12A0}" srcOrd="0" destOrd="0" presId="urn:microsoft.com/office/officeart/2005/8/layout/pyramid4"/>
    <dgm:cxn modelId="{78448DE7-4CF9-42FC-81CC-BD01C6A15034}" type="presOf" srcId="{D5F8CC9D-86B9-4F89-8037-451486DAACEE}" destId="{3B21174A-054D-453C-95A9-8E990DB637FA}" srcOrd="0" destOrd="0" presId="urn:microsoft.com/office/officeart/2005/8/layout/pyramid4"/>
    <dgm:cxn modelId="{C10289EC-61BB-4DD4-B510-2B234CC8E364}" type="presOf" srcId="{CB19A173-4D27-4C9F-8CB5-0E5EDA4CC814}" destId="{967992D5-D7BB-4FEE-A7AA-8B604E6DCCAE}" srcOrd="0" destOrd="0" presId="urn:microsoft.com/office/officeart/2005/8/layout/pyramid4"/>
    <dgm:cxn modelId="{C6031D4D-1D23-4C57-9B07-02191C6C0CCB}" type="presParOf" srcId="{633DF057-AA25-4CD5-AB3C-771E5C2D12A0}" destId="{3B21174A-054D-453C-95A9-8E990DB637FA}" srcOrd="0" destOrd="0" presId="urn:microsoft.com/office/officeart/2005/8/layout/pyramid4"/>
    <dgm:cxn modelId="{2C7F378C-CE1B-4581-B3A4-47576616D05D}" type="presParOf" srcId="{633DF057-AA25-4CD5-AB3C-771E5C2D12A0}" destId="{967992D5-D7BB-4FEE-A7AA-8B604E6DCCAE}" srcOrd="1" destOrd="0" presId="urn:microsoft.com/office/officeart/2005/8/layout/pyramid4"/>
    <dgm:cxn modelId="{D38E16F4-F201-403A-8153-33C7085A1AAD}" type="presParOf" srcId="{633DF057-AA25-4CD5-AB3C-771E5C2D12A0}" destId="{EA2F2C68-B257-405A-9D68-BE6ABDAB0994}" srcOrd="2" destOrd="0" presId="urn:microsoft.com/office/officeart/2005/8/layout/pyramid4"/>
    <dgm:cxn modelId="{8CCF6ABF-122D-482D-992F-94B67B51214F}" type="presParOf" srcId="{633DF057-AA25-4CD5-AB3C-771E5C2D12A0}" destId="{B15CAE23-B2C6-4C74-B2EE-10C2BF7C2486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1174A-054D-453C-95A9-8E990DB637FA}">
      <dsp:nvSpPr>
        <dsp:cNvPr id="0" name=""/>
        <dsp:cNvSpPr/>
      </dsp:nvSpPr>
      <dsp:spPr>
        <a:xfrm>
          <a:off x="4815038" y="0"/>
          <a:ext cx="2725208" cy="2725208"/>
        </a:xfrm>
        <a:prstGeom prst="triangl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100" kern="1200" dirty="0"/>
        </a:p>
      </dsp:txBody>
      <dsp:txXfrm>
        <a:off x="5496340" y="1362604"/>
        <a:ext cx="1362604" cy="1362604"/>
      </dsp:txXfrm>
    </dsp:sp>
    <dsp:sp modelId="{967992D5-D7BB-4FEE-A7AA-8B604E6DCCAE}">
      <dsp:nvSpPr>
        <dsp:cNvPr id="0" name=""/>
        <dsp:cNvSpPr/>
      </dsp:nvSpPr>
      <dsp:spPr>
        <a:xfrm>
          <a:off x="3452434" y="2725208"/>
          <a:ext cx="2725208" cy="2725208"/>
        </a:xfrm>
        <a:prstGeom prst="triangle">
          <a:avLst/>
        </a:prstGeom>
        <a:solidFill>
          <a:srgbClr val="C6DA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100" kern="1200" dirty="0"/>
        </a:p>
      </dsp:txBody>
      <dsp:txXfrm>
        <a:off x="4133736" y="4087812"/>
        <a:ext cx="1362604" cy="1362604"/>
      </dsp:txXfrm>
    </dsp:sp>
    <dsp:sp modelId="{EA2F2C68-B257-405A-9D68-BE6ABDAB0994}">
      <dsp:nvSpPr>
        <dsp:cNvPr id="0" name=""/>
        <dsp:cNvSpPr/>
      </dsp:nvSpPr>
      <dsp:spPr>
        <a:xfrm rot="10800000">
          <a:off x="4815038" y="2725208"/>
          <a:ext cx="2725208" cy="272520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Super Hero</a:t>
          </a:r>
          <a:r>
            <a:rPr lang="en-AU" sz="2100" kern="1200" dirty="0">
              <a:latin typeface="Montserrat SemiBold"/>
            </a:rPr>
            <a:t> Driving Force?</a:t>
          </a:r>
          <a:endParaRPr lang="en-AU" sz="2100" kern="1200" dirty="0"/>
        </a:p>
      </dsp:txBody>
      <dsp:txXfrm rot="10800000">
        <a:off x="5496340" y="2725208"/>
        <a:ext cx="1362604" cy="1362604"/>
      </dsp:txXfrm>
    </dsp:sp>
    <dsp:sp modelId="{B15CAE23-B2C6-4C74-B2EE-10C2BF7C2486}">
      <dsp:nvSpPr>
        <dsp:cNvPr id="0" name=""/>
        <dsp:cNvSpPr/>
      </dsp:nvSpPr>
      <dsp:spPr>
        <a:xfrm>
          <a:off x="6177642" y="2725208"/>
          <a:ext cx="2725208" cy="2725208"/>
        </a:xfrm>
        <a:prstGeom prst="triangle">
          <a:avLst/>
        </a:prstGeom>
        <a:solidFill>
          <a:srgbClr val="C6DA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100" kern="1200"/>
        </a:p>
      </dsp:txBody>
      <dsp:txXfrm>
        <a:off x="6858944" y="4087812"/>
        <a:ext cx="1362604" cy="1362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0:04:35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16523 9366 6879 0 0,'13'-13'320'0'0,"-1"13"-320"0"0,-12 13 6272 0 0,0-1-5952 0 0,-12 13 0 0 0,12 1 160 0 0,0-1 32 0 0,0-13-384 0 0,0 39 544 0 0,0-39-416 0 0,0 51 32 0 0,12-37-192 0 0,-12 49 160 0 0,13-62-160 0 0,0 62 0 0 0,-13-49 0 0 0,12 37-32 0 0,-12-51 32 0 0,13 39 416 0 0,-13-39-352 0 0,12 1 64 0 0,-12-26-320 0 0,26-12-576 0 0,-26 12 448 0 0,25 1-1312 0 0,-25-1 1024 0 0,12 1-2656 0 0,-12 12-8767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0:04:45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18400 6521 12095 0 0,'12'-25'544'0'0,"1"25"-480"0"0,-13-13-64 0 0,0 0 448 0 0,0-24-544 0 0,-13 11-96 0 0,1 1 32 0 0,-114-126 1120 0 0,88 164-768 0 0,-50 113 576 0 0,50-38 160 0 0,26-13 32 0 0,24-12-480 0 0,38-50 256 0 0,13-13-448 0 0,-50 0-288 0 0,37-25 288 0 0,13-26-32 0 0,-50 39-192 0 0,12-39 0 0 0,-12 39 0 0 0,-1-39 0 0 0,-12 39 0 0 0,-12-26 0 0 0,12 25 0 0 0,-25-12 160 0 0,-13 13-64 0 0,25 12-64 0 0,-25 25-96 0 0,26-25 0 0 0,-39 25 0 0 0,39-12 0 0 0,-13 37-64 0 0,12-25 64 0 0,0 0 0 0 0,1 1 0 0 0,12-14 0 0 0,0 13 384 0 0,25 1 0 0 0,13-39-224 0 0,-38 0-64 0 0,50 1-32 0 0,-37-1-64 0 0,12-25 64 0 0,0 26-64 0 0,13-26 0 0 0,-13-25 0 0 0,-12 50 64 0 0,-13 1 128 0 0,-13 12 992 0 0,-25 12-1376 0 0,26 1 64 0 0,-39 25 128 0 0,26-13 0 0 0,-25 25 288 0 0,37-37-192 0 0,-25 37-96 0 0,38-37 0 0 0,-12 12 0 0 0,12-12-96 0 0,12-1 32 0 0,1-12 64 0 0,12 0 96 0 0,-12-12-32 0 0,12-1-672 0 0,-12 13 352 0 0,12-12-1472 0 0,-25 12-17759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0:04:45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16330 6475 14335 0 0,'0'26'992'0'0,"25"-1"-1408"0"0,-25-113 896 0 0,-38 138 288 0 0,-50 51 288 0 0,88-89-864 0 0,0 26 672 0 0,25 0-192 0 0,0-25-480 0 0,1-1-64 0 0,112-75-96 0 0,-113 38-32 0 0,26-13-288 0 0,-39 26 192 0 0,14-64 32 0 0,-26 51 0 0 0,12-13 128 0 0,-24 13 32 0 0,-26 0 608 0 0,-265 289-160 0 0,341-239-384 0 0,-25-12-160 0 0,25-26 224 0 0,-13 1-224 0 0,13-26 0 0 0,37-126 0 0 0,-62 152 0 0 0,-13-39 0 0 0,-13 26 128 0 0,1 0 0 0 0,-1 25-64 0 0,-25 12 0 0 0,26-12 32 0 0,-39 13-96 0 0,26-13 0 0 0,-25 50-64 0 0,37-24 64 0 0,-25 24-64 0 0,13 13 64 0 0,38 0 224 0 0,37-25 448 0 0,38-26-224 0 0,-63-12-384 0 0,26-12-64 0 0,-26 12 0 0 0,76-63 64 0 0,-76 50 0 0 0,13-25-64 0 0,-26 26 64 0 0,14-13 0 0 0,-14 12 0 0 0,-12-50 0 0 0,0 38 32 0 0,-25 0-96 0 0,12 12 0 0 0,-12 13-256 0 0,0-13 32 0 0,0 1 64 0 0,0 12 64 0 0,-1 12 32 0 0,14 1 64 0 0,-13-13 0 0 0,12 13-64 0 0,-25 24-128 0 0,26-24 128 0 0,-26 12 320 0 0,25-12-160 0 0,-12 12-576 0 0,12-12 288 0 0,-12-1-768 0 0,25-12-19455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0:10:39.6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19102 5091 5791 0 0,'-25'-13'256'0'0,"0"-12"-160"0"0,0 12 32 0 0,-38-12-160 0 0,0 0 448 0 0,0 0 928 0 0,38 12-960 0 0,-38-12 896 0 0,50 25-864 0 0,-50-25 192 0 0,-25 0-384 0 0,-13-1-224 0 0,76 14-64 0 0,-63-1 768 0 0,62 13-448 0 0,-62-12-128 0 0,63-1-128 0 0,-76 0 576 0 0,38 1-320 0 0,0 12-192 0 0,-12 0 32 0 0,-1 0-32 0 0,38 0 32 0 0,-88 12-96 0 0,88-12 0 0 0,-88 26 0 0 0,89-26 0 0 0,-89 12 128 0 0,88 1-128 0 0,-88-1 0 0 0,75 1 0 0 0,-62 0 160 0 0,75-1-160 0 0,-88 13 384 0 0,88-12-256 0 0,-37 0 64 0 0,37-13-96 0 0,-38 12 64 0 0,13 13-96 0 0,26-12-64 0 0,-77 12 64 0 0,76-12-64 0 0,-75 25 160 0 0,75-26-160 0 0,-63 39 160 0 0,64-39-160 0 0,-64 39 224 0 0,63-39-224 0 0,-50 38 352 0 0,50-37-256 0 0,-50 37 256 0 0,50-24-224 0 0,-63 24-320 0 0,26 0 128 0 0,37-37 160 0 0,13 12-96 0 0,-51 26 320 0 0,51-26-224 0 0,-63 38-32 0 0,63-38 0 0 0,-51 51-64 0 0,51-51 0 0 0,-38 50 64 0 0,38-49-64 0 0,-26 37 128 0 0,26-38-128 0 0,-25 50 64 0 0,24-24-64 0 0,14-26 64 0 0,-1 13-64 0 0,1-13 0 0 0,-26 38 160 0 0,25-38-160 0 0,-25 26 160 0 0,26-39-96 0 0,-26 102 160 0 0,25-89-160 0 0,-24 50 416 0 0,24-49-320 0 0,-12 49 0 0 0,12-62-64 0 0,1 62-96 0 0,-1-49 0 0 0,0 49 224 0 0,1 26 32 0 0,12-76-192 0 0,0 51 0 0 0,0-51 0 0 0,0 63 0 0 0,0-63 0 0 0,0 51 0 0 0,0 63 192 0 0,0-114-192 0 0,0 76 160 0 0,0-76-128 0 0,25 63 288 0 0,-25-63-256 0 0,25 51-192 0 0,-12-51 64 0 0,12 51 160 0 0,-12-51-64 0 0,24 63-96 0 0,-24-63 0 0 0,25 51 256 0 0,-26-51-160 0 0,39 51 96 0 0,-39-64-128 0 0,51 64 128 0 0,-50-51-128 0 0,50 38 96 0 0,-38-38-96 0 0,38 26 320 0 0,1260 389 1952 0 0,-1273-414-2272 0 0,-12-14 32 0 0,50 1-32 0 0,1-13 64 0 0,-52 12-32 0 0,26-12 32 0 0,126 13 160 0 0,-63 0-224 0 0,-88-13 0 0 0,50 0 32 0 0,-50 0 0 0 0,50 0-256 0 0,-62 0 96 0 0,74 0 64 0 0,-74 12 0 0 0,-1-12 192 0 0,25 0 320 0 0,51 13-448 0 0,-13-13-32 0 0,-63 0 32 0 0,51 0 32 0 0,-38 0-96 0 0,-13 0 0 0 0,63 0 224 0 0,-63 0-160 0 0,64 0 0 0 0,-77 0 0 0 0,89-25-64 0 0,-76 25 0 0 0,63-26 256 0 0,-50 14-192 0 0,50-26 32 0 0,-50 25 0 0 0,-13 1-96 0 0,38-13 64 0 0,-25-13-64 0 0,25 0 64 0 0,13-25 0 0 0,-51 50-64 0 0,88-87 192 0 0,-88 74-192 0 0,51-49 64 0 0,-51 50-64 0 0,38-51 512 0 0,-38 38-352 0 0,38-37-448 0 0,-37 37 160 0 0,24-38 128 0 0,-25 39 0 0 0,26-52 64 0 0,-39 64-64 0 0,39-76 160 0 0,-26 76-160 0 0,25-76 224 0 0,-37 64-160 0 0,37-52 32 0 0,-50 52 0 0 0,38-64-96 0 0,-38 63-96 0 0,25-75 256 0 0,-12 75-96 0 0,-1-76-64 0 0,1 89 0 0 0,0-76 160 0 0,-13 76-96 0 0,12-88-64 0 0,-12 88 0 0 0,13-64 0 0 0,-13 52 0 0 0,0 11 0 0 0,-13-11 64 0 0,13-1-64 0 0,-12-101 160 0 0,12 114-160 0 0,-13-63 0 0 0,0 63 0 0 0,1-76 0 0 0,-1 38 0 0 0,1 0 0 0 0,-1 25 0 0 0,0-63 0 0 0,1 63 0 0 0,-13-75 192 0 0,12 88-96 0 0,-25-51-96 0 0,38 38 0 0 0,-25 13 0 0 0,-13-76-256 0 0,26 64 192 0 0,-39-52 128 0 0,13 26-64 0 0,1 0 0 0 0,11 38 0 0 0,-37-63 0 0 0,51 50-64 0 0,-64-37 64 0 0,38 50 64 0 0,-50-64-256 0 0,63 64 128 0 0,-88-25-448 0 0,75 37 320 0 0,-88-25-896 0 0,76 38 704 0 0,-165 0-4032 0 0,215 0-17823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0:06:37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14805 5940 7679 0 0,'-13'0'320'0'0,"13"-13"96"0"0,-25-12-320 0 0,12 0 480 0 0,13 12-352 0 0,-12-12-64 0 0,12 13-160 0 0,0-26 512 0 0,0 25-352 0 0,0-12 1024 0 0,0 12-544 0 0,0 1-320 0 0,0-1 128 0 0,0 26 2720 0 0,0 12-3168 0 0,12 0 0 0 0,1 0 0 0 0,-1-12 0 0 0,-12 0 0 0 0,13-13 0 0 0,-13 25 64 0 0,13-13-64 0 0,-1 26 640 0 0,-12-25-384 0 0,0-1-96 0 0,13 1 512 0 0,-1-13-448 0 0,-12 12 192 0 0,13 1 256 0 0,0 0-224 0 0,-13-1-352 0 0,0 13 192 0 0,0-12-192 0 0,-13-13 256 0 0,13 25-288 0 0,0-12 32 0 0,-13 12-96 0 0,13-12 0 0 0,0 24 0 0 0,-12-24 0 0 0,12 25 0 0 0,0-26 64 0 0,-25 26-64 0 0,25-13 0 0 0,-26 26 64 0 0,1-13 128 0 0,13-13-128 0 0,-1-13 0 0 0,-25 64 160 0 0,26-51-128 0 0,-26 13 0 0 0,13-25 0 0 0,12-1 64 0 0,-12 39 160 0 0,0-39-160 0 0,-26 39-160 0 0,14 12-192 0 0,24-51 64 0 0,-12 13 0 0 0,-13 26 128 0 0,25-26 0 0 0,-37 25 0 0 0,37-24 0 0 0,-50 37 352 0 0,51-38-224 0 0,-39 38-480 0 0,39-51 224 0 0,-51 51 480 0 0,50-50-224 0 0,-37 50-448 0 0,-26 50 448 0 0,1-37-32 0 0,-1 0-352 0 0,0-1 416 0 0,13-12-320 0 0,51-50 64 0 0,-51 37 352 0 0,50-37-128 0 0,-50 37-64 0 0,38-37-64 0 0,-25 25 0 0 0,37-38 0 0 0,-50 37 0 0 0,38-24 0 0 0,0-13 0 0 0,12 13 0 0 0,0-13 0 0 0,-12 0 0 0 0,-25 0 320 0 0,25 0-192 0 0,-26-13 288 0 0,-24-12-288 0 0,49 0-128 0 0,1-13 0 0 0,25 25 0 0 0,-25-62 768 0 0,12 49-512 0 0,13-49-256 0 0,0 37 0 0 0,-12 13 0 0 0,24-38 0 0 0,-12 25 0 0 0,0-63 0 0 0,0 51 0 0 0,13 12 0 0 0,-13 25 0 0 0,0-37 0 0 0,0 37 0 0 0,13-12 0 0 0,-13 13 0 0 0,0-1 0 0 0,0 0 0 0 0,0 1 0 0 0,12-13-256 0 0,-24 37 544 0 0,12 1-288 0 0,0 25 0 0 0,12 37 0 0 0,-12-62 0 0 0,0 62 0 0 0,13-49 0 0 0,-1 49 0 0 0,-12-50 0 0 0,26 64-288 0 0,-26-64 160 0 0,25 50 416 0 0,13 26-448 0 0,-26-88 32 0 0,1 12 128 0 0,12 13 0 0 0,-12-26 0 0 0,24 39 320 0 0,-24-39-224 0 0,25 14-288 0 0,-13-14 64 0 0,-12 1 0 0 0,50-1 128 0 0,-38 1 0 0 0,38-13 320 0 0,-38 0-192 0 0,63-13-128 0 0,-50 1 0 0 0,38-39 192 0 0,-39 39-128 0 0,39-64-64 0 0,-51 51 0 0 0,63-51 288 0 0,-62 51-192 0 0,37-38 32 0 0,-38 25-64 0 0,0 1 0 0 0,38-64 0 0 0,-38 63 0 0 0,38-75-64 0 0,-38 75 0 0 0,38-76 64 0 0,-37 39 32 0 0,11-13-96 0 0,52-64-128 0 0,-77 115 64 0 0,51-77 256 0 0,0 26-192 0 0,-38 63-64 0 0,13-38 0 0 0,-13-13 64 0 0,-12 51 0 0 0,0-13 0 0 0,12-12 0 0 0,0-51 0 0 0,-13 63 192 0 0,-12-12 320 0 0,13 37-256 0 0,-13-50-544 0 0,13 51 160 0 0,-1-51 128 0 0,-12 37 0 0 0,0-11 0 0 0,13 12 0 0 0,-13-1 0 0 0,0-24 320 0 0,0 37-192 0 0,12-37-384 0 0,-12 37 160 0 0,-12 39 96 0 0,12-14-128 0 0,-13 26 480 0 0,1-13-224 0 0,-1 26-128 0 0,0-26 0 0 0,1 25-256 0 0,-1-25 96 0 0,-24 89-320 0 0,11-1 640 0 0,14-75-64 0 0,-26 201-320 0 0,25-214 224 0 0,-12 89-64 0 0,13-76 64 0 0,-26 62 0 0 0,25-62 0 0 0,-12 13-64 0 0,0 24 64 0 0,12-37 0 0 0,-37 63 160 0 0,12-51-64 0 0,0 13-96 0 0,26-38 0 0 0,-39 51 0 0 0,26-51 0 0 0,-38 51 64 0 0,38-64-64 0 0,-38 51 0 0 0,38-50 0 0 0,-38 50 0 0 0,25-50 0 0 0,-25 37 0 0 0,38-37 0 0 0,-51 37 0 0 0,26-25-96 0 0,-1 0 96 0 0,26-12 0 0 0,-63 12-160 0 0,37-12 160 0 0,1-1 96 0 0,37-12-32 0 0,-50 0-224 0 0,0-37 96 0 0,13-39 256 0 0,12-12-64 0 0,13 63-128 0 0,0-51 0 0 0,-13-50 0 0 0,25 101 0 0 0,-12-51 0 0 0,25 64 0 0 0,0-14-96 0 0,-12-24-64 0 0,12-13 96 0 0,0 38 160 0 0,0 0-96 0 0,0-51 0 0 0,0 51 0 0 0,0-38 0 0 0,0 50 0 0 0,0-25 0 0 0,0 13 0 0 0,12 13 0 0 0,-24 62-192 0 0,12 0 128 0 0,0-37 64 0 0,0 12 0 0 0,12 76-64 0 0,-12-76 64 0 0,13 89 0 0 0,-13-77 0 0 0,25 77-96 0 0,-12-39 32 0 0,12 1 64 0 0,-13-51 0 0 0,39 76 0 0 0,-39-76 0 0 0,51 51 0 0 0,-37-64 0 0 0,37 39 0 0 0,-38-39 0 0 0,50 14 0 0 0,-24-26 0 0 0,-1-13 64 0 0,-25 0-64 0 0,51-37 160 0 0,25-51 96 0 0,-76 63-192 0 0,63-62-160 0 0,13-52 96 0 0,-63 115 0 0 0,37-77 0 0 0,1 1 64 0 0,-51 75 0 0 0,26-50 32 0 0,-1 0-320 0 0,-25 50 128 0 0,63-88 320 0 0,26 0-320 0 0,-1-25 0 0 0,-50-1 96 0 0,-50 115 0 0 0,24-39 704 0 0,-11-12-448 0 0,-26 63-256 0 0,0 12 0 0 0,0-12 0 0 0,12 12 0 0 0,-12 1 0 0 0,0-1 0 0 0,0 0 0 0 0,0 13-26143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0:06:40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19720 5251 9855 0 0,'0'-25'704'0'0,"-63"176"9408"0"0,63 13-8832 0 0,13 37-224 0 0,-13-113-704 0 0,0-63-256 0 0,0 38 256 0 0,0-37-224 0 0,0 49 288 0 0,0-62-288 0 0,0 12-128 0 0,12 13 0 0 0,-12-13 0 0 0,0 25 96 0 0,26 26 0 0 0,-26-51-96 0 0,12 0 64 0 0,-12 26 32 0 0,13-26-96 0 0,12 38 320 0 0,-12-38-224 0 0,12 26-96 0 0,13 24 0 0 0,-26-50 0 0 0,26 38 64 0 0,-25-50-64 0 0,24 63 0 0 0,-24-51 0 0 0,25 63 64 0 0,-26-63-64 0 0,1 0 0 0 0,12 26 0 0 0,-25-39 0 0 0,38 64 128 0 0,-25-51-128 0 0,24 38-224 0 0,-24-38 128 0 0,25 38 800 0 0,-26-37-448 0 0,14 11-256 0 0,-14-24 0 0 0,1-13 0 0 0,37 38 160 0 0,-37-26-64 0 0,25-12-32 0 0,-1-12 96 0 0,-24-1-64 0 0,25-12-32 0 0,-26 12 0 0 0,1 1-64 0 0,0-1 64 0 0,-1 1-64 0 0,1-26 0 0 0,-1 25 64 0 0,-12 1-64 0 0,13 12 0 0 0,25-38 64 0 0,-26-13-64 0 0,1 39 0 0 0,0-39 0 0 0,-13 39 128 0 0,0-1-128 0 0,-13-12 64 0 0,13 12-64 0 0,0-12 64 0 0,-13 13-64 0 0,1-39 0 0 0,-1 13 64 0 0,1 38 0 0 0,-1-25-64 0 0,13 13 0 0 0,-13 12 0 0 0,13-13 0 0 0,-25-37 0 0 0,25 37 0 0 0,-12-25 0 0 0,12 26 0 0 0,0-1-128 0 0,0 0 192 0 0,-13 13-160 0 0,13-12 96 0 0,0-13 0 0 0,0 50 96 0 0,13-25-32 0 0,-13 12-224 0 0,12 26 96 0 0,1-25 64 0 0,-1 12 64 0 0,1-25 32 0 0,12 38-96 0 0,-25-26 0 0 0,25 39-160 0 0,-25-26 96 0 0,26 25 64 0 0,-26 1 64 0 0,12-1 0 0 0,-12-12 32 0 0,0 38-96 0 0,-12-51 0 0 0,12 38 0 0 0,-13-51 64 0 0,0 51-64 0 0,1-37 0 0 0,-13 11 64 0 0,25-11-64 0 0,-38 11 0 0 0,38-11 0 0 0,-25-1 0 0 0,12-25 64 0 0,-12 0 0 0 0,12 0-64 0 0,-25-13 64 0 0,26 1-64 0 0,-39-14 0 0 0,39 1 0 0 0,-1 13 160 0 0,-12-14 96 0 0,12 1-128 0 0,-37-38-128 0 0,37 38 0 0 0,-12-63-448 0 0,13 50 320 0 0,-26-88 64 0 0,13 76 64 0 0,-13-39-64 0 0,13 14 64 0 0,-13-13 0 0 0,13-1-96 0 0,-13 14-96 0 0,25 50 96 0 0,-25-76 96 0 0,26 76 0 0 0,-13-64 0 0 0,12 52 0 0 0,-25-39 0 0 0,13-37 64 0 0,0 75-128 0 0,12-38 64 0 0,13 38 0 0 0,-25-62 0 0 0,12 62 0 0 0,1-63 0 0 0,12 63 64 0 0,-13-37-64 0 0,1-13-64 0 0,12 62 64 0 0,0 14 0 0 0,-13-13 0 0 0,13 37 96 0 0,13 39-160 0 0,-1-26 64 0 0,-12-13 0 0 0,25 64 0 0 0,1-51 0 0 0,-1 51 0 0 0,-13-51 0 0 0,26 63 0 0 0,-38-63 0 0 0,38 51 0 0 0,-38-51 0 0 0,38 76 0 0 0,-26-13 0 0 0,14-25 0 0 0,-14-25 0 0 0,13 88 0 0 0,13-51 0 0 0,-13-12 0 0 0,51 76 0 0 0,0 0 0 0 0,-51-114 0 0 0,38 76 0 0 0,-51-64 0 0 0,51 52 0 0 0,-50-77 0 0 0,37 64 0 0 0,-37-51 0 0 0,37 25 0 0 0,-50-37 0 0 0,38 0 0 0 0,-25-13 0 0 0,-1 0 0 0 0,1 0 0 0 0,0 0 0 0 0,24-13 288 0 0,1-12 256 0 0,-25 12-384 0 0,25-25-160 0 0,-13 1 0 0 0,13-1 0 0 0,-26 13 0 0 0,26-38 0 0 0,-38 50 0 0 0,25-75 0 0 0,-25 50 0 0 0,0-50 0 0 0,0 50 0 0 0,-25-50 0 0 0,12 25 0 0 0,-12 25 0 0 0,0-25 64 0 0,0 25-64 0 0,12 26 0 0 0,1 12 192 0 0,-1-13-192 0 0,0 13 0 0 0,1 0-160 0 0,-1 13 64 0 0,1 12 96 0 0,12-13 0 0 0,-13 51-64 0 0,13-37 64 0 0,-13 24 0 0 0,13-25 64 0 0,0 0 0 0 0,-12 64-64 0 0,12-64 0 0 0,-13 88 0 0 0,13-75 0 0 0,-12 38-128 0 0,-1-39 64 0 0,13 1-32 0 0,-25 76 256 0 0,25-89-96 0 0,-25 63-64 0 0,12-63 0 0 0,-12 51 0 0 0,12-64 0 0 0,-12 39 0 0 0,12-39 64 0 0,-24 1-64 0 0,24-13 0 0 0,-25 0 160 0 0,13 0-64 0 0,-38-25-96 0 0,-13-51 0 0 0,51 51 0 0 0,-38-38 0 0 0,51 38 0 0 0,-26-63-64 0 0,25 37 64 0 0,-12-75-64 0 0,12 88 64 0 0,1-113-96 0 0,-1 113 32 0 0,1-113 0 0 0,-1 101 0 0 0,0-101 128 0 0,13 88 32 0 0,-12-101-800 0 0,-13-25 576 0 0,-1 50 32 0 0,102 227 800 0 0,-76-37-576 0 0,38 75-480 0 0,-26-76 224 0 0,14 101-192 0 0,-26-88 224 0 0,37 114 96 0 0,-37-114 0 0 0,13 0 0 0 0,113 340 352 0 0,-113-378-352 0 0,37 63 0 0 0,38-12 64 0 0,-63-51-64 0 0,51 13 352 0 0,37-25-448 0 0,-87-26 0 0 0,49-12 320 0 0,26-26-128 0 0,-76 39-96 0 0,26-39-192 0 0,12-49 352 0 0,-63 74-32 0 0,12-11-64 0 0,-12-39 0 0 0,-12-88 32 0 0,-26-12-96 0 0,0 62 0 0 0,25 89 0 0 0,-12-25 0 0 0,13 37 0 0 0,-14-25 0 0 0,14 26 0 0 0,-1-13 0 0 0,-12 37-128 0 0,12 13 64 0 0,1 1 64 0 0,12-14 0 0 0,-13 51-224 0 0,13-38 160 0 0,13 76 0 0 0,-13-63 64 0 0,12 101 160 0 0,14 50-320 0 0,-26-139 64 0 0,0 89 320 0 0,0-89-128 0 0,0 76-96 0 0,-13-101 0 0 0,-12 63-160 0 0,-13-25 64 0 0,25-50 96 0 0,1 0 64 0 0,-39-13 128 0 0,39-13-128 0 0,-13 0 0 0 0,-26 1 96 0 0,26-13-96 0 0,-51-26 0 0 0,51 26 0 0 0,-38-38-64 0 0,51 50 0 0 0,-39-50-96 0 0,26 0 32 0 0,25 51 64 0 0,-13-13 0 0 0,13-26-320 0 0,13-24-192 0 0,0 49 352 0 0,-13 14-32 0 0,37-64 192 0 0,-24 51 0 0 0,25-25-224 0 0,-26 37 160 0 0,26-37 64 0 0,-38 37 0 0 0,13 0 0 0 0,-1 1 0 0 0,1 12-64 0 0,0 12 0 0 0,12 39 0 0 0,-25-26 64 0 0,25 25-416 0 0,-12-24 288 0 0,-1 24-3104 0 0,-12-50-19775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0:06:42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19815 5262 14879 0 0,'-25'50'992'0'0,"-13"13"128"0"0,13 126 1120 0 0,25-88-1632 0 0,25 13-224 0 0,-25-77-320 0 0,13 52 320 0 0,-164-518 2976 0 0,113 429-2880 0 0,76 126-480 0 0,0 76 0 0 0,-13-64 0 0 0,-25-112 0 0 0,25 100 128 0 0,-12-38-32 0 0,-13-50-96 0 0,12-1 0 0 0,13 127 0 0 0,-12-126 0 0 0,0 75 0 0 0,-13-75 0 0 0,12 63 0 0 0,-12-63 0 0 0,13 63 0 0 0,12 12 0 0 0,-25-88 0 0 0,25 63 128 0 0,-12-12-128 0 0,-13-63 0 0 0,12 37 224 0 0,14 13-160 0 0,-1-38-64 0 0,-25-12 0 0 0,12-13 0 0 0,1-25 0 0 0,-13 12 0 0 0,0 0 0 0 0,0-37 0 0 0,0 25 0 0 0,-13-51 384 0 0,-12-12 0 0 0,25 50-256 0 0,-75-252 0 0 0,62 265-128 0 0,-12-76 0 0 0,25 64 0 0 0,-38-64 128 0 0,38 63-128 0 0,-38-75 0 0 0,26 75 0 0 0,-1-88 0 0 0,0 75-96 0 0,-12-75 96 0 0,25 76 0 0 0,-25-89 0 0 0,12 102-64 0 0,1-89 64 0 0,12 88 0 0 0,0-50 0 0 0,0 62 0 0 0,0-100-928 0 0,0 89 928 0 0,0-26 224 0 0,0 50-384 0 0,-25 38 64 0 0,12 0 96 0 0,13-12 0 0 0,-13 25 0 0 0,1 0 0 0 0,12-13-64 0 0,0 0 64 0 0,-13 51 0 0 0,1-51 0 0 0,12 76 0 0 0,-13-76 0 0 0,13 113 0 0 0,13-87 0 0 0,-1 113 224 0 0,26 75-320 0 0,-25-176 32 0 0,-1 0 64 0 0,26 50 0 0 0,50 76-192 0 0,-50-113 0 0 0,0 0-64 0 0,25 37-1152 0 0,-63-113-21727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0:06:46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15151 5749 11071 0 0,'-12'-13'672'0'0,"-1"1"-576"0"0,13 24 896 0 0,-13 1-288 0 0,1 0 320 0 0,-1-13 992 0 0,1 0-1408 0 0,-1 12-192 0 0,0-12 384 0 0,1 0-416 0 0,-1 13 224 0 0,1-1-192 0 0,-1-12-320 0 0,0 0 0 0 0,13 26 32 0 0,-12 11-128 0 0,-1 52-128 0 0,13-64 128 0 0,-12 25 224 0 0,-366 580 1536 0 0,264-504-1664 0 0,89-101-96 0 0,12 1 0 0 0,-37 37 0 0 0,25-38 0 0 0,-51 38 0 0 0,51-51 0 0 0,-202 114-1024 0 0,177-88 1280 0 0,-26-13-416 0 0,64-12 64 0 0,-26 0 352 0 0,25-1-160 0 0,1 1-96 0 0,37-1-160 0 0,38-24 0 0 0,12-13 160 0 0,114-76 672 0 0,-163 76-416 0 0,49-26-256 0 0,39-62 288 0 0,-1-1 288 0 0,-88 89-448 0 0,76-38-64 0 0,25-25 704 0 0,-101 63-512 0 0,38-13-448 0 0,-38 13 64 0 0,1 0 0 0 0,37-64 416 0 0,25-37-96 0 0,-63 101-192 0 0,25-76 0 0 0,26-12 0 0 0,-63 100 0 0 0,12-75 0 0 0,-25 63 0 0 0,25-25 0 0 0,-25 24 0 0 0,0-11 0 0 0,0 24 64 0 0,0-37 96 0 0,0 37-64 0 0,0 0-32 0 0,-25-12-64 0 0,25 13 0 0 0,-25-14 0 0 0,-13 1 0 0 0,0 13-96 0 0,-12 37-128 0 0,37-13 128 0 0,-37 14 96 0 0,-13 24 0 0 0,37-12 0 0 0,14-13 0 0 0,-13-12 0 0 0,12-1 0 0 0,-25 39 0 0 0,-12 12 0 0 0,25-38 0 0 0,-1 13 0 0 0,-11-1 0 0 0,11 1 0 0 0,14 0 0 0 0,-1-13 0 0 0,-100 126 0 0 0,100-113 0 0 0,-50 50 0 0 0,51-62 0 0 0,-51 49-352 0 0,50-37 224 0 0,-50 50 128 0 0,38-63 0 0 0,-38 64 0 0 0,50-52 0 0 0,-50 39 384 0 0,38-51-256 0 0,-25 26-128 0 0,-1 24 0 0 0,39-50 0 0 0,-26 26-288 0 0,25-39 192 0 0,-12 39 96 0 0,25-39 0 0 0,-13 26 224 0 0,1-13-128 0 0,12-50-32 0 0,12 25-64 0 0,1-12 0 0 0,25-26 0 0 0,-26 25 0 0 0,26-12 0 0 0,25-13 0 0 0,-50 26 0 0 0,12-14-96 0 0,51-37 160 0 0,-51 38-64 0 0,63-63 0 0 0,-63 50 0 0 0,76-75 0 0 0,-63 75 0 0 0,75-75 0 0 0,-75 75 0 0 0,63-101 0 0 0,-63 89 0 0 0,50-89 0 0 0,-76 89 0 0 0,64-64 0 0 0,-63 89-64 0 0,37-76 256 0 0,-25 76-96 0 0,13-25-96 0 0,-25 25 64 0 0,24-26-64 0 0,-11 1 0 0 0,-14 37 0 0 0,-12 1 0 0 0,0-14 0 0 0,13 1 0 0 0,-26 38-224 0 0,-12 12 224 0 0,0 13 0 0 0,0 0 160 0 0,-1-1-96 0 0,-24 52-64 0 0,25-52 0 0 0,-38 64 0 0 0,38-76 0 0 0,-51 101 64 0 0,38-88 0 0 0,-50 101 128 0 0,63-101-128 0 0,-76 88-64 0 0,76-89 0 0 0,-51 64 0 0 0,64-63 0 0 0,-51 63-96 0 0,25-38 96 0 0,0-25 0 0 0,13-13 64 0 0,-51 50-64 0 0,51-37 0 0 0,-51 38 0 0 0,51-51 0 0 0,-63 25 0 0 0,63-24 0 0 0,-76 49 0 0 0,76-50 0 0 0,0 1 0 0 0,-13-1 0 0 0,13 0 0 0 0,-1 0 0 0 0,-62 38 128 0 0,63-38-128 0 0,-38 26 0 0 0,50-39 0 0 0,-37 26 0 0 0,50-25 64 0 0,-13-1-64 0 0,39-37-64 0 0,-14 25 64 0 0,51-50 0 0 0,-38 25 0 0 0,38-51 64 0 0,-12 13-64 0 0,-13 0 0 0 0,-1 38 0 0 0,77-114 64 0 0,-1 38-64 0 0,-75 51 0 0 0,88-51 0 0 0,-88 63 0 0 0,88-100 0 0 0,63-39 0 0 0,-101 102 0 0 0,0-13 0 0 0,-50 50 0 0 0,0-13 0 0 0,25-37 0 0 0,63-76 0 0 0,-114 114 0 0 0,51-51 0 0 0,-37 63 0 0 0,11-37 0 0 0,-37 50 0 0 0,26-13 0 0 0,-26 76-224 0 0,-13-13 224 0 0,-12 50-64 0 0,12-37 64 0 0,-25 50-64 0 0,13-50 64 0 0,-25 76 64 0 0,25-77-64 0 0,-38 89 0 0 0,-26 38-64 0 0,77-126 64 0 0,-64 75 64 0 0,51-75-64 0 0,-51 63 0 0 0,64-63 0 0 0,-64 63 160 0 0,38-26-160 0 0,-12 1 64 0 0,-26 75-64 0 0,51-113 0 0 0,0 0 0 0 0,-25 37 0 0 0,24-37 0 0 0,-49 50 0 0 0,-26 26 0 0 0,76-89 0 0 0,-51 50 0 0 0,1-12 0 0 0,49-50 0 0 0,14 12 0 0 0,-39 13 0 0 0,39-26 0 0 0,-13 14 0 0 0,25-14 0 0 0,-13 1-96 0 0,26-26-96 0 0,-1 1 128 0 0,13-39 64 0 0,1 13 0 0 0,-1-12 64 0 0,-13 25-64 0 0,51-76 0 0 0,13-12 64 0 0,-63 75-64 0 0,12-12 0 0 0,50-89 0 0 0,-49 101 0 0 0,62-75-64 0 0,-38 37 64 0 0,13-12 0 0 0,-25 38 0 0 0,63-76 0 0 0,-63 75 0 0 0,-13 13 0 0 0,50-50 0 0 0,77-76 0 0 0,-39-12-64 0 0,-75 138 64 0 0,37-75 96 0 0,-49 75-96 0 0,24-50 0 0 0,-25 63 0 0 0,13-38 64 0 0,-25 37-64 0 0,-1-11 0 0 0,-12 24 0 0 0,0 0 0 0 0,-12 26 128 0 0,12 0-128 0 0,-26 24 0 0 0,14-37 0 0 0,-13 63-64 0 0,-26 38 0 0 0,39-76 64 0 0,-26 89 0 0 0,25-64 0 0 0,-25 64 0 0 0,13-64 0 0 0,-25 76 0 0 0,37-88 0 0 0,-62 75 0 0 0,49-75 0 0 0,-49 75 0 0 0,50-62 0 0 0,-51 50 0 0 0,-25 37 0 0 0,76-113 0 0 0,-38 89 64 0 0,38-89 0 0 0,-51 63-64 0 0,64-50 0 0 0,-39 12 0 0 0,26-37 0 0 0,0 12 0 0 0,-38 38 0 0 0,38-38 0 0 0,-38 26 224 0 0,37-39-160 0 0,-37 26 0 0 0,38-25 0 0 0,-25 12-64 0 0,25-13 0 0 0,-38 1 0 0 0,50-13 64 0 0,-50 0 0 0 0,50-13 32 0 0,-50-12 384 0 0,51 13-320 0 0,-51-26-160 0 0,38 25 0 0 0,-13-24 0 0 0,13 24 0 0 0,12-12 0 0 0,-37-51-704 0 0,-1-62 448 0 0,39 100 256 0 0,-14-88-192 0 0,26 88 128 0 0,-12-75 0 0 0,12 75-32 0 0,-13-63 0 0 0,13 13 0 0 0,-12 63 96 0 0,12 12 0 0 0,-13-12 0 0 0,0-26 128 0 0,13 26-128 0 0,0 13 0 0 0,-12 12 128 0 0,-1 25-128 0 0,1-13 0 0 0,-39 215 0 0 0,51-176 0 0 0,-25 62-160 0 0,25-75 160 0 0,0 100 0 0 0,13-37 96 0 0,-13-76-96 0 0,12 1 0 0 0,39 37-96 0 0,-39-38 96 0 0,64 38 0 0 0,-38-51 0 0 0,62 26 0 0 0,64-25 64 0 0,0-26 0 0 0,-126 1-64 0 0,88-51 64 0 0,-88 37-64 0 0,88-74 224 0 0,-76 62-160 0 0,63-63-64 0 0,-75 76 0 0 0,88-101 0 0 0,-88 75 0 0 0,75-75 0 0 0,1-12 0 0 0,-76 87 0 0 0,75-125 0 0 0,-88 126 0 0 0,26-76 0 0 0,-26 75 0 0 0,0-87 0 0 0,0-26-192 0 0,-12 139 128 0 0,-13-51-256 0 0,0 51 192 0 0,12-13-2112 0 0,-12 38-19967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0:07:47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16694 10057 7679 0 0,'0'-26'352'0'0,"0"14"-352"0"0,13-13-64 0 0,-13-1 64 0 0,0 14 480 0 0,-13-1 928 0 0,0 1 576 0 0,1 12-864 0 0,12 12 4128 0 0,0 1-5024 0 0,0-1-96 0 0,0 1-64 0 0,12 12 0 0 0,14 0-64 0 0,-26-12 64 0 0,25 0 320 0 0,-25-1-256 0 0,25 26-64 0 0,0-13 288 0 0,-12-25-192 0 0,-1 13 0 0 0,14-1 64 0 0,-14 1-160 0 0,13 12 128 0 0,26 0 64 0 0,-39-25-192 0 0,26 13 128 0 0,-13-13-128 0 0,13 0 672 0 0,-25 0-480 0 0,37 0-256 0 0,-25 13 0 0 0,1-13 64 0 0,-14 12-64 0 0,39-12 128 0 0,-39 0-128 0 0,39 13 160 0 0,-39-1-160 0 0,26-12 160 0 0,-25 0-160 0 0,24-12 224 0 0,-24 12-224 0 0,25 0 0 0 0,-13 0 128 0 0,13-13 0 0 0,-26 13-64 0 0,26 0 0 0 0,-25-12 32 0 0,37 12 0 0 0,-37-13 0 0 0,24 0 0 0 0,1 1 64 0 0,-25-1-160 0 0,37 1 128 0 0,-37-1-128 0 0,37-12 224 0 0,13 0-96 0 0,-50 12-64 0 0,25 0 128 0 0,25-24 64 0 0,-13 11-192 0 0,-37 26-64 0 0,12-25 64 0 0,0 13 0 0 0,-12-1-64 0 0,12-12 0 0 0,-13 25 0 0 0,1-13 0 0 0,0 1 64 0 0,12-1-64 0 0,0 0 0 0 0,0-12 128 0 0,-12 13-64 0 0,-1 12 224 0 0,-12-13-192 0 0,13 13 64 0 0,-13-12 64 0 0,13 24-352 0 0,-13 13-1984 0 0,0-12 1952 0 0,12-1-224 0 0,-12-12-22751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0:07:47.6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16509 9237 7231 0 0,'-12'-12'448'0'0,"24"-140"4384"0"0,1 127-4608 0 0,0 13 1472 0 0,-1 12-512 0 0,1 0-448 0 0,-13 25 416 0 0,-13 0-448 0 0,13-12-608 0 0,0 37 160 0 0,0-37-256 0 0,13 24 160 0 0,-13 1-160 0 0,0-25 0 0 0,0 12 64 0 0,0 0-64 0 0,0-12 64 0 0,12 25 96 0 0,-12-26-96 0 0,13 38 128 0 0,-13-37-128 0 0,13 37 0 0 0,-13-37 0 0 0,12 37-64 0 0,-12-37 0 0 0,0 12 64 0 0,0 38-800 0 0,0-63-18047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0:08:53.3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20607 10954 6047 0 0,'-13'-12'288'0'0,"0"12"96"0"0,-12-13 128 0 0,13 13 64 0 0,-1 0-448 0 0,0 0 1632 0 0,26-12 2496 0 0,0-1-3904 0 0,-1 13-192 0 0,1 0 224 0 0,-1 0-128 0 0,1 0 64 0 0,-13-13 64 0 0,13 13-192 0 0,-1 0 128 0 0,1 0 128 0 0,-1 0 0 0 0,1 0-320 0 0,-13-12-32 0 0,13 12 288 0 0,-1 12-256 0 0,13-24-32 0 0,-12 12 96 0 0,0 0-192 0 0,12-13 64 0 0,-13 13 0 0 0,1 0 0 0 0,0 0 0 0 0,-1 0-64 0 0,13 0 96 0 0,-12 0 0 0 0,0 0-32 0 0,12 0 96 0 0,0 0-64 0 0,-12 0-32 0 0,-1 0-64 0 0,13 0 64 0 0,-12 0-64 0 0,12 0 0 0 0,0 0 64 0 0,-12 0-64 0 0,0 0 0 0 0,50-12 64 0 0,-38 12 0 0 0,13-13 32 0 0,25 13 384 0 0,-38 0-352 0 0,38-13-128 0 0,-38 13 0 0 0,38 0 0 0 0,38-12 64 0 0,-76 12 0 0 0,63-13-64 0 0,-63 13 0 0 0,76-12 160 0 0,-63 12-160 0 0,75-13 0 0 0,-75 0 0 0 0,76 1 0 0 0,-26-1 64 0 0,13 13 0 0 0,-51-12 0 0 0,114-1 0 0 0,-114 13 32 0 0,139-25-96 0 0,-126 12 0 0 0,151 1 0 0 0,-138-1 0 0 0,151-12 96 0 0,-152 25-96 0 0,177-38 160 0 0,-164 25-160 0 0,177-12 384 0 0,-164 13-256 0 0,189-26-128 0 0,-202 25 0 0 0,214-25 0 0 0,-201 26 0 0 0,214-26 64 0 0,-214 25-64 0 0,226-24 64 0 0,-213 24-64 0 0,112-25 224 0 0,-100 13-128 0 0,378-38-192 0 0,-378 50 0 0 0,290-37 320 0 0,-290 37-128 0 0,290-24-192 0 0,-277 24 96 0 0,239-25 96 0 0,-252 26-32 0 0,239-14-128 0 0,-138 14-64 0 0,-1-1 128 0 0,-125 1 0 0 0,605-14 448 0 0,-530 26-448 0 0,-100 0 64 0 0,12 0-64 0 0,-25 0 64 0 0,139 0 128 0 0,-139 0-128 0 0,88-12 0 0 0,-88 12 0 0 0,50 0-64 0 0,-75 0 0 0 0,38-13 192 0 0,-64 13-128 0 0,39 0 672 0 0,-39 0-480 0 0,13-12-32 0 0,-37 12-5888 0 0,12 0-12991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0:04:35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18336 9075 9599 0 0,'12'12'640'0'0,"-12"1"-736"0"0,0-26 2688 0 0,0 1-2208 0 0,0-1 320 0 0,13 13-480 0 0,-13 25 1760 0 0,0-12-1984 0 0,0 37 416 0 0,12-37-288 0 0,-12 62 608 0 0,13 39 160 0 0,-13-76-672 0 0,13 62 32 0 0,-13-74-192 0 0,0 74 0 0 0,12-62 0 0 0,-12 38-64 0 0,0-51 64 0 0,-12 25 128 0 0,12-37-96 0 0,0 0 0 0 0,12 24-96 0 0,-12-62-928 0 0,0 0 576 0 0,13-13-3200 0 0,-13 38-10943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0:08:53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13959 10912 10175 0 0,'-12'0'288'0'0,"-14"0"128"0"0,14 13-160 0 0,-1-13-160 0 0,1 0 1216 0 0,-1-13-1184 0 0,0 1 1056 0 0,13-1-672 0 0,-12 13 0 0 0,12-13-384 0 0,-13 13 512 0 0,-12 13-384 0 0,13-13-352 0 0,-1 13 96 0 0,0-13 64 0 0,-12 12 32 0 0,13-12 96 0 0,-1 13 0 0 0,-12-13-64 0 0,-13-13 320 0 0,13 13-32 0 0,-13 0 160 0 0,13 13-320 0 0,-38-13 160 0 0,38 0-288 0 0,-26 12 128 0 0,-113 1 576 0 0,127-13-640 0 0,-77 13-192 0 0,64-13 0 0 0,-89 12 0 0 0,101 1 0 0 0,-100-13-224 0 0,75 12 128 0 0,-101-12 352 0 0,101 13-160 0 0,-113 0-96 0 0,113-13 0 0 0,0 0 0 0 0,-76 25 0 0 0,63-25 0 0 0,-138 25 0 0 0,139-25 0 0 0,-152 38 0 0 0,139-26-96 0 0,-164 1 32 0 0,176 0 64 0 0,-189 12 96 0 0,177-25-32 0 0,-176 25-64 0 0,-102-12 0 0 0,278-13 0 0 0,-202 12 0 0 0,202 1 0 0 0,-202-1 0 0 0,-113 26-160 0 0,302-25 96 0 0,-214 12 64 0 0,-12 0 0 0 0,226-12 64 0 0,-12-13-64 0 0,-215 38 0 0 0,215-26 0 0 0,-215 13 64 0 0,227-12-64 0 0,-239 12 0 0 0,227-25 0 0 0,-215 25 0 0 0,215-25-96 0 0,-227 0 96 0 0,239 0 0 0 0,-214 0 0 0 0,214 0 0 0 0,-189 0 160 0 0,189 0-160 0 0,-188 0 0 0 0,188 0 0 0 0,-164-12 0 0 0,89-1 0 0 0,25 13 0 0 0,75-12 0 0 0,-151 12 0 0 0,-37-13 224 0 0,100 13-256 0 0,101-13-32 0 0,-139 13 0 0 0,165 13 64 0 0,-77-13 128 0 0,76 13-128 0 0,-62-1-64 0 0,74-12 64 0 0,-49 0-64 0 0,-13 13 64 0 0,62-1 0 0 0,1-12-800 0 0,13 0 352 0 0,-1 13-1536 0 0,13-13-14847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0:08:53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31499 9721 5279 0 0,'12'0'224'0'0,"1"-25"-224"0"0,-1 25 0 0 0,1-13 672 0 0,-13 26 2880 0 0,0-1-3552 0 0,-13 1 608 0 0,13 0 512 0 0,-12-13-736 0 0,12 12-384 0 0,0 1 0 0 0,0-1 0 0 0,0 1 352 0 0,12-26 1984 0 0,1-12-2272 0 0,0 13 192 0 0,-1-14-32 0 0,1 26-160 0 0,-13-25 128 0 0,12 25-128 0 0,1-25 0 0 0,0 12 0 0 0,12-24 224 0 0,0-1-96 0 0,-25 25-128 0 0,25-37-64 0 0,-12 37 64 0 0,12-25 160 0 0,-25 26-160 0 0,25-26 160 0 0,-12 25-160 0 0,-1 1-64 0 0,14-26 0 0 0,37-12 0 0 0,-38 37 0 0 0,38-37 64 0 0,-51 24 0 0 0,51-24-64 0 0,-37 25-64 0 0,24-26 64 0 0,-37 39 0 0 0,24-39 0 0 0,39 1 0 0 0,-63 37 0 0 0,37-24 0 0 0,-12 24-64 0 0,0 0 160 0 0,-26 13-96 0 0,39-12 0 0 0,-39 12 0 0 0,39 0-64 0 0,-39 0-32 0 0,26 12 96 0 0,-25-12 0 0 0,12 13 0 0 0,0 12 64 0 0,-25-12-64 0 0,13 12 64 0 0,-64 51 160 0 0,39-64-224 0 0,12 13 64 0 0,-26-12-64 0 0,14 12 64 0 0,-26 13-64 0 0,13 12 0 0 0,12-37 0 0 0,1 0 0 0 0,-26 37-96 0 0,25-37 0 0 0,-25 24 96 0 0,38-24-64 0 0,-25 12 64 0 0,13-12-64 0 0,-1 12 64 0 0,13-12 0 0 0,-13-1 0 0 0,26-24 480 0 0,37-26-480 0 0,-37 38 64 0 0,0-25-64 0 0,-1 25 0 0 0,13-13 0 0 0,-12 0 0 0 0,12 1 0 0 0,-12-1 0 0 0,25 1 0 0 0,-26-1 0 0 0,39 0 0 0 0,-39 13 0 0 0,39-12 0 0 0,24-13 0 0 0,-62 25-64 0 0,25-13 64 0 0,-13 13 0 0 0,13 0 128 0 0,-26 0-128 0 0,26 13 0 0 0,-13-1 128 0 0,-25 1-64 0 0,13-1-128 0 0,-1-12 64 0 0,-12 26 320 0 0,0-1-544 0 0,13-13 96 0 0,-26 14 480 0 0,1 11-480 0 0,12-24 32 0 0,-13 25 352 0 0,1-26-160 0 0,-14 26-96 0 0,14-25 0 0 0,-13 25 0 0 0,12-13 0 0 0,-63 63-192 0 0,64-75 96 0 0,-26 12 288 0 0,25-13-96 0 0,-24 14-352 0 0,24-26 160 0 0,-25 25 96 0 0,26-25 0 0 0,-14 0 0 0 0,1 12 0 0 0,13-12 0 0 0,-1 0 0 0 0,38-12-192 0 0,-12 12 192 0 0,12-13-64 0 0,-12 13 64 0 0,12-12-64 0 0,-13 12 64 0 0,14-13 0 0 0,37 0 0 0 0,-51 1 0 0 0,39-1 0 0 0,-39 13 0 0 0,404 114-256 0 0,-416-89 512 0 0,-38 38 32 0 0,38-51-224 0 0,-25 39 160 0 0,12-51-128 0 0,-12 38-352 0 0,13-13 160 0 0,-26 0 352 0 0,25-13-160 0 0,-25 14-96 0 0,13-26 0 0 0,-13 25-256 0 0,13-13 160 0 0,-25 1 352 0 0,37-13-160 0 0,-37 0-96 0 0,37 13 0 0 0,-25-13-160 0 0,26-13 224 0 0,-1 13-64 0 0,13-13 64 0 0,0 1-64 0 0,13-1 0 0 0,-1 1 0 0 0,1-1-320 0 0,0 13 192 0 0,12-13 448 0 0,-13 13-192 0 0,1 0-128 0 0,0 0 0 0 0,-1 0 0 0 0,13 13 0 0 0,-12-13 0 0 0,0 13 0 0 0,-1-13 0 0 0,1 12 0 0 0,12 1 0 0 0,-12-13 0 0 0,24 12 0 0 0,1 1 0 0 0,-25 0 0 0 0,-1-1 0 0 0,26 1 0 0 0,0-1-128 0 0,-38 1 0 0 0,13 0 0 0 0,-1-1 128 0 0,1 26 0 0 0,-1-25 0 0 0,-12 12 96 0 0,0 13 160 0 0,-12-26-192 0 0,12 13-160 0 0,-13 1-32 0 0,13-14 288 0 0,-12-12-96 0 0,-1 25-224 0 0,0-12 96 0 0,-12 12 128 0 0,13-12-64 0 0,-26 12 128 0 0,25-12-128 0 0,-12-1 0 0 0,0 1 0 0 0,12-1 0 0 0,-37 14 0 0 0,-13-14 0 0 0,50-12-64 0 0,-37 13 320 0 0,37-13-160 0 0,-37 0-288 0 0,-1-13 320 0 0,39 13-64 0 0,-26-12-64 0 0,25-1 0 0 0,-24 0 64 0 0,24 1 0 0 0,0 12-64 0 0,1-13-96 0 0,-1 1 160 0 0,1 12-64 0 0,-1-13 0 0 0,0 13-64 0 0,13-13 64 0 0,0 1 0 0 0,-12-13 64 0 0,-1-1 0 0 0,13 14 0 0 0,0-1 64 0 0,0 1-128 0 0,-12-14 224 0 0,12 14-96 0 0,-13 12 128 0 0,0-13-160 0 0,-12 1 0 0 0,13-1-96 0 0,-1 13 0 0 0,0-13 0 0 0,1 13 0 0 0,-13-12 64 0 0,25-1 32 0 0,-13 13 128 0 0,0 0-128 0 0,-12-25 288 0 0,-25 0-96 0 0,37 12-288 0 0,-12 1 192 0 0,12-1-192 0 0,-12 0 256 0 0,-25 13-192 0 0,37-12 0 0 0,-12 12-64 0 0,0-13-96 0 0,12 13 32 0 0,-50 0-64 0 0,51 13 128 0 0,-39-13 0 0 0,39 12-64 0 0,-39-12 160 0 0,1 13-32 0 0,37 0-64 0 0,1-13 64 0 0,-14 0-64 0 0,14 0 64 0 0,-26 0-64 0 0,25 0 64 0 0,-12 12-64 0 0,-13-24-320 0 0,26 12 64 0 0,24-26-5440 0 0,14-24 3360 0 0,-14 37 1824 0 0,26-37 32 0 0,-25 12 352 0 0,12 1 256 0 0,-25 24-64 0 0,25-25-384 0 0,-25 38-10943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0:09:33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2287 11434 5311 0 0,'-13'0'3296'0'0,"1"-13"-2496"0"0,12 1-160 0 0,-13-1-512 0 0,13-12 256 0 0,-13 0 128 0 0,13-1-192 0 0,-12 26 128 0 0,-1-25 256 0 0,13 13-544 0 0,-12-1 64 0 0,-1 13-160 0 0,0-25 32 0 0,-12 12 448 0 0,25 1-384 0 0,-25-1 192 0 0,12 0-224 0 0,1 1 96 0 0,-1 12-128 0 0,1-25 192 0 0,-1 12-160 0 0,0-12 192 0 0,-12 12-96 0 0,25 1-96 0 0,-12-1-32 0 0,-1 0 128 0 0,0-12-64 0 0,-12 13 64 0 0,13-14 32 0 0,-1 26-128 0 0,-12-25 32 0 0,-26-25 0 0 0,51 37-160 0 0,-37-25 64 0 0,24 26-64 0 0,-25-13 64 0 0,38 12-64 0 0,-38-25 544 0 0,26 26-352 0 0,-26-26-192 0 0,13 13 96 0 0,12 12-32 0 0,1 0 0 0 0,-39-37 0 0 0,13 25-64 0 0,26 12 0 0 0,-1 1 0 0 0,-12-14 0 0 0,12 14 0 0 0,-37-13 0 0 0,25 12 64 0 0,-13 0 32 0 0,0-12 0 0 0,13 25-96 0 0,12 0 64 0 0,-24 0 32 0 0,24-12 0 0 0,-12-1-96 0 0,12 13-96 0 0,-12 0 96 0 0,-13 0-64 0 0,26 0 64 0 0,-1 0 0 0 0,0 13 0 0 0,1-13-64 0 0,-13 12-32 0 0,25 1 0 0 0,-26-13 96 0 0,26 12 0 0 0,-25 14-64 0 0,13-26 64 0 0,12 12 0 0 0,-13 1 0 0 0,13-1-64 0 0,0 1 0 0 0,0 0 64 0 0,0-1 0 0 0,0 1 0 0 0,0 25 64 0 0,13-1-192 0 0,-13-24 64 0 0,12 0 64 0 0,1-1 0 0 0,12 1 0 0 0,0-1 0 0 0,-12-12 0 0 0,12 0 0 0 0,-12 0 0 0 0,12 13 0 0 0,-13-13 0 0 0,14 13 0 0 0,-14-13 0 0 0,13 0 0 0 0,-12 0 0 0 0,12 12 0 0 0,-12-12 0 0 0,-1 13 0 0 0,-24 12 128 0 0,-1-12-64 0 0,13-1-64 0 0,-12 1 0 0 0,-1-13 0 0 0,-289 214-640 0 0,327-164 928 0 0,-25-37-160 0 0,25 25-128 0 0,-12-13 0 0 0,-13-12 0 0 0,25-1 0 0 0,-13 1 0 0 0,26-1 0 0 0,0-12 0 0 0,-25-12 0 0 0,12 12 0 0 0,-13-13 0 0 0,26 1 192 0 0,0-26-64 0 0,0 13-64 0 0,-26 12-64 0 0,1 13-96 0 0,25-25 96 0 0,-26 12 0 0 0,1 1 0 0 0,-13-1 192 0 0,-13 13-192 0 0,-37 38-64 0 0,0-13 64 0 0,37-25 0 0 0,-25 38-96 0 0,26-26 96 0 0,-26 26 0 0 0,25-38 0 0 0,1 13-96 0 0,-14 12-32 0 0,14-25 64 0 0,-13 38 0 0 0,-1 0 0 0 0,1-26 64 0 0,0 13 0 0 0,0 1-96 0 0,12-14 96 0 0,13 1 0 0 0,-12-1 0 0 0,-1-12 0 0 0,13 26-64 0 0,0-14-64 0 0,0 1 128 0 0,13-1 0 0 0,-1 14-64 0 0,1-14 64 0 0,-1 1 0 0 0,-12-1 0 0 0,26 1 0 0 0,-14 0-64 0 0,1-13 160 0 0,12 0-32 0 0,0 0 0 0 0,13 0-64 0 0,12 0 224 0 0,-24 0-160 0 0,-1 0-160 0 0,-13 0 96 0 0,14 0 0 0 0,-1 12 0 0 0,-13-12 0 0 0,1 0 0 0 0,12 0-64 0 0,-12 0 64 0 0,-26 0 672 0 0,-12 13-608 0 0,25-1 0 0 0,-25-12-64 0 0,12 0 0 0 0,-12 13 0 0 0,-13 12 0 0 0,26-25 0 0 0,-26 25 0 0 0,13 1 0 0 0,12-26 0 0 0,-25 37-160 0 0,26-24 96 0 0,-14 37 0 0 0,1-24-64 0 0,13 11 0 0 0,-14 26 224 0 0,1 13-256 0 0,25-63 64 0 0,0 24 96 0 0,13-24 0 0 0,-1 37 0 0 0,1-12-64 0 0,-13-25 0 0 0,13 25 128 0 0,-13-13 32 0 0,37 0-96 0 0,-37-12 0 0 0,38 12 0 0 0,-25-13 0 0 0,25 1 0 0 0,12 0 0 0 0,-25-26 0 0 0,152-37 256 0 0,-77-13-256 0 0,-49 37 0 0 0,-1 1 0 0 0,-25 13 0 0 0,38-26 0 0 0,-37 25 0 0 0,37-12 64 0 0,-38 12-64 0 0,38-12 64 0 0,-38 13-64 0 0,38-26 64 0 0,25-38 224 0 0,-63 51-224 0 0,51-38 128 0 0,12 0-128 0 0,-63 50-64 0 0,-12-12-544 0 0,37 0-832 0 0,-50 25-15711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0:09:33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13033 18778 8991 0 0,'-13'0'192'0'0,"0"0"64"0"0,1-25 288 0 0,-1 25-384 0 0,1-12-384 0 0,12-1 128 0 0,-13 13 512 0 0,13-13-288 0 0,-13 13 1088 0 0,1-25 544 0 0,-1 38-1120 0 0,1-13-544 0 0,-1 0-96 0 0,0 0 512 0 0,-24 12 448 0 0,11-12-384 0 0,-11 26-224 0 0,24-26-192 0 0,0 12 0 0 0,-24 1 320 0 0,24-1-320 0 0,-25 14 384 0 0,26-26-384 0 0,-14 12-64 0 0,-62 39 128 0 0,63-51-224 0 0,-25 25 64 0 0,37-13-64 0 0,-63 1 448 0 0,64 0-320 0 0,-26-1 128 0 0,13-12-128 0 0,12 13 0 0 0,-50 12 352 0 0,-38 25-160 0 0,13 13-96 0 0,38-25-160 0 0,12 0-64 0 0,13-25 64 0 0,-26 37-64 0 0,39-37 0 0 0,-26 24 0 0 0,38-24 0 0 0,-25 25 0 0 0,12-13 0 0 0,1 13 0 0 0,-1-26 0 0 0,1 39 0 0 0,12-39 0 0 0,0 39 160 0 0,0-26-64 0 0,0 38-32 0 0,0-38 0 0 0,12 38-64 0 0,1-25-96 0 0,12 0 288 0 0,50 12-288 0 0,-62-37 32 0 0,63-1 288 0 0,-51-12-128 0 0,63 13 96 0 0,-63-13-128 0 0,76 0 128 0 0,-63-13-128 0 0,75 13 224 0 0,-75 0-160 0 0,101-12-64 0 0,50-1 192 0 0,-139 1-192 0 0,114-14 0 0 0,50-11 0 0 0,-164 24 0 0 0,114-25 0 0 0,-113 38 32 0 0,112-38-96 0 0,-100 26 0 0 0,101-26 64 0 0,252-50 160 0 0,-353 75-160 0 0,-13 13 0 0 0,127-25-320 0 0,-114 12 160 0 0,101-12 800 0 0,-114 25-448 0 0,89-12-32 0 0,-89 12-160 0 0,88-13 224 0 0,-87 0-192 0 0,62 1 192 0 0,-75-1-192 0 0,63 1 608 0 0,-63-1-448 0 0,50-12-256 0 0,-50 12 0 0 0,37-25 320 0 0,-37 26-224 0 0,38-26-96 0 0,-51 13 0 0 0,63-26 0 0 0,-63 39 0 0 0,63-39 0 0 0,-50 14 0 0 0,0 11-64 0 0,-25 14 64 0 0,-1-39 0 0 0,-12 39 0 0 0,0-1 0 0 0,-25-25 128 0 0,12 26-128 0 0,-50-39 64 0 0,38 39-64 0 0,-88-51 0 0 0,62 38-64 0 0,-112-76-928 0 0,163 101-24607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0:09:33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20207 19287 13215 0 0,'-13'0'256'0'0,"-12"0"160"0"0,12 0 384 0 0,-12-13-1152 0 0,0 1-128 0 0,12 12 416 0 0,-25 0 352 0 0,26 0-160 0 0,-26 0 1088 0 0,13 0-800 0 0,12 0-160 0 0,-25 12 128 0 0,26-12-192 0 0,-51 0 736 0 0,50 0-608 0 0,-37 13-256 0 0,25-13-64 0 0,-26 0 1152 0 0,1 0-640 0 0,37 0-512 0 0,-25 0-1312 0 0,1 25 896 0 0,-1 0 544 0 0,25 13 0 0 0,13-13-64 0 0,0-12-64 0 0,0 25 0 0 0,0-26 0 0 0,0 1 0 0 0,0 12 64 0 0,13 25 160 0 0,-13-24-160 0 0,0-14 0 0 0,0 1-64 0 0,12-1 96 0 0,1 26 288 0 0,-13-25-256 0 0,38 12 192 0 0,-26-12-192 0 0,39 12 192 0 0,50 0 0 0 0,-76-25-256 0 0,0 0-64 0 0,38 0 64 0 0,-13 0 64 0 0,-24 0-32 0 0,-1 13-32 0 0,113-26 224 0 0,-62 13-160 0 0,0 0 0 0 0,-39-13-64 0 0,77 13 256 0 0,-64 0-192 0 0,76-12 320 0 0,-75 12-288 0 0,87-13 64 0 0,51 1 64 0 0,-151 12-192 0 0,113-26-96 0 0,-50 14 288 0 0,0-1 224 0 0,100-25-256 0 0,-150 26-256 0 0,-1-1 0 0 0,64-12 160 0 0,-51 12-64 0 0,88-24-96 0 0,50-1 0 0 0,-150 38 0 0 0,100-25 0 0 0,-101 12 0 0 0,101-12 128 0 0,-100 25-128 0 0,113-38 224 0 0,-1 13-160 0 0,-112 12-64 0 0,-1 1 0 0 0,101-14 0 0 0,-62 1 0 0 0,-1 13 0 0 0,-50-1 0 0 0,62-12 64 0 0,-62 12 0 0 0,38-12 224 0 0,-64 25-192 0 0,39-25 96 0 0,-39 12-128 0 0,26-25 384 0 0,-25 13-288 0 0,12-13-160 0 0,-25 26 0 0 0,38-39 0 0 0,-38 39 0 0 0,25-39-672 0 0,-25 1 352 0 0,0 37 320 0 0,-13-24 0 0 0,1 24 0 0 0,-39-12 0 0 0,39 12 0 0 0,-51 1 0 0 0,38-1 0 0 0,-1 13 0 0 0,-100-12 288 0 0,76 12-192 0 0,-101 0 352 0 0,100 0-288 0 0,-112 12-160 0 0,112-12 0 0 0,-125 13 0 0 0,125-13 0 0 0,-100 25 0 0 0,101-13 0 0 0,-1 1-160 0 0,-24 12-352 0 0,24-25 256 0 0,-37 25 96 0 0,38-12 96 0 0,-114 25-1152 0 0,164-38-22559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0:26:38.2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15293 9631 1087 0 0,'13'12'0'0'0,"-13"-12"-1087"0"0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0:26:39.7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15382 9718 5279 0 0,'-25'0'5568'0'0,"25"-12"-4832"0"0,-13-1-672 0 0,26 13 0 0 0,-13-25 192 0 0,-13 12 64 0 0,13-12 480 0 0,-38-176 1312 0 0,51 175-2112 0 0,-1-24 480 0 0,1 25-352 0 0,0-13 288 0 0,24 13 0 0 0,-24 12-256 0 0,0 1-96 0 0,-13-1-64 0 0,12 13 0 0 0,-12-13 256 0 0,13 13-64 0 0,-1-12 448 0 0,14-1-640 0 0,-26 1 0 0 0,25-1 192 0 0,0 0-128 0 0,-12 1-64 0 0,-13-1 64 0 0,12 13 0 0 0,1-12-64 0 0,-1-1 0 0 0,1 13 128 0 0,12 0 0 0 0,-12 0-64 0 0,25-13 0 0 0,-13 13 64 0 0,0 0 0 0 0,-12 0-64 0 0,-1 0-64 0 0,1 0 128 0 0,-1 0-128 0 0,14 13 96 0 0,-14-13 32 0 0,26 13 0 0 0,-13-1 32 0 0,-12-12 32 0 0,-1 13-192 0 0,1-1 256 0 0,0-12-192 0 0,-13 13 0 0 0,12-13 96 0 0,1 0-96 0 0,-1 13-64 0 0,1-13 192 0 0,12 0-32 0 0,-12 0-96 0 0,-1 0 0 0 0,1 0 0 0 0,12 0 0 0 0,-12 0 64 0 0,-1 0-64 0 0,13 0 0 0 0,-12 12 0 0 0,0-12 0 0 0,24 0 384 0 0,-24 0-320 0 0,0 0-128 0 0,12 0 0 0 0,-13 0 0 0 0,-12 13 0 0 0,26-13 224 0 0,-14 0-160 0 0,1 0-64 0 0,12 0 0 0 0,0 0 64 0 0,-12 0 0 0 0,-1 0-64 0 0,1 0 0 0 0,0 0 128 0 0,-13-13-128 0 0,12 13 64 0 0,13-25-64 0 0,-12 0 0 0 0,0 12 0 0 0,-1 1 0 0 0,1-1-128 0 0,-1 0-32 0 0,-12 13-22207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0:26:43.0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19341 8501 6527 0 0,'13'-12'352'0'0,"-13"-1"-352"0"0,0-25-64 0 0,0 1 0 0 0,0 24 320 0 0,0 0 960 0 0,0-24 320 0 0,12 37-832 0 0,13-26 320 0 0,1 1-768 0 0,-1 13 160 0 0,0-1-32 0 0,0 0 160 0 0,-12 13-416 0 0,12-12 96 0 0,-12-1-160 0 0,24 13 384 0 0,-24-12-288 0 0,25-1 224 0 0,12 0 640 0 0,-37 13-704 0 0,37-12 32 0 0,1 12-96 0 0,-39 12-160 0 0,26-12-32 0 0,-25 13 0 0 0,37 0 0 0 0,-37-1-64 0 0,24 1 416 0 0,-24-1-288 0 0,50 1 544 0 0,25-13 160 0 0,-63 0-640 0 0,38 0 288 0 0,-37 0-352 0 0,-1 0-64 0 0,13 0 32 0 0,37 0 256 0 0,1 0-224 0 0,-26 0-128 0 0,1 0 224 0 0,-39 0-128 0 0,64 13 352 0 0,-38-13-320 0 0,50 0 544 0 0,25 12-352 0 0,-88-12-320 0 0,38 0 224 0 0,-37 0-128 0 0,100-12 224 0 0,-89-1-256 0 0,52 0 0 0 0,-26-12 0 0 0,0 13 0 0 0,63-26 128 0 0,-13 0-256 0 0,13 13 736 0 0,-88 12-416 0 0,62-12-256 0 0,-24 0 0 0 0,-13 0 0 0 0,-25 12-96 0 0,63-25 352 0 0,-64 26-160 0 0,52-51-32 0 0,37-13-64 0 0,0-12 64 0 0,-13-26 0 0 0,-75 77-64 0 0,50-64 192 0 0,-50 63-128 0 0,50-50-64 0 0,-50 50 0 0 0,37-63 0 0 0,39-37 0 0 0,-1-1-96 0 0,-12 13 96 0 0,-76 88 96 0 0,51-63-96 0 0,-1-25 0 0 0,-49 101 0 0 0,-1-50 0 0 0,13-14 0 0 0,-26 26 0 0 0,-12 38 64 0 0,0 13-64 0 0,0-1 0 0 0,13-25 0 0 0,-13 13 0 0 0,0-13 64 0 0,0 26-64 0 0,12-14 0 0 0,1 1 0 0 0,-13 13 0 0 0,0-1 0 0 0,0 0 0 0 0,0 1 0 0 0,13 12 0 0 0,-13-13 0 0 0,12 13 0 0 0,1 13 0 0 0,-1-13 0 0 0,1 12 0 0 0,0 14 0 0 0,-1-26 0 0 0,1 37 0 0 0,12 14 0 0 0,-25-39 0 0 0,25 51 0 0 0,-12-37 0 0 0,25 37 0 0 0,-26-38 0 0 0,26 13 0 0 0,-25-26 0 0 0,37 26 0 0 0,13 12 0 0 0,-38-24 0 0 0,13-1 0 0 0,0 0 0 0 0,-13 0 0 0 0,0-12 0 0 0,26 37 0 0 0,-39-25 0 0 0,39 26 0 0 0,-39-26 96 0 0,39 38-96 0 0,24 25-160 0 0,-50-63 160 0 0,38 26 0 0 0,26-1 0 0 0,-26 13 0 0 0,-51-50 0 0 0,39 37 0 0 0,-39-37 0 0 0,13 12 0 0 0,0 0 0 0 0,38 26 96 0 0,0 37 0 0 0,-37-76-192 0 0,24 51 96 0 0,-37-50 0 0 0,50 25-64 0 0,25 0 64 0 0,0-13 0 0 0,-25-13 0 0 0,-38 1 64 0 0,51 12-64 0 0,12 0 0 0 0,0 26 0 0 0,-75-39 0 0 0,50 14 0 0 0,12 11 0 0 0,-12-11 0 0 0,-37-14 0 0 0,24 13 64 0 0,-37-12-64 0 0,37 0 0 0 0,0-1 96 0 0,1 13-32 0 0,-13 1-64 0 0,-26-26 0 0 0,13 37 0 0 0,-12-24 0 0 0,12 12 0 0 0,-12-12 0 0 0,25 25 0 0 0,-1-1 0 0 0,-24-37 0 0 0,25 26 0 0 0,-38-14 0 0 0,38 13 0 0 0,-13 1 0 0 0,13 11 0 0 0,-38-24 0 0 0,25 12 0 0 0,-25-12 0 0 0,25 25 736 0 0,0-1-480 0 0,-12-37-256 0 0,12 38 0 0 0,13-13 0 0 0,-26-12 0 0 0,14 12 0 0 0,11 13 0 0 0,1 0 0 0 0,13 0 0 0 0,-14-1 0 0 0,-24-24 0 0 0,0 0 0 0 0,12 12 0 0 0,-13-25 0 0 0,26 25 0 0 0,-25-25 0 0 0,12 25-352 0 0,151 38 736 0 0,-163-50-384 0 0,-13-1 0 0 0,-13-12-2592 0 0,1-12 1152 0 0,12 12-20703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0:26:46.5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18454 9825 6911 0 0,'-13'-12'2848'0'0,"39"-1"2976"0"0,-14 1-5504 0 0,1-1-96 0 0,-1 0-160 0 0,1 13 0 0 0,0-12 96 0 0,-1 12-96 0 0,1-25 128 0 0,12 12 128 0 0,0-12 416 0 0,-12 12-512 0 0,12 1 0 0 0,-12-1-64 0 0,12 1 32 0 0,0-14-32 0 0,0 14 0 0 0,0 12 32 0 0,1-13-192 0 0,-1 13 0 0 0,0-12 352 0 0,-12 12-96 0 0,24-26 64 0 0,1 14-64 0 0,-25 12-192 0 0,12 0-160 0 0,13-13 192 0 0,0 13-32 0 0,-38-12-64 0 0,50 12 64 0 0,-37-13-64 0 0,12 13 64 0 0,25-13 192 0 0,-37 13-192 0 0,25 0 128 0 0,12 0 160 0 0,-12 0-256 0 0,-26 0-96 0 0,14 0 128 0 0,11 13 0 0 0,-11-13 96 0 0,-14 0-160 0 0,13 0-64 0 0,-12 0 64 0 0,50 13 160 0 0,-38-1-96 0 0,-12-12-128 0 0,25 13 64 0 0,-1 12 0 0 0,1 0-64 0 0,13-12 128 0 0,-14 12-64 0 0,1-12-64 0 0,-25-1 0 0 0,-1-12 0 0 0,26 13 0 0 0,-25-13 0 0 0,12 12 64 0 0,-12-12-64 0 0,12 0 64 0 0,0 0-64 0 0,0 0 64 0 0,0-12-160 0 0,-12 12 96 0 0,0 0 64 0 0,12-13 32 0 0,13 13-32 0 0,-13-12 0 0 0,-13 12-64 0 0,14 0 0 0 0,-1 0 64 0 0,-13-13-64 0 0,39 13 0 0 0,-1 0 0 0 0,1 0 0 0 0,-39-13 0 0 0,13 13 0 0 0,-12-12 0 0 0,12 12 0 0 0,-12 0 64 0 0,12 0 96 0 0,-12 12-160 0 0,-1-12 64 0 0,-12 13-64 0 0,25 0 0 0 0,-25 12 0 0 0,13-13 0 0 0,0 13-256 0 0,-13-12 416 0 0,12 0-32 0 0,1-1-128 0 0,-13 1 0 0 0,12 12-256 0 0,1-12 288 0 0,-13-1 160 0 0,0 13 288 0 0,13-12-448 0 0,-26-13-1600 0 0,13 13 1248 0 0,0-1 32 0 0,0-12-21503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0:26:49.4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19843 13492 7295 0 0,'-12'0'1376'0'0,"12"-25"2400"0"0,0 0-3584 0 0,12 0-32 0 0,-12 12-64 0 0,13-12 64 0 0,-1-13 64 0 0,14 13 128 0 0,-26 13-192 0 0,25-39 96 0 0,0 13-64 0 0,0 1 32 0 0,26-26 192 0 0,-39 50-288 0 0,39-37-64 0 0,-39 24 0 0 0,39 1 0 0 0,-39 13-64 0 0,51-39 352 0 0,-38 39-192 0 0,76-26-128 0 0,-88 25-96 0 0,62-12 256 0 0,-50 12-128 0 0,51-12 384 0 0,-63 13-320 0 0,62-14 352 0 0,26 1 96 0 0,12-13-128 0 0,-24 13-224 0 0,-64 25-224 0 0,0 0 96 0 0,63-12 128 0 0,38 12 32 0 0,-88-13-192 0 0,63 26 96 0 0,-76-13-96 0 0,63 12 0 0 0,-63-12 0 0 0,51 13 448 0 0,37 25-64 0 0,1-26-288 0 0,-89-12-64 0 0,76 13 160 0 0,25-13-96 0 0,-101 12-64 0 0,63-12-32 0 0,38 0 96 0 0,-50 13 0 0 0,-13-13 0 0 0,-25 0-96 0 0,50 0 384 0 0,25-13 96 0 0,13 1-192 0 0,-88-1-288 0 0,63 1 0 0 0,25-14 0 0 0,-88 26-64 0 0,50-25 0 0 0,-63 25 0 0 0,76-25 640 0 0,-26 12-320 0 0,-12-12-320 0 0,-25 13 0 0 0,63-1 64 0 0,-63 0-64 0 0,62-12 0 0 0,1 0 0 0 0,-63 12 0 0 0,0 1 0 0 0,75-39 0 0 0,-75 39-96 0 0,75-51 160 0 0,26 0 64 0 0,-114 38-128 0 0,89-38 128 0 0,37-38-128 0 0,0 13-64 0 0,-12-13 224 0 0,12 0-96 0 0,-113 76-64 0 0,50-51 0 0 0,38-25-64 0 0,-101 89-64 0 0,76-64 224 0 0,-63 64-96 0 0,62-51 0 0 0,26-13 0 0 0,-12 13 0 0 0,-89 38 0 0 0,101-38 0 0 0,-76 38 0 0 0,39-1 0 0 0,-64 26 0 0 0,63-12 0 0 0,13-1 0 0 0,-76 13 0 0 0,25-12-64 0 0,76-14 64 0 0,0 14 0 0 0,-63-1 64 0 0,101-25 0 0 0,-63 13 160 0 0,-76 25-160 0 0,51-25-64 0 0,-1 0 0 0 0,-50 12 0 0 0,76-37 0 0 0,-88 25 0 0 0,50-1 64 0 0,12-24 0 0 0,1 12-64 0 0,214-176 0 0 0,-278 214 0 0 0,14-38 64 0 0,11 0 0 0 0,1 1-352 0 0,-25 24 224 0 0,25-25 0 0 0,12-25-64 0 0,-37 51-224 0 0,12-14-256 0 0,-13 26 288 0 0,1-12-256 0 0,0-1 288 0 0,-13 13-22047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0:10:51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16526 9910 3487 0 0,'0'13'2912'0'0,"-12"-13"-1344"0"0,-1-13 2016 0 0,1 26-3200 0 0,-1 12-320 0 0,0-25 32 0 0,1 12-96 0 0,12 1-96 0 0,-13 0 288 0 0,-25-1 288 0 0,38 1-352 0 0,-25-13 192 0 0,-13 0 256 0 0,1 0-416 0 0,-1 0 64 0 0,13 0-160 0 0,12 0-64 0 0,0 12 0 0 0,-24-12 0 0 0,24 0 64 0 0,-25 13-64 0 0,26-13 0 0 0,-39-13 224 0 0,1 13-32 0 0,25 0-96 0 0,-1-12-96 0 0,14 12 0 0 0,-39 0 0 0 0,39 0 0 0 0,-51-13 0 0 0,50 13 0 0 0,-37-12 160 0 0,25 12-64 0 0,-38-13-96 0 0,37 13 0 0 0,-24-25 0 0 0,25 12 0 0 0,-26 1 96 0 0,26-1-32 0 0,-25 0-64 0 0,37 1-96 0 0,-50-13 96 0 0,51 25-64 0 0,-39-26 64 0 0,26 26 0 0 0,-13-25 0 0 0,26 13 0 0 0,-26-14 0 0 0,13 1 0 0 0,-1 13 0 0 0,26-1 0 0 0,-37 0 224 0 0,-1-12 32 0 0,25 13-192 0 0,-12-14 192 0 0,25 14-160 0 0,-25-1 288 0 0,12 13-256 0 0,-12-25 256 0 0,12 12-256 0 0,-12 1 256 0 0,25-1-256 0 0,-25 1 128 0 0,25-1-192 0 0,-13-12-64 0 0,1 12 0 0 0,-1 1 0 0 0,13-1 0 0 0,-12-12 192 0 0,-1 25-192 0 0,0-13 0 0 0,13 1 0 0 0,0-1 0 0 0,-12 13 0 0 0,24 0 32 0 0,-12 13-32 0 0,13-13 0 0 0,-13 12 0 0 0,0 1 0 0 0,13-1 224 0 0,-1 77-96 0 0,-12-77-32 0 0,0 13-32 0 0,0-12-64 0 0,0 12 0 0 0,0 13 0 0 0,0-25 0 0 0,0 50 192 0 0,-12-51-192 0 0,12 13 160 0 0,-13 1 32 0 0,13-1-96 0 0,-13 0 32 0 0,13-12-128 0 0,-12 12 160 0 0,12-13-160 0 0,-13 26 448 0 0,1 0-320 0 0,12-25-128 0 0,-13 24-192 0 0,13-24 96 0 0,0 12 352 0 0,0-12-160 0 0,-13-1-96 0 0,13 1 0 0 0,0 12 0 0 0,0 0 0 0 0,0 13 0 0 0,0 0 0 0 0,0 0 0 0 0,0-26 0 0 0,0 13 0 0 0,0-12 0 0 0,0 25 0 0 0,0 0 0 0 0,0-26 0 0 0,0 1 0 0 0,0-1 0 0 0,0 14 0 0 0,-12-1 0 0 0,12-13 0 0 0,0 14 0 0 0,0-1 192 0 0,-13-13-128 0 0,13 14-64 0 0,-12 24 0 0 0,-1-37 0 0 0,0 37 0 0 0,1-37 0 0 0,-1 50 0 0 0,1 0 0 0 0,12-38 0 0 0,-13 0 0 0 0,0 51-192 0 0,13-51 96 0 0,-12 50 288 0 0,-13 39-96 0 0,12-1-96 0 0,1-88 0 0 0,-1 64-160 0 0,-12 11 160 0 0,12-74 64 0 0,1 87-128 0 0,-1-75 64 0 0,13 37 64 0 0,-13-49-64 0 0,13 49 0 0 0,-12-12-192 0 0,12-38 192 0 0,0 1-96 0 0,0 24 32 0 0,0-25 64 0 0,0 13 0 0 0,0-25 0 0 0,0-1-64 0 0,0 1 256 0 0,0-1-352 0 0,12-12 96 0 0,-12 13 192 0 0,13-13 32 0 0,0-13 64 0 0,12-12-160 0 0,-13 0-64 0 0,1 0 0 0 0,0 12 0 0 0,-13 1 0 0 0,25-1 0 0 0,-13 0 0 0 0,26-12-64 0 0,-25 25 64 0 0,12-25-64 0 0,0 25 64 0 0,13-25-64 0 0,-26 25 64 0 0,26-13-64 0 0,-13 13 64 0 0,26-12 0 0 0,-39 12 0 0 0,51-26 0 0 0,38 1 96 0 0,-76 13-32 0 0,64-14-64 0 0,37 1 0 0 0,-76 25 64 0 0,13-12-288 0 0,25-1 128 0 0,-63 13 96 0 0,51 13 0 0 0,-63-13 0 0 0,75 12 320 0 0,-38-12-320 0 0,1 13 0 0 0,-39-13 0 0 0,26 12 0 0 0,-25-12 0 0 0,12 0 0 0 0,-13 0 0 0 0,14 13 0 0 0,-14-13 0 0 0,13 0-96 0 0,-12 0 96 0 0,12-13 0 0 0,13 1 0 0 0,-25 12 0 0 0,12-13 0 0 0,-13 1 0 0 0,14-1 0 0 0,-14 13 0 0 0,13-13 0 0 0,-12 13 160 0 0,12 0-160 0 0,-12 0-96 0 0,-1 0 96 0 0,-12-12 0 0 0,13 12 0 0 0,0 0 0 0 0,-1 0 0 0 0,-12 12 512 0 0,0 1-384 0 0,0 0-128 0 0,-12-13 0 0 0,12 12 64 0 0,0 1-64 0 0,-13 12 64 0 0,13-12-64 0 0,0 12 64 0 0,-13-25-64 0 0,13 25 0 0 0,0-12 0 0 0,-12 12 0 0 0,12-13 0 0 0,-13 26 64 0 0,1 0-64 0 0,12-13 64 0 0,-13 0 0 0 0,13 1 0 0 0,0-1-64 0 0,-13 25 96 0 0,13-37-96 0 0,0 12 0 0 0,0-12 0 0 0,0 24 0 0 0,0 26-256 0 0,0-37 352 0 0,0 11 384 0 0,0-24-224 0 0,0 37-192 0 0,0-24-64 0 0,-12 24 0 0 0,12-37 0 0 0,-13 37 0 0 0,13-37 0 0 0,0 37 0 0 0,-25 13 0 0 0,25-50 0 0 0,-13 24 0 0 0,13-24 0 0 0,-12 37 0 0 0,-114 328-256 0 0,126-365 160 0 0,-25 37 352 0 0,25-25-160 0 0,-13 13-96 0 0,0 13 0 0 0,1-26 0 0 0,12-13 0 0 0,0 1 0 0 0,-13 12 0 0 0,13-12 0 0 0,-12 12 0 0 0,-1 0 0 0 0,0 13 0 0 0,-12-13 192 0 0,0 0-64 0 0,12-12-64 0 0,-12 0 128 0 0,0 24 96 0 0,12-24-192 0 0,1-13-96 0 0,12 13 0 0 0,12-26 64 0 0,1 0-64 0 0,0 13 256 0 0,-13-12-160 0 0,25-1-320 0 0,0 1 128 0 0,-12 12 96 0 0,-1-13 0 0 0,1 13 0 0 0,12 0 0 0 0,-12 0 0 0 0,12 0 0 0 0,-13 0 0 0 0,26 0 96 0 0,-25 0-96 0 0,25 0 64 0 0,-13 0 0 0 0,25 0-256 0 0,-25 0 128 0 0,38-13 64 0 0,-37 13 0 0 0,49 0 160 0 0,-50 0-96 0 0,64 0-64 0 0,-64 0 0 0 0,0 0 0 0 0,25 0-128 0 0,-12 0 64 0 0,38 13 320 0 0,-51-13-160 0 0,76 0-96 0 0,-63 13 0 0 0,62-26 0 0 0,-62 13-96 0 0,63 0 96 0 0,-63 0 0 0 0,88-13-192 0 0,-88 13 128 0 0,100-12 64 0 0,-100 12 0 0 0,101 0 160 0 0,-102 0-96 0 0,77 0-64 0 0,-26 0 0 0 0,-50 0-96 0 0,-1 0 32 0 0,52 12 0 0 0,-14 1 256 0 0,-37-13-96 0 0,38 0-96 0 0,-39 0 0 0 0,1 0 64 0 0,88 13-64 0 0,-88-26 0 0 0,88 13-256 0 0,-88 0 160 0 0,75 0 96 0 0,-12-13 0 0 0,-63 13 0 0 0,100 0 256 0 0,-100 0-160 0 0,38 0-96 0 0,-51 0 0 0 0,38 13 448 0 0,-50-13-288 0 0,37 0-160 0 0,-37 13 0 0 0,24-13 0 0 0,1 0 0 0 0,-13 0 0 0 0,-12 0 0 0 0,0 0 0 0 0,-13 12 0 0 0,12-12 0 0 0,1 0 0 0 0,-1 13 0 0 0,14-1 0 0 0,-14-12 0 0 0,1-12 0 0 0,-1 12 0 0 0,1 0 0 0 0,12-13 160 0 0,-25 1-64 0 0,13-1-32 0 0,-13-12 32 0 0,0-13-96 0 0,0 25 0 0 0,12-24 0 0 0,-12 11 0 0 0,0-11-64 0 0,0 11 64 0 0,0-37 0 0 0,-12 0 0 0 0,12 38 0 0 0,0 13 0 0 0,-13-64 0 0 0,13 64 0 0 0,-12-51 0 0 0,-1 37 0 0 0,0-37 0 0 0,-12-12 0 0 0,13 50 0 0 0,-14-38 0 0 0,14 37 0 0 0,-13-37 0 0 0,-1 13 0 0 0,14 12 0 0 0,-1 13 0 0 0,-25-38 0 0 0,26 38 0 0 0,-39-38 0 0 0,39 38 0 0 0,-39-38 0 0 0,39 37 0 0 0,-39-49 0 0 0,26 50 0 0 0,-25-51 0 0 0,37 51 0 0 0,-37-63 0 0 0,25 62 0 0 0,12 1 0 0 0,-12-38 0 0 0,-51-38 0 0 0,64 76 0 0 0,-26-38 0 0 0,38 38 0 0 0,-38-25 0 0 0,25 37 64 0 0,1-12-64 0 0,-1 12 0 0 0,13 1 0 0 0,-12 12 0 0 0,12 12 64 0 0,12 1 64 0 0,-12 12-64 0 0,13-12-64 0 0,-13-1 0 0 0,0 1 0 0 0,12-13 0 0 0,1 12 0 0 0,-13 1 0 0 0,13 0 0 0 0,-1-13 64 0 0,1 0 0 0 0,-1 0 0 0 0,1 0 0 0 0,0 12-128 0 0,-1-12 64 0 0,13 0 0 0 0,38 0 0 0 0,-50 0 64 0 0,37 0-128 0 0,-37 0 64 0 0,37 0 0 0 0,-24 0 64 0 0,37 0-128 0 0,-38 0 64 0 0,50 0 0 0 0,-49 0-64 0 0,-1-12 64 0 0,0 12 0 0 0,0 0 96 0 0,0 0-96 0 0,51 0 0 0 0,12 0 0 0 0,-50 0-64 0 0,-13 0 64 0 0,63 0-64 0 0,-25 12 64 0 0,-12-12 0 0 0,-26 0 0 0 0,51 13 64 0 0,-51-13-64 0 0,50 0 0 0 0,-49 0 0 0 0,-1 0 0 0 0,25 0 0 0 0,-25 0 0 0 0,38 0 0 0 0,-37-13 0 0 0,11 13 0 0 0,1 0 64 0 0,-25 0-64 0 0,-1 0 0 0 0,1-12 64 0 0,0 12-64 0 0,-13-13 0 0 0,0 0 0 0 0,0 1 0 0 0,12-26 0 0 0,-12 25 0 0 0,0-24-96 0 0,0-1 96 0 0,0 25 64 0 0,0 1-128 0 0,0-1 64 0 0,0-25 0 0 0,0 26 64 0 0,0-14-64 0 0,0 14 0 0 0,0-1 0 0 0,13-37-96 0 0,-13 25 0 0 0,0-26 160 0 0,0 26-64 0 0,0-38 0 0 0,0 38 0 0 0,12-63 0 0 0,-12 50 0 0 0,13-63 0 0 0,-13 51 0 0 0,13 12 0 0 0,-1-50 0 0 0,1-1 0 0 0,-1 1-64 0 0,-12 38 64 0 0,13-89 0 0 0,-13 101 96 0 0,13-100-32 0 0,-13 100-64 0 0,12-75-64 0 0,-12-26 64 0 0,0 114 0 0 0,0-63 0 0 0,0 63 0 0 0,0-38 0 0 0,0 50 0 0 0,-12-37 64 0 0,12 37-64 0 0,-13-12 0 0 0,13 12 0 0 0,-13 1 0 0 0,1-1 0 0 0,-1 13 0 0 0,-12 25-64 0 0,0 0 0 0 0,12-25 64 0 0,1 26 0 0 0,12-14 0 0 0,-13 1 0 0 0,0-1 0 0 0,1-12 64 0 0,-1 0-64 0 0,13 13 64 0 0,-12-13-64 0 0,-14 0 0 0 0,14-13 64 0 0,-13 13-64 0 0,12 0 0 0 0,-25 0 64 0 0,26 0-64 0 0,-51 0 0 0 0,50 0 0 0 0,-50 0 0 0 0,-25-12 0 0 0,50 12 0 0 0,-25 0 0 0 0,-50-13 0 0 0,75 13 0 0 0,-63 0 0 0 0,63 0 0 0 0,-63 0 0 0 0,64 0-64 0 0,-77 0 64 0 0,76 0 0 0 0,1 0 0 0 0,-39 0-64 0 0,38 0 0 0 0,-75 13 64 0 0,75-13-64 0 0,-63 12 64 0 0,63 1 0 0 0,-50 0 0 0 0,-13 12 0 0 0,76-13-64 0 0,-25 1 608 0 0,37 0-352 0 0,-25-1-992 0 0,38 1 512 0 0,-12-1-704 0 0,12-12-22463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0:26:50.3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27623 8916 10303 0 0,'0'38'2176'0'0,"12"-25"-2272"0"0,-12 151 5536 0 0,13-139-5344 0 0,-1 13-352 0 0,51 62 160 0 0,-38-62 288 0 0,-25-25-96 0 0,38 25 288 0 0,50 50-128 0 0,139 13-224 0 0,-176-76-32 0 0,-1 50-416 0 0,-37-49-1728 0 0,-13-26-13823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0:26:54.0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20227 12543 8479 0 0,'13'-12'384'0'0,"0"-1"64"0"0,37-25-352 0 0,26-37 1120 0 0,37 12 256 0 0,0-38-448 0 0,26 13-256 0 0,0-13-448 0 0,-13 25 96 0 0,-89 64-288 0 0,77-26 704 0 0,62 13 0 0 0,38-1-192 0 0,38 1 64 0 0,-126 13-576 0 0,0-14-384 0 0,126-11 384 0 0,13 11 224 0 0,-26 1-256 0 0,1752-353 2400 0 0,-1941 366-2656 0 0,114-64-864 0 0,-164 76-18495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0:26:54.0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21775 10067 16767 0 0,'13'0'1824'0'0,"88"-88"-1664"0"0,-51 50-384 0 0,0-12-448 0 0,316-265-3104 0 0,-215 252 5088 0 0,25 38-384 0 0,-125 25-800 0 0,100 12-64 0 0,76 64-64 0 0,12 0 0 0 0,13-1 256 0 0,13-62 1024 0 0,-202-13-864 0 0,113-25 704 0 0,38-64-480 0 0,-37-74-576 0 0,-51-52-864 0 0,-13-24-3872 0 0,-113 239-10143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0:27:05.9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21630 12486 9439 0 0,'50'12'448'0'0,"0"-24"2080"0"0,39-13 416 0 0,-39-1-1888 0 0,13 1-416 0 0,-38 13-320 0 0,63-39 96 0 0,26-24-384 0 0,1032 49 864 0 0,-1045 39 320 0 0,-63-13-768 0 0,315-176 992 0 0,-189-1-6208 0 0,-164 177-12287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0:28:47.5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20874 9388 13759 0 0,'-25'-37'1472'0'0,"12"-26"-2208"0"0,13 0-448 0 0,0 12 1472 0 0,13 1 1440 0 0,-13 37-1216 0 0,12-37 512 0 0,13-13-64 0 0,-12 50-768 0 0,12-50 192 0 0,13 0 64 0 0,25 0-64 0 0,0 13 160 0 0,38-1-608 0 0,12 26 256 0 0,-75 13-64 0 0,63-1-224 0 0,37 0 288 0 0,-100 13-96 0 0,75 0-32 0 0,39 13 224 0 0,-115-13-192 0 0,77 0 224 0 0,12 0 128 0 0,-76 0-288 0 0,139-25 288 0 0,-138 25-352 0 0,87-25 128 0 0,-100 25-128 0 0,101-38 192 0 0,50-13 0 0 0,-38 1-224 0 0,-13-13 608 0 0,-100 38-416 0 0,50-26-192 0 0,26-12-64 0 0,-51 26-160 0 0,-38 24 64 0 0,38-37-32 0 0,-38 24 128 0 0,13 1 0 0 0,12-25-480 0 0,-37 37 320 0 0,25-25-448 0 0,-13 26-544 0 0,0-1-1120 0 0,-25 13-16767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0:28:50.4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25915 9812 9407 0 0,'0'-13'416'0'0,"-12"-12"192"0"0,12 12-608 0 0,0 1 992 0 0,0-1-288 0 0,0 0-160 0 0,0 1 640 0 0,0-1 864 0 0,12 1-1664 0 0,1-1-64 0 0,0 13 128 0 0,-1 0-288 0 0,76 0 768 0 0,-37-13-544 0 0,-39 1-256 0 0,102-1 320 0 0,-89 13-320 0 0,50 0-192 0 0,39 0 128 0 0,-13 0 544 0 0,-13 13-384 0 0,0-26 288 0 0,0-12 128 0 0,0 0 32 0 0,-62 12-512 0 0,37-12-416 0 0,75-63-4768 0 0,-138 88-11743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0:28:55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15848 9793 5919 0 0,'-13'0'6304'0'0,"13"-13"-3680"0"0,0 1-2528 0 0,26-26 0 0 0,-1-13-192 0 0,0 26 544 0 0,-25 13-288 0 0,38-14 224 0 0,-38 14-256 0 0,38 12 64 0 0,-38-13-128 0 0,25 13-64 0 0,-13 0 0 0 0,13 0 0 0 0,-12 13 0 0 0,0-13 0 0 0,-1 12 0 0 0,13 1 64 0 0,-12-13 0 0 0,12-13 0 0 0,-12 13-64 0 0,-1 0 64 0 0,-12-12-64 0 0,13 12 0 0 0,0 0 0 0 0,-13 0-16575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2:08:38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17555 4498 16383 0 0,'1638'126'0'0'0,"-1638"-126"-16383"0"0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2:08:38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19369 4577 16383 0 0,'-1827'177'0'0'0,"1827"-177"-16383"0"0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2:08:38.1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17417 4366 16383 0 0,'-1979'667'0'0'0,"1979"-667"-16383"0"0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0:04:35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16008 14019 13567 0 0,'-13'0'704'0'0,"-125"-12"-1856"0"0,87 12 2208 0 0,51 12-960 0 0,-12 1 96 0 0,-1-13-96 0 0,-12 38 896 0 0,0 25 96 0 0,25-51-832 0 0,-25 51 960 0 0,-1 25-96 0 0,-11 89-384 0 0,24-152-736 0 0,-12 51 0 0 0,12-39 0 0 0,-37 51 0 0 0,37-50-96 0 0,-37 63 96 0 0,37-76-64 0 0,-62 89 64 0 0,49-77 0 0 0,-49 77 352 0 0,50-76-224 0 0,-51 75-128 0 0,51-63 0 0 0,-51 64 0 0 0,51-89 0 0 0,-25 101-352 0 0,24-76 224 0 0,-11 64-160 0 0,-14-1 128 0 0,26-12 96 0 0,12-38 64 0 0,1-38 64 0 0,12 0-64 0 0,-25 51 0 0 0,12-51-64 0 0,0 63 64 0 0,1-62 0 0 0,-13 49 192 0 0,12-50-128 0 0,0 38 448 0 0,1-25-320 0 0,-1-25-192 0 0,1 12 64 0 0,12-12 32 0 0,0-1-96 0 0,0 1 0 0 0,0-1 64 0 0,0 1 0 0 0,0 0 256 0 0,0-1-128 0 0,0 1-32 0 0,12-13-96 0 0,1 12 544 0 0,-1 1-448 0 0,1-13-160 0 0,0 0 160 0 0,12 0 64 0 0,-13 0-160 0 0,14-13 0 0 0,-14 13 0 0 0,13-12 0 0 0,-12 12-64 0 0,25-13 0 0 0,-26 13 0 0 0,39-12 0 0 0,-26 12 0 0 0,13 0 0 0 0,-13 0 0 0 0,13-13 0 0 0,-13 13 0 0 0,0 0 0 0 0,51 0 0 0 0,-51 0 0 0 0,63 0 0 0 0,-63 0 0 0 0,64 0 0 0 0,-52 0 0 0 0,52 0 0 0 0,-52 0 0 0 0,77 0 0 0 0,-89 0 0 0 0,88 0 0 0 0,-75-13 0 0 0,63 1 64 0 0,-63 12-64 0 0,50-13 0 0 0,-50 13 0 0 0,0 0 0 0 0,75-12 0 0 0,-75 12 0 0 0,75 0 128 0 0,0 0-128 0 0,-87 12-64 0 0,62 1 64 0 0,-63-13 0 0 0,38 38 0 0 0,-38-38 0 0 0,26 25 0 0 0,-39-13 0 0 0,26 14 0 0 0,0-1 96 0 0,-26-25 0 0 0,1 12-96 0 0,0 1 64 0 0,-1-13 0 0 0,1-13 128 0 0,-13 1-192 0 0,0-1 0 0 0,0-12-128 0 0,0 12 64 0 0,12-12 64 0 0,-12 13 0 0 0,13-26 160 0 0,-13 25-96 0 0,13-37-64 0 0,-1 25 0 0 0,1-13 0 0 0,-1 0-64 0 0,1 13 64 0 0,12-63-192 0 0,26-51 32 0 0,-39 101 64 0 0,39-88 576 0 0,-39 88-320 0 0,51-100-672 0 0,-38 100 320 0 0,38-101-64 0 0,-50 102 192 0 0,50-64 0 0 0,-50 63 64 0 0,24-50 0 0 0,-11 37 0 0 0,-14 1 0 0 0,-12 37 0 0 0,13-24 224 0 0,-13 24-160 0 0,0 0 96 0 0,12 1-96 0 0,-12 37-192 0 0,-12 13 192 0 0,12-26-64 0 0,12 14 64 0 0,-12-14-64 0 0,0 1 0 0 0,13 37 0 0 0,-13 64 64 0 0,151 553 320 0 0,-138-629-288 0 0,-1 50-384 0 0,-12-62 160 0 0,26 74 320 0 0,-26-37-128 0 0,12-12-256 0 0,1 12 128 0 0,-1-38 64 0 0,-12 0 64 0 0,13 13 224 0 0,0-25-192 0 0,-1 24-352 0 0,1-37 160 0 0,-1 26 352 0 0,1-26-160 0 0,0 12-352 0 0,-13 1 160 0 0,25-13 352 0 0,-13 0-416 0 0,1 0 64 0 0,12 0 480 0 0,-25-13-256 0 0,38 13 224 0 0,0-25-224 0 0,-26 12-128 0 0,14 1 0 0 0,-14 12 0 0 0,1-13 0 0 0,37 1-352 0 0,-25-1 224 0 0,38 0 416 0 0,-37 13-160 0 0,49 0-64 0 0,-50 0-64 0 0,76 0 0 0 0,25 0 0 0 0,-101 0 0 0 0,89 0-256 0 0,-76 0 128 0 0,88 0 384 0 0,-89 0-128 0 0,89 0-128 0 0,-12 0 128 0 0,-76 0-64 0 0,-1 0 0 0 0,77-12-64 0 0,-76 12 64 0 0,75-13-64 0 0,-75 1 64 0 0,50-1-64 0 0,-50 0 0 0 0,50-12 0 0 0,-50 25 0 0 0,62-25 0 0 0,-74 25 0 0 0,62-13 0 0 0,-63 1 0 0 0,63-1 0 0 0,-63 13 0 0 0,38-12 64 0 0,-37 12-64 0 0,37 0 0 0 0,-38 0 0 0 0,38 0 128 0 0,-13 0-128 0 0,-37 0 0 0 0,25 12 0 0 0,-26-12 0 0 0,1 0 0 0 0,-1 13 0 0 0,1-13 160 0 0,-13-13 864 0 0,0 1-768 0 0,0-26-256 0 0,-13 38 0 0 0,1-51 160 0 0,-1 39-64 0 0,-12-64-96 0 0,12 38 0 0 0,-24-75 0 0 0,24 75 0 0 0,-37-100 0 0 0,37 87 0 0 0,-37-113-128 0 0,37 101 64 0 0,-37-100 64 0 0,37 112 0 0 0,-37-100 0 0 0,37 101 0 0 0,-63-102 160 0 0,64 102-96 0 0,-64-89-64 0 0,51 89 0 0 0,-63-76 0 0 0,63 76 0 0 0,-64-89-192 0 0,-37-37 192 0 0,101 125 0 0 0,-50-62 0 0 0,49 75 0 0 0,-49-50-64 0 0,62 63 64 0 0,-50-51 0 0 0,51 64 0 0 0,-39-26-704 0 0,1 13 448 0 0,25 37-512 0 0,12 1-3392 0 0,13-13-16127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2:08:38.1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17004 5719 16383 0 0,'-25'0'0'0'0,"-1"0"0"0"0,26-37 0 0 0,0 11 0 0 0,-37 26 0 0 0,37-37 0 0 0,0-1 0 0 0,-26 38 0 0 0,-11 0 0 0 0,12 0 0 0 0,-13 0 0 0 0,13 0 0 0 0,-13 0 0 0 0,0 0 0 0 0,13 0 0 0 0,-13 0 0 0 0,-25 0 0 0 0,38 0 0 0 0,-13 0 0 0 0,13 0 0 0 0,-13 0 0 0 0,0 0 0 0 0,13 0 0 0 0,25 25 0 0 0,-38-25 0 0 0,13 0 0 0 0,-13 0 0 0 0,38 38 0 0 0,-25-38 0 0 0,-13 0 0 0 0,0 0 0 0 0,13 0 0 0 0,-13 0 0 0 0,13 0 0 0 0,-13 25 0 0 0,1-25 0 0 0,11 0 0 0 0,-11 0 0 0 0,37 38 0 0 0,0 0 0 0 0,-26-38 0 0 0,-11 0 0 0 0,37 25 0 0 0,-26-25 0 0 0,-11 0 0 0 0,37 38 0 0 0,-38-38 0 0 0,13 0 0 0 0,-13 0 0 0 0,38 25 0 0 0,-25-25 0 0 0,-13 0 0 0 0,38 38 0 0 0,-25-38 0 0 0,-13 0 0 0 0,13 0 0 0 0,25 25 0 0 0,0 13 0 0 0,-38-38 0 0 0,0 0 0 0 0,13 0 0 0 0,25 25 0 0 0,-38-25 0 0 0,13 0 0 0 0,25 38 0 0 0,-38-38 0 0 0,13 0 0 0 0,-13 0 0 0 0,38 37 0 0 0,-38-11 0 0 0,13-26 0 0 0,-13 37 0 0 0,0-37 0 0 0,38 38 0 0 0,-25-38 0 0 0,-13 0 0 0 0,38 25 0 0 0,0 13 0 0 0,-37 0 0 0 0,-1 0 0 0 0,38-13 0 0 0,0 13 0 0 0,-25-38 0 0 0,-13 0 0 0 0,38 25 0 0 0,-25 13 0 0 0,-13-38 0 0 0,38 38 0 0 0,0-13 0 0 0,0 13 0 0 0,-38-38 0 0 0,38 25 0 0 0,-25-25 0 0 0,25 38 0 0 0,-38-38 0 0 0,13 0 0 0 0,-13 0 0 0 0,38 37 0 0 0,-25-37 0 0 0,-13 0 0 0 0,0 0 0 0 0,13 0 0 0 0,25 26 0 0 0,-38-26 0 0 0,13 0 0 0 0,-13 0 0 0 0,13 0 0 0 0,-13-26 0 0 0,51 26 0 0 0,25 0 0 0 0,-13 0 0 0 0,13 0 0 0 0,-38 26 0 0 0,37-26 0 0 0,-11 0 0 0 0,11 0 0 0 0,-37 25 0 0 0,26-25 0 0 0,11 0 0 0 0,-11 0 0 0 0,11 0 0 0 0,-37 38 0 0 0,38-38 0 0 0,-13 0 0 0 0,13 37 0 0 0,0-37 0 0 0,-13 0 0 0 0,-25 26 0 0 0,38-26 0 0 0,-13 0 0 0 0,13 0 0 0 0,-38 37 0 0 0,25-37 0 0 0,13 0 0 0 0,-38 26 0 0 0,25-26 0 0 0,13 0 0 0 0,0 0 0 0 0,-38 37 0 0 0,25-37 0 0 0,13 0 0 0 0,-13 0 0 0 0,13 0 0 0 0,-13 0 0 0 0,-25 38 0 0 0,38-38 0 0 0,-13 0 0 0 0,-25 25 0 0 0,38-25 0 0 0,0 0 0 0 0,-13 0 0 0 0,13 0 0 0 0,-38 38 0 0 0,25-38 0 0 0,13 0 0 0 0,-1 38 0 0 0,-11-38 0 0 0,11 0 0 0 0,-37 25 0 0 0,26-25 0 0 0,11 0 0 0 0,-11 0 0 0 0,11 0 0 0 0,-37 38 0 0 0,38-38 0 0 0,-13 0 0 0 0,13 0 0 0 0,-38 25 0 0 0,25-25 0 0 0,13 0 0 0 0,-13 0 0 0 0,13 38 0 0 0,0-38 0 0 0,-13 0 0 0 0,13 0 0 0 0,-38 38 0 0 0,25-38 0 0 0,13 0 0 0 0,0 0 0 0 0,-13 0 0 0 0,13 0 0 0 0,-13 0 0 0 0,-25 25 0 0 0,38-25 0 0 0,-13 0 0 0 0,13 0 0 0 0,0 0 0 0 0,-13 0 0 0 0,13 0 0 0 0,-13 0 0 0 0,13 0 0 0 0,-13 0 0 0 0,13 0 0 0 0,-13 0 0 0 0,13 0 0 0 0,-1 0 0 0 0,-11 0 0 0 0,11 0 0 0 0,-12 0 0 0 0,13 0 0 0 0,-13 0 0 0 0,-25-13 0 0 0,38 13 0 0 0,-13 0 0 0 0,13 0 0 0 0,0 0 0 0 0,-38-37 0 0 0,25 37 0 0 0,13 0 0 0 0,0-38 0 0 0,-13 38 0 0 0,-25-25 0 0 0,38 25 0 0 0,-13 0 0 0 0,-25-38 0 0 0,0 13 0 0 0,0-13 0 0 0,0 0 0 0 0,0 13 0 0 0,0-13 0 0 0,0 13 0 0 0,0-13 0 0 0,-13 38 0 0 0,13-25 0 0 0,0-13 0 0 0,13 38 0 0 0,25 0 0 0 0,-38 25 0 0 0,25-25 0 0 0,13 0 0 0 0,0 25 0 0 0,-13-25 0 0 0,13 76 0 0 0,-13-76 0 0 0,13 0 0 0 0,-1 0 0 0 0,-37 25 0 0 0,26-25 0 0 0,11 0 0 0 0,-11 0 0 0 0,-26 38 0 0 0,37-38 0 0 0,-11 0 0 0 0,11 0 0 0 0,1 38 0 0 0,-13-38 0 0 0,13 0 0 0 0,-13 0 0 0 0,13 0 0 0 0,-38 25 0 0 0,38-25 0 0 0,-13 0 0 0 0,-25 38 0 0 0,38-38 0 0 0,-13 0 0 0 0,13 0 0 0 0,-38 25 0 0 0,0 13 0 0 0,0-13 0 0 0,0 13 0 0 0,25-38 0 0 0,13 0 0 0 0,-13 0 0 0 0,13 0 0 0 0,0 0 0 0 0,-13 0 0 0 0,13 0 0 0 0,-13 0 0 0 0,13 0 0 0 0,-13 0 0 0 0,13 0 0 0 0,0 0 0 0 0,-13 0 0 0 0,13 0 0 0 0,-13 0 0 0 0,13 0 0 0 0,-13 0 0 0 0,13 0 0 0 0,-13 0 0 0 0,13 0 0 0 0,-1 0 0 0 0,-11 0 0 0 0,11 0 0 0 0,-37-25 0 0 0,26 25 0 0 0,11 0 0 0 0,-11 0 0 0 0,-26-26 0 0 0,37 26 0 0 0,-11 0 0 0 0,11 0 0 0 0,-37-37 0 0 0,38 37 0 0 0,-38-26 0 0 0,25 26 0 0 0,-25-37 0 0 0,0 11 0 0 0,38 26 0 0 0,-38-37 0 0 0,25 37 0 0 0,-25-38 0 0 0,0 13 0 0 0,38 25 0 0 0,-38-38 0 0 0,0 13 0 0 0,0-13 0 0 0,25 38 0 0 0,-25-25 0 0 0,0-13 0 0 0,0 0 0 0 0,0 13 0 0 0,38 25 0 0 0,-38-38 0 0 0,0 13 0 0 0,0-13 0 0 0,0 13 0 0 0,25 25 0 0 0,-25-38 0 0 0,0 13 0 0 0,38 25 0 0 0,-38-38 0 0 0,38 0 0 0 0,-13 38 0 0 0,-25-25 0 0 0,38 25 0 0 0,-13 0 0 0 0,13 0 0 0 0,-38-38 0 0 0,25 38 0 0 0,-25-25 0 0 0,38 25 0 0 0,-38-38 0 0 0,0 13 0 0 0,38 25 0 0 0,-38-38 0 0 0,25 38 0 0 0,-25-25 0 0 0,38-13 0 0 0,-38 0 0 0 0,38 38 0 0 0,-38-25 0 0 0,0-13 0 0 0,0 1 0 0 0,-26 37 0 0 0,-11 0 0 0 0,11 0 0 0 0,-11 0 0 0 0,11 0 0 0 0,-11 0 0 0 0,11 0 0 0 0,-11 0 0 0 0,-1 0 0 0 0,13 0 0 0 0,-13 0 0 0 0,13 0 0 0 0,-13 0 0 0 0,13 0 0 0 0,-13 0 0 0 0,38-26 0 0 0,-25 26 0 0 0,-13 0 0 0 0,0 0 0 0 0,38-37 0 0 0,0 11 0 0 0,-25 26 0 0 0,-13 0 0 0 0,13 0 0 0 0,25-37 0 0 0,-38 37 0 0 0,13 0 0 0 0,25-26 0 0 0,-38 26 0 0 0,13 0 0 0 0,25-37 0 0 0,0 11 0 0 0,-38 26 0 0 0,0 0 0 0 0,38-37 0 0 0,-25 37 0 0 0,-13 0 0 0 0,13 0 0 0 0,-13 0 0 0 0,38-38 0 0 0,-38 13 0 0 0,13 25 0 0 0,-13 0 0 0 0,38-38 0 0 0,-25 38 0 0 0,-13 0 0 0 0,13 0 0 0 0,-13 0 0 0 0,1 0 0 0 0,11 0 0 0 0,26-38 0 0 0,-37 38 0 0 0,11 0 0 0 0,-11 0 0 0 0,11 0 0 0 0,-11 0 0 0 0,-1 0 0 0 0,13 0 0 0 0,-13 0 0 0 0,13 0 0 0 0,-13 0 0 0 0,13 0 0 0 0,-13 0 0 0 0,13 0 0 0 0,-13 0 0 0 0,0 0 0 0 0,13 0 0 0 0,-13 0 0 0 0,13 0 0 0 0,-13 0 0 0 0,13 0 0 0 0,-13 0 0 0 0,13 0 0 0 0,-13 0 0 0 0,38 25 0 0 0,-38-25 0 0 0,13 0 0 0 0,-13 0 0 0 0,13 0 0 0 0,-13 0 0 0 0,38 38 0 0 0,-25-38 0 0 0,-13 0 0 0 0,38 25 0 0 0,-38-25 0 0 0,13 0 0 0 0,25 38 0 0 0,-38-38 0 0 0,13 0 0 0 0,25 25 0 0 0,-38-25 0 0 0,38 38 0 0 0,0-13 0 0 0,0 13 0 0 0,-25-38 0 0 0,-13 0 0 0 0,38 25 0 0 0,0 13 0 0 0,-25-38 0 0 0,25 38 0 0 0,-38-38 0 0 0,1 0 0 0 0,37-25 0 0 0,0-13 0 0 0,0 13 0 0 0,0-13 0 0 0,-26 38 0 0 0,-11 0 0 0 0,37-25 0 0 0,-26 25 0 0 0,26-38 0 0 0,0 13 0 0 0,0-13 0 0 0,0 13 0 0 0,-37 25 0 0 0,37-38 0 0 0,-26 38 0 0 0,26-38 0 0 0,-37 13 0 0 0,37-13 0 0 0,0 38-16383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2:08:38.1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17319 6691 16383 0 0,'0'25'0'0'0,"25"-25"0"0"0,-25 38 0 0 0,38-38 0 0 0,-13 0 0 0 0,-25 25 0 0 0,0 13 0 0 0,38-38 0 0 0,-38 25 0 0 0,25-25 0 0 0,-25 38 0 0 0,38-38 0 0 0,-13 0 0 0 0,-25 38 0 0 0,38-38 0 0 0,0 0 0 0 0,-38 25 0 0 0,25-25 0 0 0,13 0 0 0 0,-13 0 0 0 0,13 38 0 0 0,-13-38 0 0 0,13 0 0 0 0,-38 25 0 0 0,25-25 0 0 0,13 0 0 0 0,-1 0 0 0 0,-37 38 0 0 0,26-38 0 0 0,11 0 0 0 0,-11 0 0 0 0,-26 25 0 0 0,37-25 0 0 0,-11 0 0 0 0,11 0 0 0 0,1 0 0 0 0,-13 0 0 0 0,13 0 0 0 0,-13 0 0 0 0,13 0 0 0 0,-13 0 0 0 0,13 0 0 0 0,-13 0 0 0 0,13 0 0 0 0,0 0 0 0 0,-13 0 0 0 0,13 0 0 0 0,-13 0 0 0 0,13 0 0 0 0,-13 0 0 0 0,13 0 0 0 0,0-13 0 0 0,-13 13 0 0 0,13 0 0 0 0,-38-38 0 0 0,25 38 0 0 0,13 0 0 0 0,0 0 0 0 0,-13 0 0 0 0,13 0 0 0 0,-38-37 0 0 0,25 37 0 0 0,13 0 0 0 0,-38-26 0 0 0,25 26 0 0 0,13 0 0 0 0,-38-37 0 0 0,25 37 0 0 0,13 0 0 0 0,-38-26 0 0 0,37 26 0 0 0,-11 0 0 0 0,-26-37 0 0 0,0 11 0 0 0,37 26 0 0 0,-37-37 0 0 0,26 37 0 0 0,-26-38 0 0 0,37 38 0 0 0,-37-25 0 0 0,0-13 0 0 0,0 13 0 0 0,26 25 0 0 0,-26-38 0 0 0,0 13 0 0 0,37 25 0 0 0,-37-38 0 0 0,0 13 0 0 0,0-13 0 0 0,38 38 0 0 0,-38-38 0 0 0,0 13 0 0 0,-25 25 0 0 0,-13 0 0 0 0,38 12 0 0 0,-25-12 0 0 0,25 38 0 0 0,-38-38 0 0 0,0 38 0 0 0,13-38 0 0 0,25 25 0 0 0,-38-25 0 0 0,38 38 0 0 0,-25-38 0 0 0,25 38 0 0 0,-38-38 0 0 0,1 25 0 0 0,-1 13 0 0 0,38 0 0 0 0,-25-38 0 0 0,25 25 0 0 0,-38-25 0 0 0,38 38 0 0 0,0-13 0 0 0,-25-25 0 0 0,25 38 0 0 0,0-1 0 0 0,-38-37 0 0 0,38 26 0 0 0,-25-26 0 0 0,-13 0 0 0 0,38 37 0 0 0,-25-37 0 0 0,-13 38 0 0 0,0-38 0 0 0,13 0 0 0 0,-13 0 0 0 0,38 25 0 0 0,0 13 0 0 0,-38-38 0 0 0,13 0 0 0 0,25 25 0 0 0,-38-25 0 0 0,13 0 0 0 0,-13 0 0 0 0,13 0 0 0 0,-13 0 0 0 0,13 0 0 0 0,25 38 0 0 0,-38-38 0 0 0,0 0 0 0 0,13 0 0 0 0,-13 0 0 0 0,13 0 0 0 0,-13 0 0 0 0,13 0 0 0 0,-13 0 0 0 0,13 0 0 0 0,-13 0 0 0 0,1 0 0 0 0,11 0 0 0 0,-11 0 0 0 0,11 0 0 0 0,-11 0 0 0 0,11 0 0 0 0,-11 0 0 0 0,-1 0 0 0 0,13 0 0 0 0,-13 0 0 0 0,13 0 0 0 0,-13 0 0 0 0,38-25 0 0 0,-25 25 0 0 0,-13 0 0 0 0,13 0 0 0 0,25-25 0 0 0,-38 25 0 0 0,38-38 0 0 0,-38 38 0 0 0,13 0 0 0 0,-13 0 0 0 0,38-25 0 0 0,-25 25 0 0 0,25-38 0 0 0,0 0 0 0 0,-38 38 0 0 0,13 0 0 0 0,37 0 0 0 0,26 0 0 0 0,-13 0 0 0 0,13 0 0 0 0,-13 0 0 0 0,13 0 0 0 0,-38 25 0 0 0,38-25 0 0 0,-13 0 0 0 0,-25 38 0 0 0,38-38 0 0 0,-13 0 0 0 0,13 0 0 0 0,-13 0 0 0 0,13 0 0 0 0,-13 0 0 0 0,13 0 0 0 0,0 0 0 0 0,-13 0 0 0 0,13 0 0 0 0,-13 0 0 0 0,13 0 0 0 0,-13 0 0 0 0,13 0 0 0 0,0 0 0 0 0,-13 0 0 0 0,13 0 0 0 0,-13 0 0 0 0,13 0 0 0 0,-13 0 0 0 0,13 0 0 0 0,-13 0 0 0 0,13 0 0 0 0,-1 0 0 0 0,-11 0 0 0 0,11 0 0 0 0,-11 0 0 0 0,11 0 0 0 0,-11 0 0 0 0,11 0 0 0 0,-11 0 0 0 0,11 0 0 0 0,-37-25 0 0 0,38 25 0 0 0,-13 0 0 0 0,13 0 0 0 0,-13 0 0 0 0,13 0 0 0 0,-38-38 0 0 0,25 38 0 0 0,13 0 0 0 0,-38-25 0 0 0,38 25 0 0 0,-13 0 0 0 0,13 0 0 0 0,-38-38 0 0 0,25 38 0 0 0,13 0 0 0 0,-38-25 0 0 0,38-13 0 0 0,-13 38 0 0 0,13-38 0 0 0,0 38 0 0 0,-38-37 0 0 0,25 37 0 0 0,-25-26 0 0 0,38 26 0 0 0,-38-37 0 0 0,25 37 0 0 0,-25-26 0 0 0,0-11 0 0 0,38 37 0 0 0,-38-26 0 0 0,0-11 0 0 0,25 11 0 0 0,-25-11 0 0 0,0-1 0 0 0,0 13 0 0 0,38 25 0 0 0,-38-38 0 0 0,0 13 0 0 0,0-13 0 0 0,0 63 0 0 0,-26-25 0 0 0,1 0 0 0 0,25 25 0 0 0,-38-25 0 0 0,38 38 0 0 0,-25-38 0 0 0,25 25 0 0 0,-38-25 0 0 0,13 0 0 0 0,-13 0 0 0 0,38 38 0 0 0,-37 0 0 0 0,37-13 0 0 0,-26-25 0 0 0,26 38 0 0 0,-37-38 0 0 0,37 38 0 0 0,0-13 0 0 0,-38-25 0 0 0,38 38 0 0 0,-25-1 0 0 0,25-11 0 0 0,-38-26 0 0 0,38 37 0 0 0,-25-37 0 0 0,25 26 0 0 0,-38-26 0 0 0,0 37 0 0 0,13-37 0 0 0,25 38 0 0 0,-38-38 0 0 0,0 0 0 0 0,38 25 0 0 0,-25-25 0 0 0,25 38 0 0 0,-38-38 0 0 0,13 0 0 0 0,25 25 0 0 0,-38-25 0 0 0,0 38 0 0 0,13-38 0 0 0,-13 0 0 0 0,38 38 0 0 0,-25-38 0 0 0,-13 0 0 0 0,13 0 0 0 0,-13 0 0 0 0,1 0 0 0 0,11 0 0 0 0,26 25 0 0 0,-37-25 0 0 0,11 0 0 0 0,-11 0 0 0 0,11 0 0 0 0,-11 0 0 0 0,11 0 0 0 0,-11 0 0 0 0,-1 0 0 0 0,13 0 0 0 0,-13 0 0 0 0,13 0 0 0 0,-13 0 0 0 0,13 0 0 0 0,-13 0 0 0 0,0 0 0 0 0,13 0 0 0 0,-13 0 0 0 0,13 0 0 0 0,25-12 0 0 0,12 12 0 0 0,26 0 0 0 0,-13 0 0 0 0,13 0 0 0 0,0 0 0 0 0,-38-38 0 0 0,25 38 0 0 0,13 0 0 0 0,-13 0 0 0 0,13 0 0 0 0,-13 0 0 0 0,13 0 0 0 0,0 0 0 0 0,-13 0 0 0 0,13 0 0 0 0,-13 0 0 0 0,-25-25 0 0 0,0-13 0 0 0,38 38 0 0 0,-13 0 0 0 0,13 0 0 0 0,-13 0 0 0 0,13 0 0 0 0,0 0 0 0 0,-13 0 0 0 0,-25-38 0 0 0,38 38 0 0 0,-13 0 0 0 0,13 0 0 0 0,-13 0 0 0 0,-25-25 0 0 0,38 25 0 0 0,-13 0 0 0 0,13-38 0 0 0,-1 38 0 0 0,-37-38 0 0 0,26 38 0 0 0,11 0 0 0 0,-37-25 0 0 0,38-13 0 0 0,-38 13 0 0 0,25 25 0 0 0,-25-38 0 0 0,38 38 0 0 0,-38-38 0 0 0,0 13 0 0 0,38 25 0 0 0,-38-38 0 0 0,25 38 0 0 0,13 0 0 0 0,-38-25 0 0 0,25 25 0 0 0,-25-38 0 0 0,0 13 0 0 0,38 25 0 0 0,-13 0 0 0 0,-25-38 0 0 0,0 1 0 0 0,0 11 0 0 0,0 39 0 0 0,0 25 0 0 0,-12-38 0 0 0,12 38 0 0 0,0-13 0 0 0,-38-25 0 0 0,38 38 0 0 0,-25-38 0 0 0,25 25 0 0 0,0 13 0 0 0,-38-38 0 0 0,38 25 0 0 0,-25-25 0 0 0,25 38 0 0 0,-38-38 0 0 0,38 37 0 0 0,-38-37 0 0 0,13 0 0 0 0,25 26 0 0 0,-38-26 0 0 0,38 37 0 0 0,-25-37 0 0 0,-13 0 0 0 0,38 26 0 0 0,-25-26 0 0 0,-13 0 0 0 0,38 37 0 0 0,-38-37 0 0 0,13 0 0 0 0,25 26 0 0 0,-38-26 0 0 0,13 0 0 0 0,-13 0 0 0 0,13 0 0 0 0,-13 0 0 0 0,0 37 0 0 0,13-37 0 0 0,-13 0 0 0 0,13 0 0 0 0,-13 0 0 0 0,1 0 0 0 0,11 0 0 0 0,-11 0 0 0 0,11 0 0 0 0,-11 0 0 0 0,11 0 0 0 0,-11 0 0 0 0,11 0 0 0 0,-11 0 0 0 0,-1 0 0 0 0,13 0 0 0 0,-13 0 0 0 0,13 0 0 0 0,-13 0 0 0 0,13 0 0 0 0,-13 0 0 0 0,13 0 0 0 0,-13 0 0 0 0,0 0 0 0 0,38-12 0 0 0,-25 12 0 0 0,25-38 0 0 0,12 38 0 0 0,26 0 0 0 0,0 0 0 0 0,-13 0 0 0 0,13 0 0 0 0,-13 0 0 0 0,13 0 0 0 0,-13 0 0 0 0,13 0 0 0 0,-13 0 0 0 0,13 0 0 0 0,0 0 0 0 0,-13 0 0 0 0,13 0 0 0 0,-38-38 0 0 0,25 38 0 0 0,13 0 0 0 0,-13 0 0 0 0,13 0 0 0 0,-13 0 0 0 0,13 0 0 0 0,0 0 0 0 0,-13 0 0 0 0,13 0 0 0 0,-13 0 0 0 0,-25-25 0 0 0,38 25 0 0 0,-13 0 0 0 0,13 0 0 0 0,-1 0 0 0 0,-11 0 0 0 0,11 0 0 0 0,-11 0 0 0 0,11 0 0 0 0,-37-38 0 0 0,26 38 0 0 0,11 0 0 0 0,-11 0 0 0 0,-26-25 0 0 0,37 25 0 0 0,1 0 0 0 0,-13 0 0 0 0,-25-38 0 0 0,0 13 0 0 0,38 25 0 0 0,-38-38 0 0 0,25 38 0 0 0,-25-25 0 0 0,38 25 0 0 0,-38-38 0 0 0,25 38 0 0 0,-25-38 0 0 0,-12 38 0 0 0,-26 0 0 0 0,0 26 0 0 0,13-26 0 0 0,-13 0 0 0 0,13 0 0 0 0,25 37 0 0 0,-38-37 0 0 0,13 0 0 0 0,-13 0 0 0 0,38 26 0 0 0,-38-26 0 0 0,13 0 0 0 0,-13 0 0 0 0,13 0 0 0 0,25 37 0 0 0,-38-37 0 0 0,13 0 0 0 0,-13 38 0 0 0,1-38 0 0 0,-1 38 0 0 0,13-38 0 0 0,-13 38 0 0 0,0-38 0 0 0,13 0 0 0 0,25 25 0 0 0,-38-25 0 0 0,38 38 0 0 0,-25-38 0 0 0,-13 0 0 0 0,13 0 0 0 0,-13 0 0 0 0,13 0 0 0 0,-13 0 0 0 0,38 25 0 0 0,-38-25 0 0 0,13 0 0 0 0,-13 0 0 0 0,38 38 0 0 0,0-13 0 0 0,-25-25 0 0 0,-13 0 0 0 0,13 0 0 0 0,-13 0 0 0 0,0 0 0 0 0,13 0 0 0 0,-13 0 0 0 0,13 0 0 0 0,-13 0 0 0 0,13 0 0 0 0,-13 0 0 0 0,13 0 0 0 0,-13 0 0 0 0,38-13 0 0 0,-37 13 0 0 0,37-37 0 0 0,-26 37 0 0 0,-11 0 0 0 0,-1-38 0 0 0,13 38 0 0 0,25-25 0 0 0,0-13 0 0 0,-38 38 0 0 0,38-25 0 0 0,-25 25 0 0 0,25-38 0 0 0,-38 38 0 0 0,38-25 0 0 0,25 25 0 0 0,0 0 0 0 0,13 0 0 0 0,-13 0 0 0 0,-25 12 0 0 0,38-12 0 0 0,0 0 0 0 0,-38 38 0 0 0,25-38 0 0 0,13 0 0 0 0,-13 0 0 0 0,-25 25 0 0 0,38-25 0 0 0,-13 0 0 0 0,13 0 0 0 0,-38 38 0 0 0,38-38 0 0 0,-13 0 0 0 0,13 0 0 0 0,-13 0 0 0 0,13 0 0 0 0,-13 0 0 0 0,13 0 0 0 0,-13 0 0 0 0,13 0 0 0 0,-1 0 0 0 0,-11 0 0 0 0,11 0 0 0 0,-11 0 0 0 0,11 0 0 0 0,-11 0 0 0 0,11 0 0 0 0,-11 0 0 0 0,11 0 0 0 0,64-25 0 0 0,-76 25 0 0 0,13-25 0 0 0,-13 25 0 0 0,-25-38 0 0 0,38 38 0 0 0,-38-25 0 0 0,38-13 0 0 0,-13 38 0 0 0,13 0 0 0 0,-38-38 0 0 0,25 38 0 0 0,13 0 0 0 0,0 0 0 0 0,-38-25 0 0 0,25 25 0 0 0,13 0 0 0 0,-38-38 0 0 0,25 38 0 0 0,13 0 0 0 0,-38-38 0 0 0,25 38 0 0 0,-25-25 0 0 0,38 25 0 0 0,0 0 0 0 0,-38-38 0 0 0,25 38 0 0 0,-25-25 0 0 0,38 25 0 0 0,-13 0 0 0 0,-25-38 0 0 0,38 38 0 0 0,-38-25 0 0 0,0-13 0 0 0,0 13 0 0 0,37-13 0 0 0,-37 0 0 0 0,0 13 0 0 0,0-13 0 0 0,26 38 0 0 0,-26-37 0 0 0,0 62 0 0 0,0 13 0 0 0,0-13 0 0 0,0 13 0 0 0,-13-38 0 0 0,13 25 0 0 0,0 13 0 0 0,-76 25 0 0 0,76-26 0 0 0,-37-37 0 0 0,37 38 0 0 0,0-13 0 0 0,-26-25 0 0 0,26 38 0 0 0,-37 0 0 0 0,37-13 0 0 0,-38-25 0 0 0,38 38 0 0 0,-25-38 0 0 0,25 25 0 0 0,-38-25 0 0 0,38 38 0 0 0,-25-38 0 0 0,25 25 0 0 0,-38-25 0 0 0,0 38 0 0 0,13-38 0 0 0,25 38 0 0 0,-38-38 0 0 0,13 0 0 0 0,-13 38 0 0 0,0-38 0 0 0,13 0 0 0 0,-13 0 0 0 0,63-26 0 0 0,13 26 0 0 0,-38-37 0 0 0,25 37 0 0 0,-25-26 0 0 0,38 26 0 0 0,-38-37 0 0 0,25 37 0 0 0,-25-26 0 0 0,38 26 0 0 0,-38-37 0 0 0,25 37 0 0 0,13 0 0 0 0,-38-38 0 0 0,25 38 0 0 0,-25-25 0 0 0,0-13 0 0 0,38 38 0 0 0,-38-25 0 0 0,38 25 0 0 0,-13 0 0 0 0,-25-38 0 0 0,38 38 0 0 0,-13 0 0 0 0,-25-25 0 0 0,38 25 0 0 0,-38-38 0 0 0,25 38 0 0 0,13-38 0 0 0,0 38 0 0 0,0-38 0 0 0,-13 38 0 0 0,-25-25 0 0 0,38 25 0 0 0,-13 0 0 0 0,-25-38 0 0 0,38 38 0 0 0,-38-25 0 0 0,25 25 0 0 0,13 0 0 0 0,-1 0 0 0 0,-37-38 0 0 0,0 13 0 0 0,26 25 0 0 0,-26-38 0 0 0,-13 38 0 0 0,-25 0 0 0 0,38 25 0 0 0,-38-25 0 0 0,13 0 0 0 0,-13 26 0 0 0,1-26 0 0 0,11 37 0 0 0,-11-37 0 0 0,37 38 0 0 0,-38-38 0 0 0,38 25 0 0 0,-25-25 0 0 0,-13 0 0 0 0,38 38 0 0 0,0 0 0 0 0,-25-38 0 0 0,25 25 0 0 0,12-25 0 0 0,26-25 0 0 0,0 25 0 0 0,-13 0 0 0 0,13 0 0 0 0,0-38 0 0 0,-13 38 0 0 0,13 0 0 0 0,-1-25 0 0 0,-11 25 0 0 0,11 0 0 0 0,-37-38 0 0 0,26 38 0 0 0,11 0 0 0 0,-37-38 0 0 0,26 38 0 0 0,11 0 0 0 0,1-25 0 0 0,-13 25 0 0 0,13-38 0 0 0,0 38 0 0 0,-13 0 0 0 0,-25-37 0 0 0,38 37 0 0 0,0 0 0 0 0,-38-26 0 0 0,25 26 0 0 0,13 0 0 0 0,-38-37 0 0 0,25 37 0 0 0,-25-38 0 0 0,0 63 0 0 0,-13-25 0 0 0,-24 0 0 0 0,37 38 0 0 0,-26-38 0 0 0,-11 0 0 0 0,37 25 0 0 0,-38-25 0 0 0,38 38 0 0 0,-25-38 0 0 0,25 25 0 0 0,-38-25 0 0 0,0 38 0 0 0,38 0 0 0 0,-25-38 0 0 0,-13 0 0 0 0,38 25 0 0 0,-25-25 0 0 0,-13 38 0 0 0,0-38 0 0 0,38 37 0 0 0,-25-37 0 0 0,-13 0 0 0 0,13 0 0 0 0,25 26 0 0 0,-38-26 0 0 0,13 0 0 0 0,38 0 0 0 0,-13-13 0 0 0,37-25 0 0 0,-37 0 0 0 0,38 38 0 0 0,-38-25 0 0 0,25-13 0 0 0,13 38 0 0 0,-38-37 0 0 0,0 11 0 0 0,63 26 0 0 0,-63-37 0 0 0,38 37 0 0 0,-13 0 0 0 0,-25-26 0 0 0,38-11 0 0 0,-38-1 0 0 0,38 38 0 0 0,-38-25 0 0 0,-25 25 0 0 0,-13 0 0 0 0,13 0 0 0 0,-13 0 0 0 0,13 0 0 0 0,25 12 0 0 0,-38-12 0 0 0,13 0 0 0 0,25 38 0 0 0,-38-38 0 0 0,13 0 0 0 0,-13 0 0 0 0,0 0 0 0 0,38 25 0 0 0,-25-25 0 0 0,-13 38 0 0 0,0-38 0 0 0,13 0 0 0 0,-13 0 0 0 0,13 0 0 0 0,25-13 0 0 0,0-24 0 0 0,0-1 0 0 0,0 13 0 0 0,-38 25 0 0 0,38-38 0 0 0,-25 38 0 0 0,25-25 0 0 0,-38 25 0 0 0,38-38 0 0 0,-25 38 0 0 0,25-25 0 0 0,-38 25 0 0 0,0 0 0 0 0,13-38 0 0 0,-13 38 0 0 0,1 0 0 0 0,11 0 0 0 0,-11 0 0 0 0,37-38 0 0 0,-76 38 0 0 0,51 0 0 0 0,-13 0 0 0 0,13 0 0 0 0,-13 0 0 0 0,38-25 0 0 0,-25 25 0 0 0,-13 0 0 0 0,0 0 0 0 0,13 0 0 0 0,-13 0 0 0 0,13 0 0 0 0,-13 0 0 0 0,13 0 0 0 0,-13 0 0 0 0,13 0 0 0 0,-13 0 0 0 0,0 0 0 0 0,13 0 0 0 0,-13 0 0 0 0,13 0 0 0 0,-13 0 0 0 0,13 0 0 0 0,-13 0 0 0 0,1 0 0 0 0,11 0 0 0 0,26 12 0 0 0,-37-12 0 0 0,11 0 0 0 0,26 38 0 0 0,-37-38 0 0 0,37 25 0 0 0,-26-25 0 0 0,26 38 0 0 0,-37-38 0 0 0,37 38 0 0 0,-26-38 0 0 0,26 25 0 0 0,-37-25 0 0 0,-1 0 0 0 0,38 38 0 0 0,-25-38 0 0 0,25 25 0 0 0,-38-25 0 0 0,38 38 0 0 0,0-13 0 0 0,-25-25 0 0 0,-13 0 0 0 0,38 38 0 0 0,0-13 0 0 0,0 13 0 0 0,-38 0 0 0 0,38-13 0 0 0,0 13 0 0 0,0 0 0 0 0,0-13 0 0 0,0-38 0 0 0,0-25 0 0 0,0 1 0 0 0,0 11 0 0 0,0-11 0 0 0,0 11 0 0 0,0-11 0 0 0,0 11 0 0 0,0-11 0 0 0,0-1 0 0 0,0 13 0 0 0,25 25 0 0 0,-25-38 0 0 0,0 13 0 0 0,25 25 0 0 0,-25-38 0 0 0,0 13 0 0 0,38-13 0 0 0,-38 0 0 0 0,38 38 0 0 0,0-38 0 0 0,-13 38 0 0 0,13 0 0 0 0,-38-25 0 0 0,38-13 0 0 0,-13 38 0 0 0,-25-38 0 0 0,38 38 0 0 0,-38-25 0 0 0,25 25 0 0 0,13 0 0 0 0,-13 0 0 0 0,13-38 0 0 0,-1 38 0 0 0,-11 0 0 0 0,11 0 0 0 0,-62 0 0 0 0,25 26 0 0 0,0-1 0 0 0,-25-25 0 0 0,-13 38 0 0 0,0-38 0 0 0,38 37 0 0 0,-25-37 0 0 0,-13 0 0 0 0,38 26 0 0 0,0 11 0 0 0,-25-37 0 0 0,-13 0 0 0 0,38 26 0 0 0,-37 11 0 0 0,11-37 0 0 0,26 38 0 0 0,-37-38 0 0 0,37 25 0 0 0,-26-25 0 0 0,26 38 0 0 0,-37-38 0 0 0,37 25 0 0 0,-26-25 0 0 0,26 38 0 0 0,-37-38 0 0 0,37 25 0 0 0,-38-25 0 0 0,38 38 0 0 0,0 0 0 0 0,-25-38 0 0 0,25 25 0 0 0,0 13 0 0 0,0-13 0 0 0,0 13 0 0 0,0-13 0 0 0,-38-25 0 0 0,13 0 0 0 0,25-12 0 0 0,0-26 0 0 0,0 13 0 0 0,25-13 0 0 0,-25 0 0 0 0,0 13 0 0 0,25 25 0 0 0,-25-38 0 0 0,0 13 0 0 0,38 25 0 0 0,-38-38 0 0 0,0 0 0 0 0,25 38 0 0 0,-25-25 0 0 0,38 25 0 0 0,-38-38 0 0 0,25 38 0 0 0,-25-25 0 0 0,38-13 0 0 0,0 38 0 0 0,-38-38 0 0 0,25 38 0 0 0,13-25 0 0 0,-1 25 0 0 0,1-38 0 0 0,-38 1 0 0 0,25 37 0 0 0,-25-26 0 0 0,38 26 0 0 0,-13 0 0 0 0,13 0 0 0 0,-13 0 0 0 0,-25-37 0 0 0,38 37 0 0 0,0 0 0 0 0,-13 0 0 0 0,13 0 0 0 0,-13 0 0 0 0,13 0 0 0 0,-13 0 0 0 0,13 0 0 0 0,0 0 0 0 0,-13 0 0 0 0,13 0 0 0 0,-13 0 0 0 0,13 0 0 0 0,-13 0 0 0 0,13 0 0 0 0,-13 0 0 0 0,13 0 0 0 0,-38 25 0 0 0,38-25 0 0 0,-13 0 0 0 0,13 0 0 0 0,-38 25 0 0 0,25-25 0 0 0,13 0 0 0 0,-13 0 0 0 0,-25 38 0 0 0,38-38 0 0 0,-38 25 0 0 0,25-25 0 0 0,13 0 0 0 0,-1 0 0 0 0,-37 38 0 0 0,26-38 0 0 0,11 0 0 0 0,-11 0 0 0 0,-26 25 0 0 0,37-25 0 0 0,-37 38 0 0 0,26-38 0 0 0,-26 38 0 0 0,37-38 0 0 0,1 0 0 0 0,-13 25 0 0 0,13-25 0 0 0,-13 0 0 0 0,13 0 0 0 0,-38 38 0 0 0,38-38 0 0 0,-13 0 0 0 0,-25 25 0 0 0,38-25 0 0 0,-63 0 0 0 0,0 0 0 0 0,-13 0 0 0 0,0 0 0 0 0,38-13 0 0 0,-25 13 0 0 0,-13-38 0 0 0,13 38 0 0 0,-13-37 0 0 0,0 37 0 0 0,13 0 0 0 0,25-26 0 0 0,-38 26 0 0 0,0 0 0 0 0,13 0 0 0 0,25-37 0 0 0,-38 37 0 0 0,13 0 0 0 0,-13 0 0 0 0,13 0 0 0 0,-13 0 0 0 0,13 0 0 0 0,-13 0 0 0 0,1 0 0 0 0,11 0 0 0 0,-11 0 0 0 0,11 0 0 0 0,26-26 0 0 0,0-11 0 0 0,-37 37 0 0 0,11 0 0 0 0,-11 0 0 0 0,-1 0 0 0 0,13 0 0 0 0,-13 0 0 0 0,13 0 0 0 0,-13 0 0 0 0,38-38 0 0 0,-25 38 0 0 0,-13 0 0 0 0,13 0 0 0 0,-13 0 0 0 0,0 0 0 0 0,13 0 0 0 0,-13 0 0 0 0,13 0 0 0 0,-13 0 0 0 0,13 0 0 0 0,-13 0 0 0 0,13 0 0 0 0,-13 0 0 0 0,38-25 0 0 0,-38 25 0 0 0,13 0 0 0 0,-13 0 0 0 0,13 0 0 0 0,-13 0 0 0 0,13 0 0 0 0,-51 12 0 0 0,76 26 0 0 0,-25-38 0 0 0,-13 0 0 0 0,38 38 0 0 0,-25-38 0 0 0,-13 0 0 0 0,38 25 0 0 0,-25-25 0 0 0,-13 0 0 0 0,38 38 0 0 0,-25-38 0 0 0,25 25 0 0 0,-38-25 0 0 0,1 38 0 0 0,11-38 0 0 0,26 38 0 0 0,0-13 0 0 0,-37-25 0 0 0,37 38 0 0 0,0-13 0 0 0,0 13 0 0 0,0-13 0 0 0,25-25 0 0 0,0 0 0 0 0,13 0 0 0 0,-38-13 0 0 0,25 13 0 0 0,13 0 0 0 0,-13 0 0 0 0,-25-38 0 0 0,38 38 0 0 0,0 0 0 0 0,-13-37 0 0 0,13 37 0 0 0,-13 0 0 0 0,-25-26 0 0 0,38 26 0 0 0,-1 0 0 0 0,-37-37 0 0 0,26 37 0 0 0,11 0 0 0 0,-11 0 0 0 0,11 0 0 0 0,-37-26 0 0 0,0-11 0 0 0,26 37 0 0 0,11 0 0 0 0,1 0 0 0 0,-13 0 0 0 0,13 0 0 0 0,-13 0 0 0 0,13 0 0 0 0,-13 0 0 0 0,13 0 0 0 0,-38-26 0 0 0,25 26 0 0 0,13 0 0 0 0,0 0 0 0 0,-13 0 0 0 0,13 0 0 0 0,-38-37 0 0 0,25 37 0 0 0,13 0 0 0 0,-13 0 0 0 0,13 0 0 0 0,-13 0 0 0 0,13 0 0 0 0,0 0 0 0 0,-13 0 0 0 0,13 0 0 0 0,-13 0 0 0 0,13 0 0 0 0,-13 0 0 0 0,13 0 0 0 0,0 0 0 0 0,-13 0 0 0 0,-25 25 0 0 0,38-25 0 0 0,-38 25 0 0 0,25-25 0 0 0,13 0 0 0 0,-38 38 0 0 0,25-38 0 0 0,13 0 0 0 0,-13 0 0 0 0,-25 25 0 0 0,38-25 0 0 0,-1 0 0 0 0,-37 38 0 0 0,26-38 0 0 0,-26 25 0 0 0,37-25 0 0 0,-37 38 0 0 0,26-38 0 0 0,11 0 0 0 0,-37 38 0 0 0,0-13 0 0 0,26-25 0 0 0,-26 38 0 0 0,0-64 0 0 0,-13 26 0 0 0,13-25 0 0 0,-38 25 0 0 0,38-38 0 0 0,-25 38 0 0 0,-13 0 0 0 0,38-37 0 0 0,-25 37 0 0 0,25-26 0 0 0,-38 26 0 0 0,0 0 0 0 0,13 0 0 0 0,25-37 0 0 0,-38 37 0 0 0,13 0 0 0 0,25-26 0 0 0,-38 26 0 0 0,13 0 0 0 0,-13 0 0 0 0,38-37 0 0 0,-25 37 0 0 0,-13 0 0 0 0,38-26 0 0 0,-37 26 0 0 0,11 0 0 0 0,-11 0 0 0 0,11 0 0 0 0,-11 0 0 0 0,11 0 0 0 0,-11 0 0 0 0,-1 0 0 0 0,13 0 0 0 0,-13 0 0 0 0,38 13 0 0 0,-25-13 0 0 0,-13 0 0 0 0,13 0 0 0 0,25 38 0 0 0,-38-38 0 0 0,13 0 0 0 0,-13 0 0 0 0,0 0 0 0 0,38 25 0 0 0,-25-25 0 0 0,-13 0 0 0 0,13 0 0 0 0,25 38 0 0 0,-38-38 0 0 0,13 0 0 0 0,-13 0 0 0 0,38 25 0 0 0,-25-25 0 0 0,-13 0 0 0 0,0 0 0 0 0,38 38 0 0 0,-25-38 0 0 0,-13 0 0 0 0,38 38 0 0 0,-25-38 0 0 0,-13 0 0 0 0,38 25 0 0 0,-25-25 0 0 0,-13 0 0 0 0,38 38 0 0 0,0-13 0 0 0,-38-25 0 0 0,13 0 0 0 0,25 38 0 0 0,-38-38 0 0 0,13 0 0 0 0,25 25 0 0 0,-38-25 0 0 0,1 38 0 0 0,11-38 0 0 0,-11 0 0 0 0,37 37 0 0 0,-26-37 0 0 0,26 26 0 0 0,-37-26 0 0 0,37 37 0 0 0,0-62 0 0 0,0 0 0 0 0,0-13 0 0 0,25 38 0 0 0,-25-25 0 0 0,25 25 0 0 0,-25-38 0 0 0,0 13 0 0 0,38 25 0 0 0,-13 0 0 0 0,13 0 0 0 0,-38-38 0 0 0,0 0 0 0 0,38 38 0 0 0,-38-25 0 0 0,25 25 0 0 0,-25-38 0 0 0,38 38 0 0 0,-38-25 0 0 0,25 25 0 0 0,-25-38 0 0 0,38 38 0 0 0,-38-25 0 0 0,25 25 0 0 0,-25-38 0 0 0,0 13 0 0 0,38 25 0 0 0,-13 0 0 0 0,-25-38 0 0 0,38 38 0 0 0,-1 0 0 0 0,-11 0 0 0 0,11-37 0 0 0,1 37 0 0 0,-13 0 0 0 0,-25-26 0 0 0,38 26 0 0 0,-13 0 0 0 0,13 0 0 0 0,-13 0 0 0 0,-25-37 0 0 0,38 37 0 0 0,-13 0 0 0 0,13 0 0 0 0,0 0 0 0 0,-38-38 0 0 0,25 38 0 0 0,13 0 0 0 0,-13 0 0 0 0,13 0 0 0 0,-13 0 0 0 0,13 0 0 0 0,-13 0 0 0 0,13 0 0 0 0,-38 25 0 0 0,38-25 0 0 0,-13 0 0 0 0,13 0 0 0 0,-13 0 0 0 0,-25 38 0 0 0,38-38 0 0 0,-13 0 0 0 0,13 0 0 0 0,0 0 0 0 0,-38 25 0 0 0,25-25 0 0 0,13 0 0 0 0,-13 0 0 0 0,-25 38 0 0 0,38-38 0 0 0,-13 0 0 0 0,-25 25 0 0 0,38-25 0 0 0,-13 0 0 0 0,13 0 0 0 0,-38 38 0 0 0,37-38 0 0 0,-37-25 0 0 0,0-1 0 0 0,0-11 0 0 0,-25 37 0 0 0,25-26 0 0 0,-38-11 0 0 0,1-1 0 0 0,11 38 0 0 0,-11 0 0 0 0,37-38 0 0 0,-26 38 0 0 0,-11 0 0 0 0,37-25 0 0 0,-38 25 0 0 0,13 0 0 0 0,-13 0 0 0 0,38-38 0 0 0,-25 38 0 0 0,-13 0 0 0 0,13 0 0 0 0,-13 0 0 0 0,13 0 0 0 0,-13 0 0 0 0,0 0 0 0 0,13 0 0 0 0,-13 0 0 0 0,13 0 0 0 0,-13 0 0 0 0,13 0 0 0 0,-13 0 0 0 0,13 0 0 0 0,25 25 0 0 0,-38-25 0 0 0,0 0 0 0 0,38 25 0 0 0,-25-25 0 0 0,-13 0 0 0 0,13 0 0 0 0,-13 0 0 0 0,0 38 0 0 0,13-38 0 0 0,-13 0 0 0 0,38 38 0 0 0,-25-38 0 0 0,-13 0 0 0 0,13 0 0 0 0,25 25 0 0 0,-38-25 0 0 0,1 38 0 0 0,11-38 0 0 0,26 38 0 0 0,-37-38 0 0 0,37 25 0 0 0,-38-25 0 0 0,38 38 0 0 0,-25-38 0 0 0,-13 0 0 0 0,0 38 0 0 0,38-13 0 0 0,-25-25 0 0 0,-13 0 0 0 0,38 38 0 0 0,0-13 0 0 0,-25-25 0 0 0,25 38 0 0 0,0-13 0 0 0,0 13 0 0 0,0-1 0 0 0,0-11 0 0 0,0 11 0 0 0,0-11 0 0 0,0 11 0 0 0,0-11 0 0 0,12-26 0 0 0,-12 37 0 0 0,0-11 0 0 0,38-26 0 0 0,-38 37 0 0 0,0 1 0 0 0,25-38 0 0 0,13 0 0 0 0,-38 25 0 0 0,0 13 0 0 0,0-13 0 0 0,38-25 0 0 0,-38 38 0 0 0,0-13 0 0 0,0 13 0 0 0,25-38 0 0 0,-25 38 0 0 0,0-13 0 0 0,0 13 0 0 0,0-13 0 0 0,0 13 0 0 0,0-13 0 0 0,38-25 0 0 0,-63-25 0 0 0,25 0 0 0 0,-38 25 0 0 0,38-38 0 0 0,0 13 0 0 0,-38-13 0 0 0,38 0 0 0 0,-25 38 0 0 0,25-25 0 0 0,-38 25 0 0 0,38-38 0 0 0,-25 38 0 0 0,25-25 0 0 0,0-13 0 0 0,-38 38 0 0 0,38-25 0 0 0,-25 25 0 0 0,25-38 0 0 0,0 0 0 0 0,-38 13 0 0 0,38-13 0 0 0,0 1 0 0 0,0 11 0 0 0,0-11 0 0 0,0 11 0 0 0,0-11 0 0 0,0 11 0 0 0,0-11 0 0 0,-38 37 0 0 0,38-26 0 0 0,0 39 0 0 0,26-13 0 0 0,-26 38 0 0 0,0-13 0 0 0,25-25 0 0 0,-25 38 0 0 0,0-13 0 0 0,38 13 0 0 0,-38 0 0 0 0,0-13 0 0 0,37-25 0 0 0,-37 38 0 0 0,0-13 0 0 0,38 13 0 0 0,-38-1 0 0 0,0-11 0 0 0,0 11 0 0 0,25-37 0 0 0,-25 38 0 0 0,0-13 0 0 0,38-25 0 0 0,-38 38 0 0 0,0-13 0 0 0,0 13 0 0 0,0-13 0 0 0,25-25 0 0 0,-25 38 0 0 0,0-13 0 0 0,0 13 0 0 0,0 0 0 0 0,38-38 0 0 0,-38 25 0 0 0,25-25 0 0 0,-25-12 0 0 0,-12-26 0 0 0,12 0 0 0 0,0 13 0 0 0,0-13 0 0 0,-38 0 0 0 0,38 13 0 0 0,0-13 0 0 0,-38 13 0 0 0,38-13 0 0 0,-25 38 0 0 0,25-38 0 0 0,0 13 0 0 0,0-13 0 0 0,0 13 0 0 0,-38-13 0 0 0,38 1 0 0 0,0 11 0 0 0,0-11 0 0 0,-38 37 0 0 0,38-26 0 0 0,0-11 0 0 0,-25 37 0 0 0,25-26 0 0 0,0-11 0 0 0,0-1 0 0 0,-38 38 0 0 0,38-25 0 0 0,0-13 0 0 0,-25 38 0 0 0,25-25 0 0 0,0-13 0 0 0,-38 38 0 0 0,38-25 0 0 0,-37-13 0 0 0,37-25 0 0 0,-26 63 0 0 0,26-38 0 0 0,0 63 0 0 0,0 0 0 0 0,13-25 0 0 0,-13 38 0 0 0,0-13 0 0 0,0 13 0 0 0,0-13 0 0 0,38 13 0 0 0,-38 0 0 0 0,0-13 0 0 0,0 13 0 0 0,0 0 0 0 0,0-13 0 0 0,38 13 0 0 0,-38-13 0 0 0,0 13 0 0 0,0 0 0 0 0,37-13 0 0 0,-37 13 0 0 0,0-1 0 0 0,38-11 0 0 0,-38 11 0 0 0,0 1 0 0 0,0-13 0 0 0,25-25 0 0 0,-25 38 0 0 0,-12-38 0 0 0,12-25 0 0 0,0 0 0 0 0,-38 25 0 0 0,38-38 0 0 0,-38 38 0 0 0,38-38 0 0 0,-25 38 0 0 0,25-25 0 0 0,-38 25 0 0 0,38-38 0 0 0,0 13 0 0 0,0-13 0 0 0,-25 38 0 0 0,25-25 0 0 0,0-13 0 0 0,-38 0 0 0 0,38 13 0 0 0,0-13 0 0 0,0-25 0 0 0,0 38 0 0 0,-25 25 0 0 0,25-38 0 0 0,0 13 0 0 0,-38 25 0 0 0,38-38 0 0 0,0 1 0 0 0,0 11 0 0 0,0-11 0 0 0,0 11 0 0 0,0-11 0 0 0,0 11 0 0 0,25 26 0 0 0,-25 13 0 0 0,26-13 0 0 0,-26 38 0 0 0,0-13 0 0 0,37-25 0 0 0,-37 38 0 0 0,0-13 0 0 0,26-25 0 0 0,-26 38 0 0 0,0 0 0 0 0,0-13 0 0 0,37-25 0 0 0,-37 38 0 0 0,0-13 0 0 0,0 13 0 0 0,26-38 0 0 0,-26 25 0 0 0,0 13 0 0 0,0-13 0 0 0,37 13 0 0 0,-37-1 0 0 0,0-11 0 0 0,0 11 0 0 0,38-37 0 0 0,0 38 0 0 0,-38-13 0 0 0,0 13 0 0 0,0 0 0 0 0,0-13 0 0 0,0 13 0 0 0,0-13 0 0 0,25-25 0 0 0,-25 38 0 0 0,0-13 0 0 0,0 13 0 0 0,38-38 0 0 0,-63 0 0 0 0,25 25 0 0 0,-25-25 0 0 0,-13-12 0 0 0,0-26 0 0 0,0 38 0 0 0,38-38 0 0 0,-25 38 0 0 0,25-25 0 0 0,-38 25 0 0 0,38-38 0 0 0,-38 0 0 0 0,13 38 0 0 0,25-25 0 0 0,0-13 0 0 0,-38 0 0 0 0,38 13 0 0 0,-37 25 0 0 0,37-38 0 0 0,0 13 0 0 0,0-13 0 0 0,-26 38 0 0 0,26-37 0 0 0,0 11 0 0 0,-37 26 0 0 0,11 0 0 0 0,26-37 0 0 0,0 11 0 0 0,-37 26 0 0 0,37-37 0 0 0,0 11 0 0 0,0-11 0 0 0,0 62 0 0 0,0 0 0 0 0,25-25 0 0 0,-25 38 0 0 0,0-13 0 0 0,0 13 0 0 0,0-13 0 0 0,25-25 0 0 0,-25 38 0 0 0,0 0 0 0 0,0-13 0 0 0,38-25 0 0 0,-13 0 0 0 0,-25 38 0 0 0,0-13 0 0 0,38-25 0 0 0,-38 38 0 0 0,0-13 0 0 0,0 13 0 0 0,0-1 0 0 0,38-37 0 0 0,-38 26 0 0 0,0 11 0 0 0,25-37 0 0 0,-25 26 0 0 0,0 11 0 0 0,38-37 0 0 0,-38 26 0 0 0,0 11 0 0 0,-26-37 0 0 0,26 26 0 0 0,-25-26 0 0 0,-13 0 0 0 0,38 37 0 0 0,-37-37 0 0 0,11 0 0 0 0,26 38 0 0 0,-37-38 0 0 0,-1 25 0 0 0,13-25 0 0 0,-13 0 0 0 0,13 0 0 0 0,-13 38 0 0 0,0-38 0 0 0,13 0 0 0 0,-13 38 0 0 0,0-38 0 0 0,13 0 0 0 0,25 38 0 0 0,-38-38 0 0 0,13 0 0 0 0,25-25 0 0 0,-38 25 0 0 0,13 0 0 0 0,-13 0 0 0 0,38-26 0 0 0,-25 26 0 0 0,-13 0 0 0 0,38-37 0 0 0,-37 37 0 0 0,11 0 0 0 0,-11 0 0 0 0,37-38 0 0 0,-26 38 0 0 0,26-25 0 0 0,-37 25 0 0 0,62 0 0 0 0,0 0 0 0 0,13 0 0 0 0,-13 0 0 0 0,13 0 0 0 0,0 0 0 0 0,-13 0 0 0 0,-25 12 0 0 0,38 26 0 0 0,-13-38 0 0 0,13 0 0 0 0,-1 0 0 0 0,-11 0 0 0 0,11 0 0 0 0,-37 38 0 0 0,26-38 0 0 0,11 0 0 0 0,-11 0 0 0 0,11 0 0 0 0,1 0 0 0 0,-13 0 0 0 0,13 0 0 0 0,-13 0 0 0 0,13 0 0 0 0,-13 0 0 0 0,13 0 0 0 0,-13 0 0 0 0,13 0 0 0 0,0 0 0 0 0,-38-25 0 0 0,25 25 0 0 0,-25-26 0 0 0,38 26 0 0 0,-13 0 0 0 0,-25-37 0 0 0,38 37 0 0 0,-38-26 0 0 0,25 26 0 0 0,13 0 0 0 0,-38-37 0 0 0,25 37 0 0 0,-25-38 0 0 0,38 38 0 0 0,0-25 0 0 0,-1-13 0 0 0,-37 0 0 0 0,26 38 0 0 0,-26-25 0 0 0,37 25 0 0 0,-11 0 0 0 0,-26-38 0 0 0,37 38 0 0 0,-37-25 0 0 0,-25 25 0 0 0,0 12 0 0 0,-13-12 0 0 0,0 0 0 0 0,38 38 0 0 0,-25-38 0 0 0,-13 0 0 0 0,38 38 0 0 0,-25-38 0 0 0,-13 0 0 0 0,1 25 0 0 0,11-25 0 0 0,26 38 0 0 0,-37-38 0 0 0,11 0 0 0 0,26 25 0 0 0,-37-25 0 0 0,11 0 0 0 0,-11 0 0 0 0,37 38 0 0 0,-38-38 0 0 0,13 0 0 0 0,25 38 0 0 0,-38-38 0 0 0,13 0 0 0 0,-13 0 0 0 0,0 25 0 0 0,13-25 0 0 0,-13 0 0 0 0,38 38 0 0 0,-25-38 0 0 0,-13 0 0 0 0,38 38 0 0 0,-25-38 0 0 0,-13 0 0 0 0,0 25 0 0 0,13-25 0 0 0,-13 0 0 0 0,1 38 0 0 0,11-38 0 0 0,-11 0 0 0 0,11 0 0 0 0,-11 0 0 0 0,-1 0 0 0 0,13 0 0 0 0,-13 0 0 0 0,38 37 0 0 0,-25-37 0 0 0,-13 0 0 0 0,13 0 0 0 0,-13 0 0 0 0,0 0 0 0 0,13 0 0 0 0,37 0 0 0 0,26-25 0 0 0,0 25 0 0 0,-13 0 0 0 0,-25-38 0 0 0,38 38 0 0 0,0-25 0 0 0,-13 25 0 0 0,13 0 0 0 0,-38-38 0 0 0,38 1 0 0 0,-38 11 0 0 0,25 26 0 0 0,13 13 0 0 0,-1-13 0 0 0,-11 0 0 0 0,-26-13 0 0 0,37 13 0 0 0,-11 0 0 0 0,11 0 0 0 0,-37-37 0 0 0,38 37 0 0 0,-13 0 0 0 0,13 0 0 0 0,-38-26 0 0 0,25 26 0 0 0,13 0 0 0 0,-13 0 0 0 0,-25-37 0 0 0,0 11 0 0 0,38 26 0 0 0,-13 0 0 0 0,13 0 0 0 0,0 0 0 0 0,-13 0 0 0 0,13 0 0 0 0,-13 0 0 0 0,-25-37 0 0 0,38 37 0 0 0,-13 0 0 0 0,13 0 0 0 0,-38-26 0 0 0,38 26 0 0 0,-13 0 0 0 0,-38 0 0 0 0,-25 0 0 0 0,1 0 0 0 0,11 0 0 0 0,-11 13 0 0 0,-1-13 0 0 0,13 0 0 0 0,25 38 0 0 0,-38-38 0 0 0,-378 189 0 0 0,378-189 0 0 0,38 38 0 0 0,-25-38 0 0 0,-13 0 0 0 0,38 25 0 0 0,-25-25 0 0 0,-13 0 0 0 0,38 38 0 0 0,-25-38 0 0 0,-13 0 0 0 0,38 37 0 0 0,-25-37 0 0 0,-13 0 0 0 0,1 0 0 0 0,37 26 0 0 0,-26-26 0 0 0,26 37 0 0 0,-37-37 0 0 0,11 0 0 0 0,-11 0 0 0 0,11 0 0 0 0,-11 0 0 0 0,11 0 0 0 0,-11 0 0 0 0,-1 0 0 0 0,38-25 0 0 0,25 25 0 0 0,-25-25 0 0 0,38 25 0 0 0,-13 0 0 0 0,13 0 0 0 0,-13-38 0 0 0,13 38 0 0 0,0 0 0 0 0,-13 0 0 0 0,13 0 0 0 0,-38-38 0 0 0,25 38 0 0 0,13 0 0 0 0,-38-25 0 0 0,25 25 0 0 0,13 0 0 0 0,-1 0 0 0 0,-37-38 0 0 0,26 38 0 0 0,11 0 0 0 0,-11 0 0 0 0,11 0 0 0 0,-11 0 0 0 0,-26-37 0 0 0,37 37 0 0 0,-11 0 0 0 0,11 0 0 0 0,1 0 0 0 0,-13 0 0 0 0,13-26 0 0 0,0 26 0 0 0,-13 0 0 0 0,13 0 0 0 0,-38-37 0 0 0,25 37 0 0 0,13 0 0 0 0,-38-38 0 0 0,25 38 0 0 0,-25-25 0 0 0,38 25 0 0 0,-13 0 0 0 0,-25-38 0 0 0,38 38 0 0 0,-38-25 0 0 0,38 25 0 0 0,-38-38 0 0 0,25 38 0 0 0,-25-25 0 0 0,38 25 0 0 0,-38-38 0 0 0,25 38 0 0 0,-25-25 0 0 0,38 25 0 0 0,-38-38 0 0 0,25 38 0 0 0,-25-38 0 0 0,0 13 0 0 0,38 25 0 0 0,-13 0 0 0 0,-25-38 0 0 0,0 63 0 0 0,0 0 0 0 0,-13-25 0 0 0,13 38 0 0 0,0 0 0 0 0,-38-38 0 0 0,13 0 0 0 0,25 25 0 0 0,-38-25 0 0 0,13 0 0 0 0,25 38 0 0 0,-38-38 0 0 0,38 25 0 0 0,-25-25 0 0 0,-13 0 0 0 0,1 0 0 0 0,37 38 0 0 0,-26-38 0 0 0,-11 0 0 0 0,37 25 0 0 0,-26-25 0 0 0,-11 0 0 0 0,37 38 0 0 0,-25-38 0 0 0,25 25 0 0 0,0 13 0 0 0,-38-38 0 0 0,13 0 0 0 0,25 38 0 0 0,-38-38 0 0 0,0 0 0 0 0,38 25 0 0 0,0 13 0 0 0,-25-38 0 0 0,-13 0 0 0 0,13 0 0 0 0,-13 0 0 0 0,38 25 0 0 0,-25-25 0 0 0,-13 0 0 0 0,38 38 0 0 0,-25-38 0 0 0,-13 0 0 0 0,0 0 0 0 0,13 0 0 0 0,-13 0 0 0 0,13 0 0 0 0,-13 38 0 0 0,0-38 0 0 0,13 0 0 0 0,-13 0 0 0 0,13 0 0 0 0,-13 0 0 0 0,1 0 0 0 0,37 25 0 0 0,-26-25 0 0 0,26 38 0 0 0,-37-38 0 0 0,11 0 0 0 0,-11 0 0 0 0,11 0 0 0 0,-11 0 0 0 0,11 0 0 0 0,-11 0 0 0 0,37-26 0 0 0,0 1 0 0 0,-38 25 0 0 0,63 0 0 0 0,13 0 0 0 0,-13 0 0 0 0,13 0 0 0 0,0-38 0 0 0,-13 1 0 0 0,13 37 0 0 0,-1 0 0 0 0,-11 0 0 0 0,11 0 0 0 0,-11-38 0 0 0,11 38 0 0 0,1 0 0 0 0,-13 0 0 0 0,13 0 0 0 0,-13 0 0 0 0,13 0 0 0 0,-38-25 0 0 0,25 25 0 0 0,13 0 0 0 0,0 0 0 0 0,-13 0 0 0 0,13 0 0 0 0,-13-38 0 0 0,13 38 0 0 0,-38-38 0 0 0,38 38 0 0 0,-13 0 0 0 0,13 0 0 0 0,-13 0 0 0 0,13 0 0 0 0,-38-25 0 0 0,-25 25 0 0 0,-1 0 0 0 0,-11 0 0 0 0,11 0 0 0 0,-11 0 0 0 0,-1 0 0 0 0,38 12 0 0 0,-25-12 0 0 0,-13 0 0 0 0,13 0 0 0 0,-13 0 0 0 0,13 0 0 0 0,-13 0 0 0 0,13 0 0 0 0,25 38 0 0 0,0-63 0 0 0,-38 25 0 0 0,0 0 0 0 0,13 0 0 0 0,-13 0 0 0 0,13 0 0 0 0,-13 0 0 0 0,13 0 0 0 0,-13 0 0 0 0,13 0 0 0 0,-13 0 0 0 0,0 0 0 0 0,13 0 0 0 0,-13 0 0 0 0,13 0 0 0 0,-13 0 0 0 0,13 0 0 0 0,-13 0 0 0 0,0 0 0 0 0,13 0 0 0 0,-13 0 0 0 0,13 0 0 0 0,-13 0 0 0 0,13 0 0 0 0,-13 0 0 0 0,13 0 0 0 0,-13 0 0 0 0,1 0 0 0 0,11 0 0 0 0,-11 0 0 0 0,11 0 0 0 0,-11 0 0 0 0,11 0 0 0 0,-11 0 0 0 0,11 0 0 0 0,-11 0 0 0 0,-1 0 0 0 0,13 0 0 0 0,-13 0 0 0 0,13 0 0 0 0,-13 0 0 0 0,13 0 0 0 0,-13 0 0 0 0,13 0 0 0 0,37-38 0 0 0,26 38 0 0 0,-13 0 0 0 0,13 0 0 0 0,0 0 0 0 0,-13 0 0 0 0,13 0 0 0 0,-38-25 0 0 0,25 25 0 0 0,13 0 0 0 0,-13 0 0 0 0,13 0 0 0 0,0 0 0 0 0,-13 0 0 0 0,13 0 0 0 0,-13 0 0 0 0,13 0 0 0 0,-38-38 0 0 0,25 38 0 0 0,-38 0 0 0 0,13-25 0 0 0,-38 25 0 0 0,13 0 0 0 0,-13 0 0 0 0,13 0 0 0 0,-13-38 0 0 0,1 38 0 0 0,11 0 0 0 0,-11 0 0 0 0,-1 0 0 0 0,13 0 0 0 0,-13 0 0 0 0,13 0 0 0 0,-13 0 0 0 0,13 0 0 0 0,-13 0 0 0 0,13 0 0 0 0,-13 0 0 0 0,0 0 0 0 0,13 0 0 0 0,-13 0 0 0 0,13 0 0 0 0,37 0 0 0 0,26 0 0 0 0,-13 0 0 0 0,13 0 0 0 0,0 0 0 0 0,-13 0 0 0 0,13 0 0 0 0,-13 0 0 0 0,13 0 0 0 0,-13 0 0 0 0,13 0 0 0 0,-13 0 0 0 0,13 0 0 0 0,0 0 0 0 0,-13 0 0 0 0,13 0 0 0 0,-13 0 0 0 0,13 0 0 0 0,-13 0 0 0 0,13 25 0 0 0,0-25 0 0 0,-13 0 0 0 0,13 0 0 0 0,-13 0 0 0 0,13 26 0 0 0,-1-26 0 0 0,-11 0 0 0 0,11 0 0 0 0,1 0 0 0 0,-13 0 0 0 0,13 37 0 0 0,-13-37 0 0 0,13 0 0 0 0,0 0 0 0 0,-13 0 0 0 0,13 0 0 0 0,-13 0 0 0 0,13 0 0 0 0,-13 0 0 0 0,13 0 0 0 0,0 38 0 0 0,-13-38 0 0 0,13 0 0 0 0,-13 0 0 0 0,13 0 0 0 0,0 0 0 0 0,-13 0 0 0 0,13 0 0 0 0,-13 0 0 0 0,13 0 0 0 0,-13 0 0 0 0,13 38 0 0 0,-1-38 0 0 0,-11 0 0 0 0,11 0 0 0 0,-11 0 0 0 0,11 0 0 0 0,1 0 0 0 0,-13 0 0 0 0,13 0 0 0 0,-38 38 0 0 0,25-38 0 0 0,13 0 0 0 0,-13 0 0 0 0,13 0 0 0 0,0-25 0 0 0,-13 25 0 0 0,13 0 0 0 0,-13 0 0 0 0,-25-38 0 0 0,76 38 0 0 0,-39 0 0 0 0,1 0 0 0 0,-13 0 0 0 0,13 0 0 0 0,-13 0 0 0 0,13 0 0 0 0,-13 0 0 0 0,13 0 0 0 0,0 0 0 0 0,-38-25 0 0 0,0-13 0 0 0,-25 38 0 0 0,-13 0 0 0 0,13 25 0 0 0,-13-25 0 0 0,0 0 0 0 0,13 0 0 0 0,-13 0 0 0 0,38 25 0 0 0,-25-25 0 0 0,-13 0 0 0 0,13 0 0 0 0,25 38 0 0 0,-38-38 0 0 0,13 0 0 0 0,-13 0 0 0 0,0 38 0 0 0,13-38 0 0 0,-12 0 0 0 0,-1 0 0 0 0,38 25 0 0 0,-25-25 0 0 0,-13 0 0 0 0,38 38 0 0 0,-25-38 0 0 0,-13 0 0 0 0,38 38 0 0 0,-25-38 0 0 0,-13 0 0 0 0,-25 0 0 0 0,63 25 0 0 0,-38-25 0 0 0,38 38 0 0 0,-25-38 0 0 0,25 25 0 0 0,-38-25 0 0 0,63 0 0 0 0,0 0 0 0 0,13 0 0 0 0,0-25 0 0 0,-13 25 0 0 0,13 0 0 0 0,-38-26 0 0 0,25 26 0 0 0,13 0 0 0 0,0 0 0 0 0,-38-37 0 0 0,25 37 0 0 0,13 0 0 0 0,-38-26 0 0 0,25 26 0 0 0,13 0 0 0 0,-13 0 0 0 0,-25-37 0 0 0,38 37 0 0 0,-1 0 0 0 0,-11 0 0 0 0,11 0 0 0 0,-37-26 0 0 0,26 26 0 0 0,-39 0 0 0 0,13 13 0 0 0,-38-13 0 0 0,13 0 0 0 0,25 38 0 0 0,-38-38 0 0 0,0 38 0 0 0,13-38 0 0 0,-12 25 0 0 0,-1-25 0 0 0,38 38 0 0 0,-25-38 0 0 0,25 37 0 0 0,-38-37 0 0 0,0 0 0 0 0,38 26 0 0 0,-25-26 0 0 0,-13 0 0 0 0,13 0 0 0 0,25 37 0 0 0,-38-37 0 0 0,13 0 0 0 0,37 0 0 0 0,26 0 0 0 0,-13 0 0 0 0,13 0 0 0 0,-13 0 0 0 0,13 0 0 0 0,0 0 0 0 0,-13 0 0 0 0,13 0 0 0 0,-38-25 0 0 0,25 25 0 0 0,13 0 0 0 0,-13 0 0 0 0,-25-25 0 0 0,38 25 0 0 0,-13 0 0 0 0,-25-38 0 0 0,38 38 0 0 0,0 0 0 0 0,-13-38 0 0 0,13 38 0 0 0,-1 0 0 0 0,-37-25 0 0 0,26 25 0 0 0,-26-38 0 0 0,37 1 0 0 0,-37 11 0 0 0,-25 26 0 0 0,0 0 0 0 0,-13 0 0 0 0,0 13 0 0 0,13-13 0 0 0,-13 38 0 0 0,1-38 0 0 0,11 0 0 0 0,-11 0 0 0 0,37 38 0 0 0,-26-38 0 0 0,-11 0 0 0 0,12 0 0 0 0,-13 37 0 0 0,0-37 0 0 0,13 0 0 0 0,25 26 0 0 0,-38-26 0 0 0,13 0 0 0 0,25 37 0 0 0,-38-37 0 0 0,0 0 0 0 0,13 0 0 0 0,-13 0 0 0 0,13 0 0 0 0,-13 0 0 0 0,13 0 0 0 0,-13 0 0 0 0,13 0 0 0 0,-13 0 0 0 0,38-25 0 0 0,0 0 0 0 0,-38 25 0 0 0,13 0 0 0 0,-13 0 0 0 0,13 0 0 0 0,-13 0 0 0 0,13 0 0 0 0,-13 0 0 0 0,13 0 0 0 0,-13 0 0 0 0,1 0 0 0 0,11 0 0 0 0,-11 0 0 0 0,11 0 0 0 0,-11 0 0 0 0,11 0 0 0 0,-11 0 0 0 0,-1 0 0 0 0,13 0 0 0 0,-13-38 0 0 0,13 38 0 0 0,-13 0 0 0 0,0 0 0 0 0,38-38 0 0 0,-25 38 0 0 0,-13 0 0 0 0,13 0 0 0 0,25-25 0 0 0,-38 25 0 0 0,13 0 0 0 0,-13 0 0 0 0,38-38 0 0 0,-38 38 0 0 0,13 0 0 0 0,25-25 0 0 0,13 25 0 0 0,24 0 0 0 0,1 13 0 0 0,-13-13 0 0 0,13 0 0 0 0,0 0 0 0 0,-13 0 0 0 0,13 0 0 0 0,-13 0 0 0 0,13 0 0 0 0,-13 0 0 0 0,13 0 0 0 0,-13 0 0 0 0,13 0 0 0 0,0 0 0 0 0,-13 0 0 0 0,13 0 0 0 0,-13 0 0 0 0,13 0 0 0 0,-13 0 0 0 0,13 0 0 0 0,0 0 0 0 0,-13 0 0 0 0,-25 38 0 0 0,38-38 0 0 0,-13 0 0 0 0,13 0 0 0 0,-38 37 0 0 0,0-11 0 0 0,-26-26 0 0 0,1 0 0 0 0,-13 0 0 0 0,13 0 0 0 0,-13 0 0 0 0,1 0 0 0 0,11 0 0 0 0,-11 0 0 0 0,11 0 0 0 0,-11-26 0 0 0,-1 26 0 0 0,13 0 0 0 0,-13 0 0 0 0,13 0 0 0 0,-13 0 0 0 0,38-25 0 0 0,-25 25 0 0 0,-13 0 0 0 0,0 0 0 0 0,38-38 0 0 0,-25 38 0 0 0,-13 0 0 0 0,13 0 0 0 0,25-25 0 0 0,-38 25 0 0 0,13 0 0 0 0,-13 0 0 0 0,0 0 0 0 0,13 0 0 0 0,-13 0 0 0 0,38-38 0 0 0,-25 38 0 0 0,-13 0 0 0 0,13 0 0 0 0,-13 0 0 0 0,13 0 0 0 0,-13 0 0 0 0,0-37 0 0 0,13 37 0 0 0,-13 0 0 0 0,1 0 0 0 0,11 0 0 0 0,-11 0 0 0 0,11-38 0 0 0,-11 38 0 0 0,-1 0 0 0 0,13 0 0 0 0,-13 0 0 0 0,13 0 0 0 0,-13-25 0 0 0,0 25 0 0 0,13 0 0 0 0,-13 0 0 0 0,38-38 0 0 0,-25 38 0 0 0,-13 0 0 0 0,13 0 0 0 0,25-38 0 0 0,-38 38 0 0 0,0 0 0 0 0,63 0 0 0 0,13 0 0 0 0,-13 0 0 0 0,13 0 0 0 0,-13 0 0 0 0,13 0 0 0 0,-13 0 0 0 0,13 0 0 0 0,-13 0 0 0 0,13 0 0 0 0,0 0 0 0 0,-13 0 0 0 0,13 0 0 0 0,-13 0 0 0 0,13 0 0 0 0,-13 0 0 0 0,13 0 0 0 0,-13 0 0 0 0,13 0 0 0 0,0 0 0 0 0,-13 0 0 0 0,-25 25 0 0 0,0 13 0 0 0,0-13 0 0 0,38-25 0 0 0,-13 0 0 0 0,13 0 0 0 0,-13 0 0 0 0,-25 38 0 0 0,38-38 0 0 0,0 25 0 0 0,-13-25 0 0 0,13 0 0 0 0,-38 38 0 0 0,25-38 0 0 0,13 0 0 0 0,-1 0 0 0 0,-11 0 0 0 0,11 0 0 0 0,-11 0 0 0 0,-26 38 0 0 0,37-38 0 0 0,-11 0 0 0 0,11 0 0 0 0,1 0 0 0 0,-13 0 0 0 0,13 0 0 0 0,-13 0 0 0 0,13 0 0 0 0,-13 0 0 0 0,13 0 0 0 0,-13 0 0 0 0,13 0 0 0 0,0 0 0 0 0,-13 0 0 0 0,13 0 0 0 0,-13 0 0 0 0,13 0 0 0 0,-13 0 0 0 0,13 0 0 0 0,-13 0 0 0 0,13 25 0 0 0,0-25 0 0 0,-13 0 0 0 0,13 0 0 0 0,0 0 0 0 0,-13 0 0 0 0,-25 38 0 0 0,38-38 0 0 0,-1 38 0 0 0,-11-38 0 0 0,11 0 0 0 0,-11 0 0 0 0,11 0 0 0 0,-11 0 0 0 0,11 0 0 0 0,-11 0 0 0 0,11 0 0 0 0,1 0 0 0 0,-13 0 0 0 0,13 0 0 0 0,-38 25 0 0 0,25-25 0 0 0,13 0 0 0 0,-13 0 0 0 0,13 0 0 0 0,-13 0 0 0 0,13 0 0 0 0,0 0 0 0 0,-13 0 0 0 0,-25-13 0 0 0,-13 13 0 0 0,-24 0 0 0 0,-1 25 0 0 0,13-25 0 0 0,-13 0 0 0 0,13 0 0 0 0,-13 38 0 0 0,0-38 0 0 0,13 0 0 0 0,25 25 0 0 0,-38-25 0 0 0,0 0 0 0 0,13 0 0 0 0,-13 0 0 0 0,13 0 0 0 0,-13 0 0 0 0,38 38 0 0 0,-25-38 0 0 0,-13 0 0 0 0,38 25 0 0 0,-25-25 0 0 0,-13 0 0 0 0,1 0 0 0 0,37 38 0 0 0,-26-38 0 0 0,39 0 0 0 0,25 0 0 0 0,0 0 0 0 0,-13 0 0 0 0,13 0 0 0 0,-38-25 0 0 0,25 25 0 0 0,13 0 0 0 0,-1-38 0 0 0,-11 38 0 0 0,11 0 0 0 0,-11 0 0 0 0,-26-25 0 0 0,0-13 0 0 0,37 38 0 0 0,-11 0 0 0 0,11 0 0 0 0,-37-25 0 0 0,38 25 0 0 0,-13 0 0 0 0,-25-38 0 0 0,38 38 0 0 0,-13 0 0 0 0,13 0 0 0 0,-38-25 0 0 0,25 25 0 0 0,13 0 0 0 0,-13 0 0 0 0,-25-38 0 0 0,38 38 0 0 0,0 0 0 0 0,-38-38 0 0 0,25 38 0 0 0,13 0 0 0 0,-38-25 0 0 0,25 25 0 0 0,13-38 0 0 0,0 38 0 0 0,-13 0 0 0 0,-25-37 0 0 0,0 62 0 0 0,0 13 0 0 0,0-13 0 0 0,0 13 0 0 0,0-13 0 0 0,-25 13 0 0 0,25-1 0 0 0,-38 1 0 0 0,38-13 0 0 0,0 13 0 0 0,-25-38 0 0 0,25 25 0 0 0,-38-25 0 0 0,13 38 0 0 0,-13-38 0 0 0,0 0 0 0 0,13 0 0 0 0,-13 38 0 0 0,0-38 0 0 0,13 0 0 0 0,-13 0 0 0 0,13 0 0 0 0,-13 0 0 0 0,13 0 0 0 0,-13 0 0 0 0,13 0 0 0 0,-13 0 0 0 0,1 0 0 0 0,11 0 0 0 0,39 0 0 0 0,-13-25 0 0 0,38 25 0 0 0,-38-25 0 0 0,38 25 0 0 0,-13 0 0 0 0,-25-38 0 0 0,37 38 0 0 0,-11 0 0 0 0,-26-25 0 0 0,0-13 0 0 0,37 38 0 0 0,-11 0 0 0 0,11 0 0 0 0,-37-25 0 0 0,26 25 0 0 0,11 0 0 0 0,1 0 0 0 0,-13 0 0 0 0,-25-38 0 0 0,38 38 0 0 0,-13 0 0 0 0,13-38 0 0 0,-38 13 0 0 0,0-13 0 0 0,38 38 0 0 0,-13 0 0 0 0,13 0 0 0 0,-38-38 0 0 0,25 38 0 0 0,-25-25 0 0 0,-12 25 0 0 0,-26 0 0 0 0,38 13 0 0 0,-25-13 0 0 0,-13 0 0 0 0,0 37 0 0 0,13-37 0 0 0,25 38 0 0 0,-38-38 0 0 0,13 0 0 0 0,-13 0 0 0 0,38 25 0 0 0,-38-25 0 0 0,13 38 0 0 0,-13-38 0 0 0,0 0 0 0 0,38 38 0 0 0,-25-38 0 0 0,25 25 0 0 0,-38-25 0 0 0,13 0 0 0 0,25 38 0 0 0,-37-38 0 0 0,-1 38 0 0 0,38-13 0 0 0,-25-25 0 0 0,-13 0 0 0 0,38 0-16383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2:08:38.1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17012 6572 13023 0 0,'-227'-592'14784'0'0,"-1146"806"-14080"0"0,2797-416-832 0 0,-946 555-18400 0 0,-478-353 8673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2:08:38.1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16010 6044 8223 0 0,'0'-13'864'0'0,"0"1"-864"0"0,-12-1 1120 0 0,-1 13-416 0 0,1-13 224 0 0,-1 26 32 0 0,0 0-480 0 0,1-13 384 0 0,-1 12-576 0 0,13-24 32 0 0,-12 24 384 0 0,-14-12-32 0 0,14 0-416 0 0,12 13-64 0 0,-13-13 0 0 0,1 0 192 0 0,-1 0-256 0 0,0 0 32 0 0,13 12-32 0 0,-12-12 32 0 0,-1 13 0 0 0,1 0 160 0 0,-1-13-160 0 0,0 0 0 0 0,13 12 0 0 0,-25-12 0 0 0,13 13-64 0 0,-1-13-32 0 0,0 12 0 0 0,1 1 0 0 0,-1-13 0 0 0,1 13 160 0 0,-14-1 160 0 0,14-12-192 0 0,-1 13-32 0 0,1-1-96 0 0,-14 1 64 0 0,14-13 0 0 0,-1 0-64 0 0,1 0 0 0 0,-1 0 32 0 0,0 0-32 0 0,1 13 32 0 0,-1-13-96 0 0,-12 0 64 0 0,12 12-64 0 0,-12 1 64 0 0,13-13-64 0 0,-1 0 0 0 0,0 0 0 0 0,13 12 0 0 0,-12-12 0 0 0,-1 13 0 0 0,1-13 0 0 0,-1 13 0 0 0,0-13 0 0 0,1 12 64 0 0,-13 1 0 0 0,12-1-64 0 0,0-12 96 0 0,1 13 96 0 0,-1 0-96 0 0,1-1 0 0 0,-1 1 32 0 0,13 12 0 0 0,-13-25 0 0 0,1 13-128 0 0,-1-13-64 0 0,1 12-64 0 0,12 1 128 0 0,-13-1 96 0 0,0-12-32 0 0,13 13 0 0 0,-12 0-64 0 0,-1-13 0 0 0,1 12-96 0 0,-1 1 96 0 0,-12-1 0 0 0,12 1 0 0 0,1 0 96 0 0,-1-1 0 0 0,1 1 128 0 0,-1-13-160 0 0,13 12 0 0 0,-13 1 0 0 0,1-13 0 0 0,12 13-64 0 0,-13-1 0 0 0,1 1 64 0 0,-1-1-64 0 0,0-24 128 0 0,13 24-128 0 0,-12-12 0 0 0,12 13 0 0 0,-13-13 0 0 0,13 13 0 0 0,0-26 736 0 0,0 0-736 0 0,13 1 0 0 0,-13-1 512 0 0,12 1-512 0 0,1-1-192 0 0,0 0 128 0 0,-13 1 192 0 0,12-1-64 0 0,1 1 32 0 0,-1-1-96 0 0,-12 0-96 0 0,13 1 32 0 0,12-1 0 0 0,-12 1 64 0 0,-1-1 0 0 0,14-12 0 0 0,-14 12 0 0 0,13 1 0 0 0,13-1 128 0 0,12-25-32 0 0,-24 26-96 0 0,-1-1 0 0 0,0-12 64 0 0,0 0 0 0 0,26-13 64 0 0,-14 25-64 0 0,-11-12-64 0 0,-1 12 0 0 0,0 1 0 0 0,25-26 0 0 0,-24 13 0 0 0,-1 12 0 0 0,13 1 96 0 0,-13-1-96 0 0,-13 0 0 0 0,14 1 0 0 0,-1-1 0 0 0,-13 1 0 0 0,26-1 0 0 0,-13-12 64 0 0,1 12 32 0 0,-1 13-96 0 0,-13-12 64 0 0,1-1-64 0 0,0 0 0 0 0,-1 1 64 0 0,1 12-64 0 0,12-13 0 0 0,-12 1 0 0 0,-1-1 0 0 0,1 0 0 0 0,12 1 0 0 0,-25-1 0 0 0,13 13 0 0 0,-1-12 0 0 0,-12-1 0 0 0,13 13 0 0 0,-26 13 64 0 0,-12-1-64 0 0,12-12 0 0 0,1 13 0 0 0,-1-1 64 0 0,-264 140-128 0 0,252-140 64 0 0,0 1 0 0 0,-1 12 0 0 0,1-12 0 0 0,-25 37 0 0 0,25-37-64 0 0,-1-1 64 0 0,-11 26 0 0 0,11-13 0 0 0,-49 26 0 0 0,62-39 0 0 0,-12 1 0 0 0,0 12 0 0 0,0-12 0 0 0,12-1 0 0 0,-12-12 0 0 0,12 0 0 0 0,1 13 0 0 0,-1-13 0 0 0,0 12 0 0 0,26-24-64 0 0,0-1 64 0 0,-13 1-128 0 0,12-1 128 0 0,26-12 0 0 0,-25 12-64 0 0,12 1 64 0 0,-13-14 0 0 0,1 14 0 0 0,12-1 0 0 0,-12 1 0 0 0,12-1 0 0 0,0-12 0 0 0,0 12-64 0 0,-12 1 64 0 0,37-14 0 0 0,-37 1 0 0 0,12 13 0 0 0,0-14 0 0 0,1 14 0 0 0,24-13 0 0 0,-37-1 0 0 0,12 14 0 0 0,0-1 0 0 0,0-12 0 0 0,-12 12 0 0 0,25 1 0 0 0,-26-1 64 0 0,1 1-64 0 0,12 12 0 0 0,-12-13-96 0 0,-1 13 96 0 0,1-13 0 0 0,-1 13 0 0 0,-12-12 0 0 0,13 12 96 0 0,-26 0-32 0 0,1 12-64 0 0,-13-12 0 0 0,12 13 0 0 0,0-13 0 0 0,-12 13 0 0 0,-13 12-64 0 0,13-13 64 0 0,0-12 0 0 0,0 13 0 0 0,0 0 0 0 0,-1-1 0 0 0,1 13 0 0 0,0-12 0 0 0,0 0 0 0 0,-26 37-64 0 0,26-37 64 0 0,-13 12 0 0 0,-25 25 0 0 0,38-25 64 0 0,0 1-64 0 0,0-1 0 0 0,-13-25 0 0 0,-12 12 0 0 0,12 26 0 0 0,13-25 0 0 0,-13 25 0 0 0,25-26 0 0 0,13 1 0 0 0,-12-13 0 0 0,24 12-96 0 0,14-24 96 0 0,-14-1 0 0 0,1 1 0 0 0,-1-1 0 0 0,1 0 0 0 0,-1 1 0 0 0,14-1 0 0 0,-14 1 96 0 0,13-1-96 0 0,-12 0 0 0 0,12 1 0 0 0,0-1 0 0 0,1-12 0 0 0,24-13 0 0 0,0 13 64 0 0,13-13 32 0 0,-37 26-96 0 0,11-1 0 0 0,26-25 0 0 0,13 13 0 0 0,-51 12 0 0 0,26 1 0 0 0,12-13 0 0 0,12-1 0 0 0,-50 1 0 0 0,1 25 0 0 0,24-25 0 0 0,0 12 0 0 0,-37 1 0 0 0,0 12 0 0 0,12-13 0 0 0,-13 13 0 0 0,1-12 0 0 0,0 12 0 0 0,-1 0 0 0 0,1 0-64 0 0,-13 12-96 0 0,-13-12 160 0 0,13 13 0 0 0,-12-13 0 0 0,-1 12 0 0 0,-12-12 0 0 0,0 26 0 0 0,12-14 0 0 0,-12-12 0 0 0,0 13 0 0 0,-38-1 0 0 0,12 14 0 0 0,39-26 0 0 0,-14 12 0 0 0,1-12 0 0 0,13 0 0 0 0,-14 13 0 0 0,14-13 0 0 0,-13 0 0 0 0,37 0-64 0 0,1-13 64 0 0,-1 13 0 0 0,1-12-64 0 0,0 12 64 0 0,37-26-128 0 0,-12 14 128 0 0,-13 12 0 0 0,13-13 0 0 0,-13 13 0 0 0,0-12 0 0 0,51-1 0 0 0,-26 0 0 0 0,-12 13 0 0 0,12-12 0 0 0,1 12 128 0 0,50-13 0 0 0,-1 13-64 0 0,1-12-64 0 0,-50 12 0 0 0,-1-13 0 0 0,38 13 0 0 0,-63 0 0 0 0,13 0 0 0 0,13 0 0 0 0,-14 13 0 0 0,-11-1 0 0 0,-26 1 160 0 0,-13-1-96 0 0,13 1 0 0 0,-13-13-64 0 0,-12 13 96 0 0,13-1-32 0 0,-1-12-64 0 0,0 0 64 0 0,1 13-64 0 0,-13-13 64 0 0,12 0-64 0 0,-12 0 64 0 0,12 0-64 0 0,1 0 0 0 0,-14 0 64 0 0,1 0-64 0 0,-38-13 0 0 0,13 13-96 0 0,12-12-32 0 0,13-1 64 0 0,0 13 64 0 0,-1-13 0 0 0,-11 13 0 0 0,-14-12 0 0 0,1-1-64 0 0,12 13 0 0 0,13-12 64 0 0,-26-1 0 0 0,26 13 0 0 0,0-13-64 0 0,12 13 0 0 0,-12-12-32 0 0,-25 12 32 0 0,25 0 64 0 0,12 0 0 0 0,-25 0 0 0 0,13 0 0 0 0,0 12 0 0 0,12-12 0 0 0,26 13 0 0 0,12 0 0 0 0,-12-13 0 0 0,-1 12 64 0 0,39 1 64 0 0,-26-13-64 0 0,13 0-64 0 0,25 0 0 0 0,12 12 0 0 0,-37-12 64 0 0,0 0-64 0 0,25 13 128 0 0,-38-13-64 0 0,13-13 0 0 0,25 13 0 0 0,-38 13-64 0 0,0-13 0 0 0,13 0 96 0 0,-13 0 0 0 0,0 0 0 0 0,-12 0 0 0 0,12 0-160 0 0,0 0-128 0 0,1 0 64 0 0,-14 0 128 0 0,-24 0 960 0 0,-1-13-960 0 0,0 13 0 0 0,-12 0 0 0 0,0-12 0 0 0,12 12 0 0 0,-12-13 0 0 0,0 1 0 0 0,-63-14-640 0 0,37 14 384 0 0,-12-13 256 0 0,-12 12 0 0 0,37 0 0 0 0,13 13 0 0 0,-13 0 0 0 0,0 0 0 0 0,-25 13-64 0 0,25 0 64 0 0,1-13-64 0 0,-26 25-32 0 0,37-25 32 0 0,-11 12 64 0 0,-26 26-64 0 0,25-25 0 0 0,13-1 64 0 0,-13 14 0 0 0,13-14 0 0 0,-1 1 0 0 0,1 12 0 0 0,13-12 0 0 0,-1-1 0 0 0,0 1 0 0 0,13-1 0 0 0,13 14 0 0 0,0-14 0 0 0,37 1 0 0 0,-25-13 96 0 0,13 0-32 0 0,-13 0 0 0 0,13 0 0 0 0,12-13 0 0 0,-12 1-64 0 0,-13 12 0 0 0,13-26 0 0 0,0 14 0 0 0,-13-1 0 0 0,13 1 0 0 0,0-1 64 0 0,0 0-64 0 0,-1-12 0 0 0,1 0 0 0 0,0 12 0 0 0,0 1 0 0 0,0-13 0 0 0,-1 12 0 0 0,-11-12 0 0 0,11 12 160 0 0,39-25 352 0 0,-38 26-256 0 0,-13-1-256 0 0,13 1 0 0 0,-13-14 0 0 0,13 14 0 0 0,-13 12 0 0 0,0-13 0 0 0,-12 1 0 0 0,-1-1 0 0 0,1 13 0 0 0,0 0 0 0 0,-26 0 288 0 0,0-13-288 0 0,1 26 0 0 0,-1-13 0 0 0,-25 0 0 0 0,26 0 0 0 0,-13 13 0 0 0,12-13 0 0 0,-12 12 0 0 0,12 1-96 0 0,-12-13 32 0 0,12 0 0 0 0,-12 0 64 0 0,13 12 0 0 0,-14-12 0 0 0,1 0 0 0 0,0 0 0 0 0,-38 13 0 0 0,25-13 0 0 0,-138 25-1024 0 0,138-25 1024 0 0,0 13 0 0 0,0-13 0 0 0,1 12 0 0 0,-26-12-192 0 0,37 13 128 0 0,1-13 64 0 0,13 0 0 0 0,-1 13 0 0 0,-12-13 0 0 0,12 0-64 0 0,1 12 64 0 0,24-12-320 0 0,-12 13 320 0 0,13-13 0 0 0,-1 0 0 0 0,14 12 0 0 0,-14-12 0 0 0,1 0 0 0 0,37 0 0 0 0,-37 0 96 0 0,12 0-32 0 0,0 0 0 0 0,0 0-64 0 0,13-12 0 0 0,-13 12 0 0 0,1 0 0 0 0,11 0 0 0 0,26-13 64 0 0,0 1-64 0 0,0-14 64 0 0,0 14 0 0 0,-25-1 64 0 0,13 1-64 0 0,-39 12-64 0 0,1 0 0 0 0,12-13 0 0 0,-12 13 0 0 0,12 0 0 0 0,-13 0 0 0 0,1 0 480 0 0,0 0 32 0 0,-1 13-512 0 0,-12-1 0 0 0,13-12 0 0 0,-26 0 0 0 0,13 13 0 0 0,-12-13 0 0 0,-1 0 0 0 0,-12 12 0 0 0,12-12 0 0 0,1 0 0 0 0,-14 13 0 0 0,-11-13 0 0 0,24 0 0 0 0,-12 0 0 0 0,12 0 0 0 0,-12 0 0 0 0,0 0 0 0 0,0 0 0 0 0,-13-13 0 0 0,0 13 0 0 0,13-12 0 0 0,0 12 0 0 0,12-13 0 0 0,-50 1 0 0 0,50 12 0 0 0,1 0 0 0 0,12-13 0 0 0,50 0-672 0 0,-37 1 416 0 0,12 12 416 0 0,38 0 352 0 0,-25 0-256 0 0,-13 0-256 0 0,25 0 0 0 0,1 0 0 0 0,-26 0 0 0 0,0 0 0 0 0,38 12 0 0 0,-38-12 0 0 0,-12 0 0 0 0,37 13 96 0 0,1 0-32 0 0,-13-1 128 0 0,-1 1 0 0 0,-24-1-64 0 0,25 26-64 0 0,-26-25 0 0 0,14 12 128 0 0,-14 0-128 0 0,1-12-64 0 0,-1-1 0 0 0,1 14 64 0 0,0-14 0 0 0,-1 1-64 0 0,1-1 0 0 0,-1 1-96 0 0,1 0 96 0 0,-13-1 64 0 0,13 1-64 0 0,-1-13 0 0 0,-12 38 0 0 0,25-26 0 0 0,-25 1 0 0 0,0 12 0 0 0,0 0 0 0 0,0 13 0 0 0,0-13 0 0 0,0-12 0 0 0,0-1 0 0 0,0 1 0 0 0,0 12 64 0 0,0-12-64 0 0,0-1 0 0 0,0 26 0 0 0,0-25 0 0 0,13-1 0 0 0,-13 1-64 0 0,0 0 0 0 0,0-26 192 0 0,0 38-32 0 0,0-12-96 0 0,13-1-96 0 0,-1 1 96 0 0,-12-26 0 0 0,13-24 0 0 0,-13 24 0 0 0,0 0 0 0 0,0 1 0 0 0,0-1 0 0 0,-13-12 0 0 0,13 12 160 0 0,-12 1-96 0 0,12-1-64 0 0,0-25 0 0 0,-13 1 0 0 0,13-1 0 0 0,-13-13 0 0 0,13 39 0 0 0,0-13 0 0 0,0-13 0 0 0,-12 13-96 0 0,12-1 32 0 0,0 14 64 0 0,0-1-96 0 0,-13-25 32 0 0,13 13 64 0 0,-12 0 0 0 0,-1 0 0 0 0,0 12 0 0 0,13 1 0 0 0,-12-1 0 0 0,-1 0 0 0 0,1 1 0 0 0,-14-13 0 0 0,14 12 0 0 0,-1 0 0 0 0,-12 1 0 0 0,12-1 0 0 0,-12 1 0 0 0,13 12 0 0 0,-1-13 0 0 0,-12 13 0 0 0,12 0 0 0 0,-25-13 0 0 0,13 13 0 0 0,0-12 0 0 0,-13 12-96 0 0,0 0-32 0 0,26 0 64 0 0,-1 0 64 0 0,-25 12 0 0 0,13-12 0 0 0,13 13 0 0 0,-14 0 0 0 0,14-1 0 0 0,-39 1 0 0 0,1 12 0 0 0,37-12 0 0 0,-24-1 0 0 0,-14 13 0 0 0,26-12 0 0 0,0 12 0 0 0,0-12 0 0 0,-1-1 0 0 0,-11 26-64 0 0,11-25 64 0 0,14-1 0 0 0,-13 1-64 0 0,12 0 64 0 0,0-1 0 0 0,1 1 0 0 0,-1-13 0 0 0,13 12 0 0 0,-12-12 0 0 0,24 0-64 0 0,1-12 64 0 0,12 12 0 0 0,-12 0-64 0 0,12-13 0 0 0,-13 13 0 0 0,1-12 64 0 0,25-1 0 0 0,-13 0 0 0 0,-12 13 0 0 0,24-12 0 0 0,14-1 0 0 0,-13 1 0 0 0,12-1 0 0 0,0 13 0 0 0,1-13 0 0 0,-26 13 0 0 0,0-12 0 0 0,0 12 0 0 0,1 0 0 0 0,37 0 0 0 0,-13 12 0 0 0,-25-12 0 0 0,-12 0 0 0 0,25 13-64 0 0,-13 0 256 0 0,-13-13-96 0 0,1 12-96 0 0,0 1 0 0 0,-13-1 0 0 0,12 1 0 0 0,-12 0 0 0 0,0-1 64 0 0,0 1-64 0 0,13-1 64 0 0,-13 1-64 0 0,0 12 0 0 0,12-12 0 0 0,-12-1 64 0 0,13 1 0 0 0,-13 0-64 0 0,13-1 0 0 0,-1 1 0 0 0,13-1 0 0 0,-25 1 0 0 0,13-13 64 0 0,0 13-64 0 0,-1 12 64 0 0,1-38 32 0 0,-13 1 96 0 0,12 12-96 0 0,-12-26 32 0 0,0 14 192 0 0,13-13-192 0 0,0-1-128 0 0,-13 1 0 0 0,0 13 0 0 0,12-1 0 0 0,-12 0 0 0 0,0 1 0 0 0,0-1 0 0 0,0-12 0 0 0,0 0 0 0 0,0 0 0 0 0,0 12 0 0 0,13 0 0 0 0,-13 1 0 0 0,12-1 0 0 0,-12-12 0 0 0,13-13 0 0 0,0 26 0 0 0,-13-1 0 0 0,0-12 0 0 0,12 25 0 0 0,-12-13 0 0 0,0 1 0 0 0,-12-1 0 0 0,12 0 0 0 0,0 1 0 0 0,-13 12 0 0 0,0 0 0 0 0,13-13 0 0 0,-12 13 0 0 0,-1-12 0 0 0,1-1 0 0 0,-1 13 0 0 0,0 0 0 0 0,1-13 0 0 0,-39-24 320 0 0,39 24-320 0 0,-1 13 0 0 0,1 0 0 0 0,-1-13 0 0 0,0 13 0 0 0,1 0 0 0 0,-1 0 0 0 0,1 0 0 0 0,-14 0 0 0 0,14-12 0 0 0,-13 12 0 0 0,-1 12 0 0 0,14-12 0 0 0,-1 0 0 0 0,1 0 0 0 0,-1 0 0 0 0,0 0 0 0 0,1 0 0 0 0,-1 0 0 0 0,1 0 0 0 0,-1 0 0 0 0,-12 0 0 0 0,0 0-96 0 0,12 13 96 0 0,0-13-96 0 0,1 0 96 0 0,-1 13 0 0 0,-12-13 0 0 0,0 0 0 0 0,12 12 0 0 0,1-12 0 0 0,-14 13 0 0 0,1-13 0 0 0,0 12 0 0 0,12-12 0 0 0,1 0 0 0 0,-26 13 0 0 0,13 0 0 0 0,-13-13 0 0 0,25 12 0 0 0,1-12 0 0 0,-1 13 0 0 0,1-13 0 0 0,-14 0 0 0 0,14 0 96 0 0,-1 12-32 0 0,1-12-64 0 0,-26 13 0 0 0,25-13 0 0 0,1 0 0 0 0,-26 13 0 0 0,13 12 0 0 0,12-25 0 0 0,0 0 0 0 0,-24 12 0 0 0,24 1 0 0 0,0-13 0 0 0,-12 13 0 0 0,13-1 0 0 0,-14-12 0 0 0,1 13-64 0 0,0-1-96 0 0,12 1 160 0 0,-12-13 0 0 0,13 13 0 0 0,-1-1 0 0 0,0-12 0 0 0,1 13 0 0 0,-1-13 0 0 0,-12 12 0 0 0,12-12 0 0 0,1 13 0 0 0,-13 0 0 0 0,-13-1 0 0 0,13 1 0 0 0,-1-1 0 0 0,14-12 0 0 0,-1 13 0 0 0,-12 0 0 0 0,12-1 0 0 0,-12 1 0 0 0,13-1 0 0 0,-1-12 0 0 0,-12 13 0 0 0,12 12 0 0 0,1-25-96 0 0,-1 13 96 0 0,0-1 0 0 0,1 1 64 0 0,-13 0-64 0 0,12-13 0 0 0,0 12 0 0 0,1 1 0 0 0,-26-1 0 0 0,13 14 0 0 0,12-26-64 0 0,1 12 64 0 0,-14 13 64 0 0,14-12-64 0 0,-1-13 0 0 0,1 13 0 0 0,-1-1 0 0 0,-12 13 0 0 0,12-12 0 0 0,1 0 0 0 0,-26 12 0 0 0,25-25 0 0 0,13 12 0 0 0,-12 1 0 0 0,-1 0 0 0 0,-12-1 128 0 0,12 1-64 0 0,13-1-64 0 0,-12 1-96 0 0,-1-13 32 0 0,1 13 0 0 0,-1-1 64 0 0,13 1 0 0 0,-13-1 0 0 0,13 1 0 0 0,-12 0 0 0 0,12-1 0 0 0,-13 1 0 0 0,13-1 192 0 0,-12 1-128 0 0,12 0-64 0 0,-13-1 0 0 0,13 1 0 0 0,-13-1-96 0 0,13 1 96 0 0,-12 12 0 0 0,-1 13 0 0 0,13-13 0 0 0,-12-25 96 0 0,-1 25-96 0 0,0-12-96 0 0,13 0 256 0 0,-12-13-96 0 0,-1 25-64 0 0,13-13 0 0 0,0 1 64 0 0,-12-13 0 0 0,12 13-64 0 0,-13-1 64 0 0,13 1 0 0 0,0-51-64 0 0,0 25 0 0 0,0 26 0 0 0,0 0 0 0 0,0-26 288 0 0,13 0-384 0 0,-13 1 192 0 0,0-1-96 0 0,12 13-128 0 0,-12-12 128 0 0,0-1 0 0 0,0 0 0 0 0,-12 1 0 0 0,12-1 0 0 0,-13 13 0 0 0,0 0 0 0 0,1 0-64 0 0,-1 0 0 0 0,1-12 64 0 0,-1 12 0 0 0,0 0 0 0 0,1 12-64 0 0,-1-24 64 0 0,1 12 0 0 0,-14 0 0 0 0,14-13-64 0 0,-13 13 0 0 0,12 0 0 0 0,0 0 0 0 0,1 0-32 0 0,-1 13 160 0 0,1-13-64 0 0,-1 0-224 0 0,13 12 448 0 0,13-12-224 0 0,-1 0 0 0 0,1 13 0 0 0,-1-13 0 0 0,1 0 0 0 0,0 0 0 0 0,-1 12 0 0 0,1-12 0 0 0,-1 0 64 0 0,-12 13-64 0 0,13-13 0 0 0,0 13 0 0 0,-1-13 0 0 0,13 12 64 0 0,-12 1 0 0 0,-13-1-64 0 0,13-12 64 0 0,-1 0-64 0 0,1 13 64 0 0,12 0-64 0 0,-12-13 64 0 0,-1 12-64 0 0,1 1 0 0 0,-1-1 64 0 0,1-12-64 0 0,0 0 0 0 0,-1 13 0 0 0,1-13 0 0 0,-1 0 64 0 0,1 25-64 0 0,0-12 0 0 0,-1-13 0 0 0,1 0 0 0 0,-1 12 64 0 0,1 1-64 0 0,0-13 0 0 0,-1 0 64 0 0,1 13-64 0 0,12-1 64 0 0,-12-12 0 0 0,-1 13 0 0 0,1-1-64 0 0,-1 14 64 0 0,-12-14-64 0 0,13-24 0 0 0,0 12 0 0 0,-1 12 64 0 0,1-24-64 0 0,-1 24 0 0 0,1-12 64 0 0,-1 0 0 0 0,1 0-64 0 0,0 13 0 0 0,12-13 0 0 0,-13 12 64 0 0,14 1-64 0 0,-1-13 96 0 0,0 13 0 0 0,-12-13-96 0 0,-1 0 0 0 0,1 0 0 0 0,-1 0 0 0 0,1 12 0 0 0,0 1 0 0 0,-1-1 0 0 0,13 1 64 0 0,-12 0-64 0 0,0-13 0 0 0,12 0 64 0 0,-13 12-64 0 0,1-12 0 0 0,0 0 64 0 0,-1 0-64 0 0,1 13 0 0 0,-1-13 64 0 0,1 12-64 0 0,0-12 0 0 0,12 0 64 0 0,0 13 0 0 0,0 0-64 0 0,0-13 96 0 0,1 12-96 0 0,-14-12 0 0 0,13 0 64 0 0,1 0-64 0 0,-14 13 0 0 0,1-13 0 0 0,-1 0 0 0 0,14 0 0 0 0,-14 0 0 0 0,13 12 0 0 0,1-12 64 0 0,-14 13-64 0 0,26-13 0 0 0,-25 0 0 0 0,-1 0 64 0 0,26 13-64 0 0,-25-1 0 0 0,-1 1 0 0 0,13-1 64 0 0,-12-12-64 0 0,12 13 0 0 0,-12-13 0 0 0,12 13 0 0 0,0-13 0 0 0,13 0 0 0 0,-13 0 0 0 0,0 0 0 0 0,-12 0 0 0 0,12 0 64 0 0,0 0-64 0 0,-12 0 0 0 0,12 0 64 0 0,0 0-64 0 0,1 0 0 0 0,24 0 64 0 0,-37-13-64 0 0,50 0 128 0 0,-51 13-128 0 0,1 0 0 0 0,-1-12 0 0 0,14-1 0 0 0,-1 13 0 0 0,0-12 0 0 0,-12 12 0 0 0,-1-13 0 0 0,13 13 0 0 0,-12 0 0 0 0,0 0 0 0 0,12 0 0 0 0,-13 0 0 0 0,14-13 0 0 0,-14 13 0 0 0,1 0 0 0 0,12-12 0 0 0,-12 12 64 0 0,12 0-64 0 0,-13 0 0 0 0,1-13 0 0 0,25 13 64 0 0,-26-12-64 0 0,1 12 0 0 0,0-13 0 0 0,-1 13 0 0 0,1 0 0 0 0,-1 0 0 0 0,1-13 64 0 0,0 13-64 0 0,-1-12 96 0 0,1 12-96 0 0,-1 0 0 0 0,1 0 0 0 0,0-13-96 0 0,-1 13 96 0 0,1 0 64 0 0,-1-12-64 0 0,1-1 0 0 0,-13-12 0 0 0,13 25-64 0 0,-1 0 64 0 0,1 0 0 0 0,-13-13 0 0 0,12 13 64 0 0,-12-12-64 0 0,13-1 0 0 0,0 0 0 0 0,-26 13-192 0 0,0 13 192 0 0,-12 0 0 0 0,13-13 0 0 0,-1 12 0 0 0,0-12 0 0 0,-12 13 0 0 0,0-1 0 0 0,0 1 0 0 0,12-13 0 0 0,-12 13 0 0 0,0-13 0 0 0,0 0 0 0 0,-1 12 0 0 0,1 1 0 0 0,0-1 0 0 0,0 1 0 0 0,0 0 0 0 0,-1-1-96 0 0,-11-12 32 0 0,11 13 64 0 0,-49 25-96 0 0,50-26 32 0 0,-1 1 64 0 0,1-13-64 0 0,13 12 64 0 0,-14 1-64 0 0,14 0 64 0 0,-13-13-64 0 0,12 12 64 0 0,-12 1-96 0 0,0-13 96 0 0,12 0 64 0 0,0 0 0 0 0,-12 0-64 0 0,13 0 0 0 0,-14 12 0 0 0,14-12-96 0 0,-13 0 32 0 0,12 13 64 0 0,-12-13 0 0 0,12 13 0 0 0,1-13 0 0 0,-14-13 0 0 0,14 13 0 0 0,-13 0 0 0 0,12 0-64 0 0,0 0 64 0 0,1 0 0 0 0,-1 0 0 0 0,1 0 0 0 0,-1 0 0 0 0,-12-13 0 0 0,12 13 0 0 0,1-50-96 0 0,-1 37-64 0 0,13 26 0 0 0,-25-13 32 0 0,25-13 0 0 0,-13 13 32 0 0,1-12 0 0 0,-1 12 0 0 0,0-13 96 0 0,1 13 0 0 0,12-12-64 0 0,-13 12 64 0 0,1-13-64 0 0,-14 0 0 0 0,14 13 64 0 0,-1 0 0 0 0,13-12 0 0 0,-12 12 0 0 0,-1-13 0 0 0,0 13-64 0 0,1 0 64 0 0,-1 0 0 0 0,1-12-64 0 0,12-1 64 0 0,0 0 0 0 0,0 26-64 0 0,25 12 0 0 0,-13-25 64 0 0,1 0 0 0 0,0 13 0 0 0,-1-13 0 0 0,1 12 64 0 0,12-12 32 0 0,-12 0-96 0 0,-1 0 64 0 0,13 0-64 0 0,-12 0 96 0 0,0 13-96 0 0,12-13 64 0 0,-13 0-64 0 0,1 13 0 0 0,12-1 0 0 0,-12-12 64 0 0,12 0-64 0 0,-12 0 0 0 0,24 13 64 0 0,-11-13-64 0 0,-14 0-96 0 0,13 0 96 0 0,-12 0 0 0 0,12 0 0 0 0,-12 0 0 0 0,12 0 0 0 0,0 12 96 0 0,0-12 0 0 0,-12 0 0 0 0,25-12 0 0 0,-13 12-96 0 0,-12-13 0 0 0,24 13 0 0 0,-11 0 0 0 0,-14 0-96 0 0,13 0 0 0 0,13-12 32 0 0,-13-1-32 0 0,1 13 160 0 0,-1-13 32 0 0,0 1 0 0 0,0-1 0 0 0,38-12 352 0 0,-38 12-288 0 0,-12 13-160 0 0,25-12 0 0 0,0-1 0 0 0,-13 1 0 0 0,-13-1 0 0 0,14-12-96 0 0,-1 12-96 0 0,0 1 96 0 0,0-1 352 0 0,0 0-160 0 0,-12 1-96 0 0,0-1 64 0 0,12 13-160 0 0,-13 0-32 0 0,1 0 0 0 0,0-12 0 0 0,-13 24 224 0 0,12-12 32 0 0,1-12 0 0 0,-1-26 0 0 0,-12 50-800 0 0,-12 1 480 0 0,-1-13 64 0 0,1 13 128 0 0,-1-1 0 0 0,0-12 0 0 0,-12 0 0 0 0,13 0 0 0 0,-1 13 0 0 0,-25 25 0 0 0,26-38 0 0 0,-14 12 0 0 0,1 1 0 0 0,0-13 0 0 0,-13 25 0 0 0,0-12 0 0 0,13-1-64 0 0,-13 1 64 0 0,13-13 0 0 0,-38 25 96 0 0,13-12-96 0 0,-13 12 0 0 0,38-25 0 0 0,-1 0 0 0 0,-24 12-64 0 0,-13 1 0 0 0,50 0 64 0 0,-24-13-96 0 0,11 12 96 0 0,1-12 0 0 0,0 0 0 0 0,0 0 0 0 0,0 0 0 0 0,-1 13 0 0 0,-24-26-64 0 0,0 26 64 0 0,-1-13 0 0 0,1 0 0 0 0,25 0 0 0 0,-1 12 64 0 0,1-12-64 0 0,13 0 0 0 0,-39 13 0 0 0,26-13 0 0 0,12 0 0 0 0,-12-13-64 0 0,0 13-32 0 0,-13-12 32 0 0,26 12 64 0 0,-14 0-64 0 0,14-13 64 0 0,-13 13 0 0 0,12-12-96 0 0,0 12 96 0 0,-24-13-64 0 0,24 0-32 0 0,0 13 96 0 0,1-12-96 0 0,-13-1 96 0 0,12 1 0 0 0,0-1 0 0 0,1 13-64 0 0,-26-25 64 0 0,25 12 0 0 0,1 13 0 0 0,-1-12 0 0 0,1-1 0 0 0,-1 0 0 0 0,0 1 0 0 0,1-1 64 0 0,-1 13-64 0 0,-12-12 0 0 0,12-1-96 0 0,1 0 32 0 0,-1 1-32 0 0,-25-13-608 0 0,26-1 448 0 0,-1 1 192 0 0,1 25 64 0 0,12-12 0 0 0,-13-1 0 0 0,0 0 0 0 0,1 13 0 0 0,-1-12 0 0 0,1 12 0 0 0,-1 0 0 0 0,0-13 0 0 0,1 13 0 0 0,-1 13 0 0 0,1-13 0 0 0,24 25 0 0 0,-12-12 0 0 0,13-13 0 0 0,-1 0 0 0 0,1 0 0 0 0,-13 12 0 0 0,13-12 0 0 0,-1 13 0 0 0,1-13 0 0 0,12 12 224 0 0,-12 1 0 0 0,-1 0 0 0 0,13-13 32 0 0,-12 12-256 0 0,12-12 64 0 0,-12 0-64 0 0,12 13 0 0 0,0-1 0 0 0,0-12 0 0 0,-12 0 0 0 0,12 0 0 0 0,0 13 96 0 0,-12-13-32 0 0,12 0-64 0 0,-12 13 96 0 0,12-13-96 0 0,0 12 0 0 0,0-12 0 0 0,1 0 0 0 0,37 0 64 0 0,-26 13-64 0 0,-11-13 0 0 0,-1 0 0 0 0,0 0 64 0 0,0 0-64 0 0,0 0 0 0 0,26 12 0 0 0,-26 1 0 0 0,0-13 0 0 0,13 0 0 0 0,277 50 64 0 0,-290-37 32 0 0,0-13-96 0 0,1 0 96 0 0,11-13-96 0 0,-24 13 64 0 0,75-12 0 0 0,-63 12-64 0 0,1-13 0 0 0,-1 13 64 0 0,0 0-64 0 0,-12 0 0 0 0,12 0 0 0 0,0 0 0 0 0,0-12 0 0 0,0 12 0 0 0,1 0 0 0 0,11 0 0 0 0,-11-13 0 0 0,-14 13 0 0 0,39 0 0 0 0,-39-13 0 0 0,13 1 0 0 0,-12-1 0 0 0,12 26 0 0 0,-12-13 64 0 0,12-13-64 0 0,-12 13 64 0 0,-1 0-64 0 0,13 0 0 0 0,-12 0 0 0 0,0-12-96 0 0,12 12 96 0 0,-13 0 0 0 0,1 0 0 0 0,25 0-64 0 0,-13 0 128 0 0,-12 0 32 0 0,-1-13-96 0 0,1 13 0 0 0,-13-13 0 0 0,12 13-96 0 0,1-12 96 0 0,0 12 0 0 0,-1 0 96 0 0,1 0-96 0 0,12-13 0 0 0,0 13 0 0 0,-12 0 0 0 0,-1 0 64 0 0,1 0-64 0 0,0 0 64 0 0,-1-12 0 0 0,13 12 0 0 0,-12 12-224 0 0,0-12 96 0 0,-13-12 64 0 0,0-1 0 0 0,-13 26 0 0 0,0-13 0 0 0,1 0 0 0 0,-1 0 0 0 0,1 0 0 0 0,-14 0-64 0 0,14 12 64 0 0,-1-12-64 0 0,-12 0 64 0 0,12 0-96 0 0,-12 0 96 0 0,-13 0 0 0 0,26 0-64 0 0,-51 13-32 0 0,50-1 0 0 0,-12-12 96 0 0,12 13 0 0 0,-12 0 0 0 0,0-13-64 0 0,12 0 64 0 0,-12 0 0 0 0,0 0 0 0 0,0 0 0 0 0,0 0 0 0 0,-13 25-160 0 0,13-25 160 0 0,-1 12-64 0 0,-11 1 64 0 0,11 0 0 0 0,1-13-64 0 0,-13 12 64 0 0,13-12 0 0 0,13 13-64 0 0,-1-13 64 0 0,0 0 0 0 0,1 12 0 0 0,-1-12-64 0 0,-12 13 64 0 0,0 0-96 0 0,0-1 96 0 0,12-12-64 0 0,0 0 64 0 0,1 0 0 0 0,-1 0 0 0 0,1 0 0 0 0,-1 0 0 0 0,0 0 0 0 0,1 13 0 0 0,-1-13 0 0 0,1 0 0 0 0,-14-13 64 0 0,14 13 0 0 0,-1 0-64 0 0,1 13 0 0 0,-1-13-64 0 0,-12 0 64 0 0,12 0 0 0 0,1 0 0 0 0,-1 0 0 0 0,0 0 0 0 0,1 0-64 0 0,-26 0 0 0 0,25 0 64 0 0,-12 0 0 0 0,0 0-64 0 0,0 0 64 0 0,0-13-64 0 0,12 13 64 0 0,-12 0 0 0 0,-13 0 0 0 0,13 0 0 0 0,12 0 0 0 0,1 0 0 0 0,-1 0 0 0 0,-25-25-64 0 0,13 25 64 0 0,12 0 0 0 0,1 0-64 0 0,-1 0 64 0 0,-12 0-64 0 0,0-13-64 0 0,0 1-64 0 0,-1-13 64 0 0,1 25 256 0 0,13 0 0 0 0,-1 0-32 0 0,0 0-96 0 0,-12-13 0 0 0,13 0 0 0 0,-1 13 0 0 0,-12-12 0 0 0,12 12 0 0 0,1-13 0 0 0,-1 1 0 0 0,0 12 0 0 0,-12-13-64 0 0,13 0 64 0 0,-1 1 0 0 0,0-1-64 0 0,1 1 64 0 0,-1-1 0 0 0,1 13 0 0 0,-1-13 0 0 0,0 13 0 0 0,1-12 0 0 0,12-1 0 0 0,-13 13 0 0 0,1-12-96 0 0,-14 24 0 0 0,14-12 96 0 0,-1-12 0 0 0,1 12 0 0 0,-1 0 0 0 0,0-13 0 0 0,13 0 0 0 0,-12 13 0 0 0,12-12-64 0 0,-13 12 64 0 0,13-13 64 0 0,-12 1-64 0 0,12-1-64 0 0,0 0 64 0 0,0 1 0 0 0,0-13 0 0 0,12 12 0 0 0,1 13 0 0 0,-1 0 0 0 0,1 0 0 0 0,25 13 0 0 0,-26-13 0 0 0,1 0 0 0 0,0 0-64 0 0,-1 0 64 0 0,13 0 0 0 0,-12 12 0 0 0,12-12-64 0 0,-12 0 64 0 0,12 13 0 0 0,-12-13 0 0 0,-1 0 0 0 0,13 12 0 0 0,1-12 0 0 0,-14 0 0 0 0,13 13 0 0 0,-12 0 0 0 0,12-1 0 0 0,13 1 0 0 0,-25-1 96 0 0,-1-12-32 0 0,13 0 0 0 0,-12 0-64 0 0,-13 13 0 0 0,25 12 64 0 0,-12-12 96 0 0,-13-1 64 0 0,12-12 256 0 0,-12 13-480 0 0,13-26 0 0 0,-13 26 0 0 0,-13 12 0 0 0,1-25 0 0 0,-1-12 0 0 0,1 12 0 0 0,-1-13 0 0 0,0 13 0 0 0,-12 0 0 0 0,13-13 0 0 0,-14 13 0 0 0,1-12 0 0 0,13 12 0 0 0,-1 12 0 0 0,0-12 0 0 0,-12 0 0 0 0,-13 0-64 0 0,26 0 64 0 0,-13 0-64 0 0,-13-12 64 0 0,13 12 0 0 0,-1-13 96 0 0,1 13-32 0 0,13 0-64 0 0,-14 0 0 0 0,-11-12 0 0 0,-1 24 0 0 0,13-12 0 0 0,-1-12 0 0 0,-11-14-64 0 0,-14 14 64 0 0,26 12 0 0 0,0-13 0 0 0,12 13 0 0 0,-24-25 0 0 0,24 25 0 0 0,0 0 0 0 0,1-13 0 0 0,-1 1-96 0 0,-25-1-96 0 0,26 13 96 0 0,-1 13 96 0 0,1-26-64 0 0,-1 13 64 0 0,0-12-96 0 0,1 12 0 0 0,-1 12-96 0 0,13-24 96 0 0,-12 12 288 0 0,12-13-128 0 0,0 0-64 0 0,0 1 0 0 0,12 12 0 0 0,-12-13 0 0 0,13 13 0 0 0,-13-12 0 0 0,12 12 0 0 0,-12-13-192 0 0,13 26 32 0 0,12-1-576 0 0,0-12-3520 0 0,1-12 2016 0 0,-14 12 0 0 0,-12 0-15423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2:08:38.1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19425 6749 13311 0 0,'-100'-51'10816'0'0,"415"-339"-9792"0"0,-404 453-1184 0 0,-200-441 640 0 0,364 529 1024 0 0,-50-126-14080 0 0,-25-25-1823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2:08:38.1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19402 6596 6847 0 0,'0'114'12416'0'0,"-101"-89"-10912"0"0,139 13-64 0 0,0-38 1344 0 0,50-101-2240 0 0,-201 139 64 0 0,541-454-288 0 0,-566 353-16288 0 0,138 63 5473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2:08:38.1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15816 6182 11071 0 0,'0'12'768'0'0,"0"1"-544"0"0,0 0 544 0 0,-13-13-768 0 0,1 0-224 0 0,-1 0 224 0 0,0 0 96 0 0,1 0 32 0 0,-13 12 0 0 0,12-12 256 0 0,-12-12 160 0 0,12 12-288 0 0,1 12 32 0 0,-1 1-32 0 0,0-1 32 0 0,-12 1 224 0 0,13-13-288 0 0,-1 0 0 0 0,0 13 0 0 0,1-1-160 0 0,-13 13-64 0 0,12-12 0 0 0,0 0 0 0 0,1-1 0 0 0,-1 1 0 0 0,1-1 0 0 0,12 1 0 0 0,-26 12 0 0 0,14-12 0 0 0,-1-1 64 0 0,1 1-64 0 0,-1 0 128 0 0,0-1 64 0 0,1-12-96 0 0,12 13-96 0 0,-13-1 64 0 0,1 1 0 0 0,12 0 0 0 0,-13-1-64 0 0,13 1 64 0 0,-13-13-64 0 0,1 0 96 0 0,-1 25 192 0 0,-12-12 96 0 0,12-1-64 0 0,1-12-192 0 0,-1 13 64 0 0,13-1-32 0 0,0 1 0 0 0,0 0 64 0 0,13-1-32 0 0,12-24-96 0 0,13-14 64 0 0,-13 1-160 0 0,0 0 0 0 0,-12 12 0 0 0,-1 1 0 0 0,1-1 0 0 0,0 1 0 0 0,-13-1 0 0 0,12 0 0 0 0,26-24 448 0 0,-25 11-384 0 0,12-24-352 0 0,0 12 160 0 0,-12 38 128 0 0,-1-12-64 0 0,1-1 64 0 0,-1-12 0 0 0,14 0 0 0 0,-14-1 0 0 0,1 14 0 0 0,-1-1 0 0 0,1 1 0 0 0,0-1 0 0 0,-1 0 0 0 0,-12 1 128 0 0,-25 12 320 0 0,0 12-448 0 0,12 1 0 0 0,-25 0 96 0 0,13-1 0 0 0,13 1-96 0 0,-14-1 160 0 0,14 1-32 0 0,-1 12-32 0 0,-25 13 32 0 0,26-25-64 0 0,-1-1-64 0 0,-12 1 64 0 0,12-1-64 0 0,-12 1 64 0 0,13 0-64 0 0,-1-1 64 0 0,0 1-64 0 0,1-1 0 0 0,-1 1 0 0 0,1 0-96 0 0,-1-13 96 0 0,0 12 0 0 0,1 1 64 0 0,-1-1-64 0 0,1-12 0 0 0,-1 26 0 0 0,0-26 0 0 0,1 12 0 0 0,12 1 0 0 0,-13-1 0 0 0,13 1 0 0 0,13-13 0 0 0,-13-13 0 0 0,12 13 0 0 0,1 0 0 0 0,0-12 0 0 0,-1 12 96 0 0,1 0-32 0 0,-1-13 0 0 0,1 1 0 0 0,0 12-64 0 0,-1 0 0 0 0,1-13 0 0 0,-1 0 0 0 0,1-24 0 0 0,-13 11 0 0 0,13 14 0 0 0,-1 12 64 0 0,-12-13-64 0 0,13 1 96 0 0,-1-1-96 0 0,1 0 64 0 0,-13 1-64 0 0,13-1 0 0 0,-1 1 0 0 0,1-1 0 0 0,-13-12-128 0 0,12 0 32 0 0,1 12 0 0 0,-13-12 96 0 0,13 0 128 0 0,-13 12 0 0 0,12 0-32 0 0,-12 1-96 0 0,13-1 0 0 0,-13 1 0 0 0,0-1 0 0 0,0 0 0 0 0,0 1 0 0 0,0 24 608 0 0,-13-12-608 0 0,13 13 0 0 0,-12 0 0 0 0,-1-13 0 0 0,0 12 0 0 0,1 1 0 0 0,-1 12 0 0 0,1-12 0 0 0,-26 37 0 0 0,0-12 0 0 0,13 0 0 0 0,12-13 0 0 0,-12 0 96 0 0,12-12-32 0 0,1 12 0 0 0,-1-13 0 0 0,1 14 0 0 0,-14-1 64 0 0,14-13-64 0 0,12 14 32 0 0,-13-14 0 0 0,13 1 96 0 0,-12-13-192 0 0,12 12 0 0 0,0 1 0 0 0,12-13 0 0 0,13 0 0 0 0,-12-13 0 0 0,-13 1 0 0 0,25 12 0 0 0,-12-13 0 0 0,-1 1 0 0 0,1-1 0 0 0,0 0-64 0 0,12 13 64 0 0,-13-12 0 0 0,1-13-96 0 0,0 25 96 0 0,-1 0-64 0 0,1 0 64 0 0,-1-13 0 0 0,1-12 0 0 0,0 12 0 0 0,-1-12 0 0 0,-12 12 0 0 0,13 1-64 0 0,-1-1 64 0 0,-12-12 0 0 0,13 12-96 0 0,0-24 96 0 0,-1-1-64 0 0,1 25 0 0 0,-1-12 0 0 0,-12 0-32 0 0,13 12 32 0 0,0-12 64 0 0,-1 12-64 0 0,-12 1 64 0 0,25-13-64 0 0,-25 12-32 0 0,13 13 0 0 0,-13-13 32 0 0,-25 39-256 0 0,12-14 224 0 0,1 1 96 0 0,-14 12 0 0 0,14 0 0 0 0,-1-12 0 0 0,1 12 96 0 0,-26 13 192 0 0,0 0-160 0 0,25-13-128 0 0,1 0-96 0 0,-1 0 32 0 0,-12-12 64 0 0,12-1 0 0 0,13 1 0 0 0,-12 0 0 0 0,-1-1 96 0 0,1 13 32 0 0,-1-12-64 0 0,13 0-64 0 0,-13-1 0 0 0,1 1 0 0 0,-1-26-96 0 0,13-25-480 0 0,0 26 576 0 0,-12 12 640 0 0,-1-13-640 0 0,0 1-160 0 0,1 62 320 0 0,12-37-96 0 0,0-26-64 0 0,0 0 0 0 0,0 1 0 0 0,12-1 256 0 0,1-12-160 0 0,0 12-96 0 0,-1 13 64 0 0,-12-12 0 0 0,13 12 0 0 0,-1-13 32 0 0,1 13-32 0 0,0-12-64 0 0,-1-1 0 0 0,1 13 64 0 0,12-25-64 0 0,-12 12 0 0 0,-1 1 0 0 0,26-14 64 0 0,-25 14-64 0 0,-1-1 64 0 0,13 1 32 0 0,1-1-32 0 0,-14-25 96 0 0,1 38-160 0 0,-1-12 64 0 0,1-1 128 0 0,0 0 128 0 0,-1 1-192 0 0,1-1-128 0 0,-1 13-224 0 0,1-12 96 0 0,0-1 224 0 0,-1 13-96 0 0,13-13 288 0 0,1 1-224 0 0,-1 12-64 0 0,-13-13 0 0 0,1 13 0 0 0,0-12 0 0 0,-1 12 0 0 0,26-13 0 0 0,0 0 0 0 0,0 1 64 0 0,-26 12-64 0 0,13-13 64 0 0,-12 13-64 0 0,12-12 96 0 0,-12 12-32 0 0,12-13-64 0 0,13 0 96 0 0,0 1-32 0 0,-26-1 32 0 0,13 13-96 0 0,13-12 64 0 0,0-1-64 0 0,0 0 0 0 0,-26 1 0 0 0,1 12 96 0 0,25-13-32 0 0,-26 13 32 0 0,1 0-96 0 0,12-12 0 0 0,-12-1 0 0 0,12 13 64 0 0,-12 0-64 0 0,-1 0 0 0 0,26-13 64 0 0,0 1-64 0 0,-13 12 0 0 0,13-13 0 0 0,-26 1 0 0 0,1 12 128 0 0,12-13 64 0 0,-12 13-96 0 0,-1 0-96 0 0,14-13-256 0 0,-1 13 352 0 0,0-12 416 0 0,0 12-256 0 0,0-13-256 0 0,1 13 0 0 0,-1 0 0 0 0,-13 0 0 0 0,1 0 0 0 0,0 13 0 0 0,-1-13 0 0 0,1 0 0 0 0,-13 12 0 0 0,-13-24-5280 0 0,13 12-15583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2:08:38.1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17090 6124 10399 0 0,'0'-12'736'0'0,"-315"743"7360"0"0,327-731-8160 0 0,1 37 64 0 0,37-74 256 0 0,-37 24-64 0 0,25-37 192 0 0,25 12-96 0 0,0-38-96 0 0,-26 13 32 0 0,-24 63-160 0 0,0-25 32 0 0,-13 0 0 0 0,0 12-96 0 0,0 1 96 0 0,-265 364 2944 0 0,467-881-1952 0 0,-215 554-1152 0 0,0 64 64 0 0,13-64 0 0 0,-37 88 0 0 0,37-75 0 0 0,0-13 0 0 0,0 0 0 0 0,0 1 0 0 0,-13-14 0 0 0,13 1 0 0 0,0-1 0 0 0,0 1 0 0 0,-13-13 0 0 0,13 13 0 0 0,-12-13 0 0 0,12 12 0 0 0,-13-12 0 0 0,1 13 0 0 0,24-26 0 0 0,-12 1 0 0 0,13-1 0 0 0,-13 0 0 0 0,12 1 0 0 0,-12-1 0 0 0,0 1 0 0 0,13 12 0 0 0,-13-38 0 0 0,13 38 0 0 0,-13-13 0 0 0,12 1 0 0 0,-12-1 256 0 0,13-12 256 0 0,-13 12-256 0 0,0 1-256 0 0,12-1 0 0 0,-12-12 0 0 0,13 0 0 0 0,12-13-672 0 0,-12 13 416 0 0,-1 12 256 0 0,-12-25 0 0 0,13 13 160 0 0,-13 12 608 0 0,0 1-768 0 0,0-1 0 0 0,0 1 0 0 0,-13-1 0 0 0,13 0 0 0 0,-12 13 0 0 0,12-12 0 0 0,0-13-672 0 0,0 25-24799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2:10:27.0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17563 6038 9119 0 0,'-13'25'928'0'0,"13"-12"-768"0"0,-13-13-32 0 0,13 13 0 0 0,-12-1 512 0 0,-1-12-96 0 0,13 13-32 0 0,-12 12 544 0 0,-1-25 512 0 0,13 13-1056 0 0,-13-1 0 0 0,13 1-192 0 0,-12-1-192 0 0,12 1 96 0 0,0 0-160 0 0,0-1 64 0 0,0 1-64 0 0,0-1 32 0 0,0 14 192 0 0,0-14-32 0 0,0 1 32 0 0,0 12 96 0 0,0-12-320 0 0,0-1 32 0 0,-13 1-32 0 0,13 25 448 0 0,0-13-320 0 0,0-13-32 0 0,0 1-32 0 0,0 0 0 0 0,0-1 0 0 0,13 13-64 0 0,-13-12-64 0 0,0 0 96 0 0,0-1-96 0 0,0 1 96 0 0,0-1 0 0 0,12-12-32 0 0,-12 13 32 0 0,0 0 0 0 0,0 12 0 0 0,13-13 0 0 0,-13 1 0 0 0,0 0-96 0 0,0-1 64 0 0,13 1-64 0 0,-13-1 64 0 0,0 1 0 0 0,12 0 32 0 0,-12-1-32 0 0,0 1-64 0 0,13-1 96 0 0,-13 1 0 0 0,0 0-32 0 0,0 12-64 0 0,0-13 64 0 0,-13 1 160 0 0,13 0-160 0 0,-12-13-64 0 0,12 12 672 0 0,0 1-672 0 0,0-1 672 0 0,0-24-608 0 0,0-1 0 0 0,0 1-64 0 0,0-1 0 0 0,0 0 0 0 0,0 1 0 0 0,0-13 0 0 0,0 12 0 0 0,0 0 64 0 0,0 1 0 0 0,0-1 64 0 0,0-12-128 0 0,0 12 0 0 0,0 1 0 0 0,12-1 0 0 0,-12 1 0 0 0,0-14 0 0 0,13-11 0 0 0,-13 11 0 0 0,0 14 0 0 0,12-1 0 0 0,-12-12 0 0 0,0 12 0 0 0,13 1 0 0 0,-13-1 0 0 0,0-12 0 0 0,13 25 0 0 0,-13-13 0 0 0,0 1 0 0 0,0-1 0 0 0,0 1 0 0 0,12-1 0 0 0,1-12 0 0 0,-13 12-160 0 0,12 1 96 0 0,-12-1 64 0 0,13 0 0 0 0,-13 1 0 0 0,63-139 64 0 0,-50 138-64 0 0,-13 0 0 0 0,12 1 0 0 0,1-1 0 0 0,-13 1 0 0 0,25-14 0 0 0,-25 14 0 0 0,13-1 0 0 0,-1 1 0 0 0,-12-1 0 0 0,25 0 0 0 0,-25 1 0 0 0,13 12 0 0 0,0-25 0 0 0,-1 12-64 0 0,1 13 64 0 0,-1-13 0 0 0,1 13 0 0 0,-13-12 0 0 0,13 12 0 0 0,-1 0 0 0 0,-12-13 0 0 0,13 13 0 0 0,-13-12 0 0 0,12 12 0 0 0,-12-13 0 0 0,-12 13 32 0 0,-1 13-32 0 0,1-13 0 0 0,12 12 0 0 0,-13-12 0 0 0,0 13 0 0 0,1-13 0 0 0,-1 12 0 0 0,1-12 0 0 0,-1 13-64 0 0,0 0 64 0 0,-12-1 0 0 0,13 1 0 0 0,-1-1 0 0 0,13 1 0 0 0,-13 0 0 0 0,1-1 0 0 0,-1-12 0 0 0,1 13 0 0 0,12-1 0 0 0,-13-12 0 0 0,0 0 0 0 0,1 13 0 0 0,-1 0 0 0 0,13-1 0 0 0,-12-12 0 0 0,-1 25 0 0 0,13-12 0 0 0,-13 0 0 0 0,1-1 0 0 0,-13 26 0 0 0,25-25 0 0 0,-13-1 0 0 0,13 1 0 0 0,-13-1 0 0 0,13 14 0 0 0,-12-14 0 0 0,12 13 0 0 0,0-12 0 0 0,0 0 0 0 0,-13 12 0 0 0,13-13 0 0 0,0 1 0 0 0,0 0 0 0 0,0 50 192 0 0,-12-51-128 0 0,12 13-64 0 0,0-12 0 0 0,0 12 0 0 0,0 0 0 0 0,-13-12 0 0 0,13 12 64 0 0,-13 0 0 0 0,13-12-64 0 0,0 12 0 0 0,0-12-96 0 0,0-1 96 0 0,0 14 0 0 0,13-14 0 0 0,-13 1 0 0 0,0-1 0 0 0,13 14 0 0 0,-1-26 0 0 0,1 12 0 0 0,-13 1 0 0 0,12-13 192 0 0,-12 12 64 0 0,13 1 0 0 0,0 0 0 0 0,-1-1-256 0 0,1-12 0 0 0,-1 13 0 0 0,1-13 0 0 0,0 12 0 0 0,-1 1 0 0 0,1-13 0 0 0,-1 0 0 0 0,1 0 0 0 0,-13 13 0 0 0,13-1 0 0 0,-1-12 0 0 0,1 0 0 0 0,-13 13 0 0 0,12-13 0 0 0,1 0 0 0 0,0 25 0 0 0,-1-25 0 0 0,-12-13 0 0 0,13 1 0 0 0,-1-1 0 0 0,-12 1 0 0 0,13 12 0 0 0,0-13 0 0 0,-13 0 0 0 0,-13 13 0 0 0,13-12 0 0 0,-13-1 0 0 0,1 1 0 0 0,-1-1 0 0 0,1 0 0 0 0,-1 13 0 0 0,0-12 0 0 0,13 24 0 0 0,-12-24 0 0 0,12-1 0 0 0,0 1 0 0 0,-13-1 0 0 0,13 0 0 0 0,0 1-160 0 0,-12-1 0 0 0,12-12-32 0 0,-13 12 32 0 0,13 1 64 0 0,-13-13-32 0 0,13 12 64 0 0,-12 0 64 0 0,-1-12 0 0 0,13 13 0 0 0,-12 12 0 0 0,12-13 0 0 0,0 0 0 0 0,-13 1 0 0 0,13-1 0 0 0,-13 1 0 0 0,13-1 0 0 0,0 0 0 0 0,-12-12 0 0 0,12 13 0 0 0,0-1 0 0 0,0-12 0 0 0,0 0 0 0 0,0-1-64 0 0,0 14 64 0 0,0-13-64 0 0,12 12 64 0 0,-12 0 0 0 0,0 1 0 0 0,0-1 0 0 0,0-12 0 0 0,0 12 0 0 0,0 1 0 0 0,0-1 0 0 0,0 1 0 0 0,0-14-64 0 0,13 14 64 0 0,-13-1 0 0 0,0 1-160 0 0,0-14-32 0 0,0 14 64 0 0,0-13-448 0 0,0 12 352 0 0,13-12-672 0 0,-1 25-1344 0 0,13-13-1920 0 0,-25 13-10207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2:10:27.0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19298 6783 7967 0 0,'0'25'480'0'0,"-12"-25"1024"0"0,-1 13-864 0 0,0-13-480 0 0,1 0 640 0 0,-1 0-544 0 0,13 12 128 0 0,-12 1 0 0 0,-1-13 1536 0 0,13 12-1760 0 0,-13-12 192 0 0,1 13 64 0 0,-13-13 160 0 0,25 13-320 0 0,-13-1-64 0 0,0-12 0 0 0,1 13 0 0 0,-1-13-32 0 0,13 12-64 0 0,-12 1 0 0 0,-1 0 0 0 0,0-1 0 0 0,-12 13-96 0 0,-13 13 416 0 0,26-25-288 0 0,-1-13-192 0 0,13 12-32 0 0,-12-12-32 0 0,-14 13 96 0 0,14 0 160 0 0,-1-1 0 0 0,1 1 0 0 0,-1-13-128 0 0,13 12 0 0 0,-13-12 0 0 0,26-12 512 0 0,-13-1-512 0 0,13 13 128 0 0,-1 0-64 0 0,1 0 160 0 0,-1 0-160 0 0,1-12 32 0 0,12-14 0 0 0,-12 26 160 0 0,12 0 128 0 0,-12 0-64 0 0,-1 0-224 0 0,1 0 0 0 0,-1 0 128 0 0,1 0-64 0 0,0 0 160 0 0,-1 0-64 0 0,1 0 96 0 0,-1 0 64 0 0,-12-12-480 0 0,13 12 64 0 0,0 0 0 0 0,-1-13 96 0 0,1 13-96 0 0,-1-12 192 0 0,-12-1-96 0 0,0 0-32 0 0,13 13 32 0 0,-26-12 288 0 0,13-1-384 0 0,-12 26 0 0 0,-1-13-64 0 0,13 12 64 0 0,-12-12 0 0 0,12 13 0 0 0,0 0 0 0 0,-13 12 0 0 0,0-13 0 0 0,1 14 160 0 0,-1-14-64 0 0,1-12-32 0 0,-1 0 32 0 0,0 0-96 0 0,1 13 0 0 0,-1-1 64 0 0,-12 1-64 0 0,0 0-160 0 0,12-13 128 0 0,1 12 256 0 0,-1-12-96 0 0,0 0-288 0 0,13-12 256 0 0,0-1-96 0 0,13 13 0 0 0,0-13 0 0 0,-13 1-96 0 0,12 12 0 0 0,1-13 0 0 0,-1-12 96 0 0,1 12 0 0 0,0 1-64 0 0,-1-1 0 0 0,1 1 0 0 0,-1-1 0 0 0,14-12-64 0 0,11 0 0 0 0,-24 12 64 0 0,0 13 64 0 0,24-25 64 0 0,-24 12-64 0 0,12 1 0 0 0,0-1 0 0 0,-12-12-64 0 0,0 12 64 0 0,12-12 0 0 0,13 0 0 0 0,-26 0 0 0 0,1 12 0 0 0,-1 0 0 0 0,1-12-96 0 0,0 25 96 0 0,-1-25-96 0 0,-12 12 96 0 0,13-12 0 0 0,-13 13 0 0 0,0-14-64 0 0,0 1 64 0 0,0 0 0 0 0,0 12 0 0 0,0-12 0 0 0,-13 13 0 0 0,13-1 0 0 0,0 0 0 0 0,0-12 0 0 0,-12 13 0 0 0,12-1 0 0 0,0 0 0 0 0,0 1 0 0 0,0-1-96 0 0,0 1 32 0 0,12 12 64 0 0,-12-13 0 0 0,-12 13-1728 0 0,-1 0 1504 0 0,0 13 32 0 0,13-1 96 0 0,-12 1 0 0 0,-1-1-128 0 0,13 1 128 0 0,-12-13-32 0 0,12 13 64 0 0,-13-13-32 0 0,13 12 32 0 0,-13-12-32 0 0,-12 13 96 0 0,0-1 0 0 0,12-12 0 0 0,1 0 0 0 0,-1 13 0 0 0,1 0 0 0 0,-1-13 0 0 0,0 0 0 0 0,1 0-96 0 0,-1 12 32 0 0,1-12 64 0 0,-1 0-96 0 0,0 13 96 0 0,1-1-64 0 0,-1 1 64 0 0,1 0 0 0 0,-1-1 0 0 0,13 1-64 0 0,-13-13 64 0 0,13 12-64 0 0,0 1 64 0 0,0 0-64 0 0,0-1 0 0 0,0 1 0 0 0,0 12 0 0 0,0-12 0 0 0,0-1-64 0 0,13-12 192 0 0,-13 13 352 0 0,0-26 288 0 0,13 13-480 0 0,-13-12 0 0 0,12 12 0 0 0,1 12-224 0 0,-13-24 0 0 0,12-1 0 0 0,-12 0 0 0 0,13 1 0 0 0,0-1 128 0 0,-1 1-64 0 0,1-14 32 0 0,-13 14-96 0 0,25-13-160 0 0,0-13 96 0 0,-25 25 64 0 0,13 13 0 0 0,-13-25 0 0 0,12 12 0 0 0,1-12 0 0 0,-13 0 0 0 0,13 12 64 0 0,-1 13-64 0 0,-12-12 0 0 0,13-1 0 0 0,-1 1 0 0 0,-12-1 0 0 0,13 0 0 0 0,-13 1 0 0 0,0-1 0 0 0,13 1 0 0 0,-13-1 0 0 0,12 0 0 0 0,-24 13 32 0 0,12 13-32 0 0,-13-13 0 0 0,0 13 0 0 0,1-13 0 0 0,-1 12 0 0 0,13 1 0 0 0,-25-1 0 0 0,12 1 0 0 0,1 0 0 0 0,-1-1 0 0 0,1 1 0 0 0,-1-1-96 0 0,-25 26-64 0 0,26-25 64 0 0,-14-1 0 0 0,14 1-32 0 0,-13 0 32 0 0,12-1-32 0 0,-12 1 64 0 0,12-1-32 0 0,-12 14 32 0 0,12-14-32 0 0,1 1 96 0 0,-1-1 0 0 0,1 1 0 0 0,-1 0 0 0 0,0-1 0 0 0,13 1 0 0 0,0-1 0 0 0,0 1 0 0 0,0 0 0 0 0,0-1 0 0 0,13-24-64 0 0,-13-1 64 0 0,13 0 64 0 0,-1 26 32 0 0,1-13-32 0 0,-1 0 0 0 0,-12-13 288 0 0,13 13-160 0 0,0 0 0 0 0,-13-12-192 0 0,12 12 0 0 0,-12-13 0 0 0,13 1 288 0 0,-13-1-224 0 0,0 0 0 0 0,12 13 0 0 0,-12-12 96 0 0,0-1 160 0 0,13 1-224 0 0,-13-1 224 0 0,0 0-256 0 0,13 1-64 0 0,-13-1 64 0 0,12 1 96 0 0,-12-1-32 0 0,0 26 128 0 0,0-1-128 0 0,13-12-32 0 0,-13-12 96 0 0,0-14 64 0 0,0 14 0 0 0,0-26-256 0 0,0 13 0 0 0,0 0 288 0 0,0 12 32 0 0,0-12-160 0 0,0 12 32 0 0,0 1-32 0 0,0-1-160 0 0,0 0 0 0 0,0 1 0 0 0,0-1 0 0 0,0 1 0 0 0,0-1 0 0 0,-13 13 0 0 0,13-13 0 0 0,0 1 0 0 0,0-1 0 0 0,0 1 288 0 0,0-1-288 0 0,0 0 0 0 0,-12 1-64 0 0,-1-1 256 0 0,0 1 64 0 0,1-1-160 0 0,12 0-32 0 0,-13 13 160 0 0,1-12-160 0 0,12-1 0 0 0,-26-25-224 0 0,26 26 160 0 0,0-1 0 0 0,0 26 224 0 0,-12-13-160 0 0,12 12-224 0 0,0 1 96 0 0,0 0 64 0 0,12-13 0 0 0,-12 12 0 0 0,0 13 64 0 0,13-12-64 0 0,-13 12 0 0 0,13 0-64 0 0,-13-12 64 0 0,0 0 64 0 0,12 12-64 0 0,-24-13 0 0 0,12 1 0 0 0,0 0-64 0 0,-13 37 128 0 0,13-37-64 0 0,0 12 0 0 0,0-13 0 0 0,0 1 0 0 0,0 12 0 0 0,0-12 0 0 0,0-1 0 0 0,0 1-64 0 0,0 0 0 0 0,0-1 0 0 0,0 13 0 0 0,0-12 0 0 0,0 0 0 0 0,-13-13-64 0 0,13 12 64 0 0,-12-12 64 0 0,-1 13-96 0 0,1-1 32 0 0,-1 1 64 0 0,13 0-64 0 0,-13-13 64 0 0,13 12 0 0 0,-12 1 0 0 0,24-1-256 0 0,1-12 320 0 0,-13 26-64 0 0,13-26 96 0 0,-13-13-96 0 0,12 13 0 0 0,-12-13 0 0 0,13 13 0 0 0,-13-12 0 0 0,12 12 0 0 0,1-13 0 0 0,0 13 0 0 0,-13-12 0 0 0,12 12 0 0 0,1-13 0 0 0,-1 13 0 0 0,14-13 0 0 0,-26 1 0 0 0,12 12 0 0 0,-12-13 0 0 0,13 13-96 0 0,-1-12 96 0 0,-12-1 0 0 0,13 0 64 0 0,0 13 0 0 0,-13-12-64 0 0,12-1 0 0 0,-12 1 0 0 0,0-1 0 0 0,13 0 64 0 0,-13-12 0 0 0,12 0-64 0 0,-12 12 0 0 0,0 1 0 0 0,0-1 0 0 0,0-12 64 0 0,0 12 0 0 0,-12 1 0 0 0,12-13 0 0 0,-13 12-64 0 0,13 0 0 0 0,-12 1 64 0 0,-1-1 0 0 0,0 1-64 0 0,1-1 0 0 0,12 0 0 0 0,-13 1 0 0 0,1-1 0 0 0,12 1 0 0 0,-13-1 0 0 0,13 0 0 0 0,-13 13 0 0 0,1-12 0 0 0,-1-13 0 0 0,13 12 0 0 0,-12 13 0 0 0,-1 0 0 0 0,0-13 0 0 0,1 13 0 0 0,-1-12 0 0 0,-12-1 0 0 0,25 1 0 0 0,-13 12 0 0 0,1-13 0 0 0,-13 13 0 0 0,12-13 0 0 0,0 13 0 0 0,1 0 0 0 0,-1 0 0 0 0,1 0 0 0 0,-1 0 0 0 0,0 0-64 0 0,1-12 128 0 0,-1-1-64 0 0,1 13 96 0 0,-1 0-96 0 0,0 0 0 0 0,1 0 0 0 0,-1 0 0 0 0,1 0 0 0 0,-1-12 0 0 0,0 12 0 0 0,1 0 0 0 0,-1-13 0 0 0,1 13 0 0 0,-1 0 0 0 0,0 0 0 0 0,1 0 0 0 0,-1 0 0 0 0,1 0 0 0 0,-1 0 0 0 0,0 0 0 0 0,1 0 0 0 0,-13-13 0 0 0,12 13 0 0 0,0 0 0 0 0,1 0 0 0 0,-1 0 0 0 0,1 0 0 0 0,-1 0 0 0 0,0 0 0 0 0,1 0 0 0 0,-1 0 0 0 0,1 13-64 0 0,-1-13 64 0 0,0 0 0 0 0,1 0 0 0 0,-1 0 0 0 0,1 0 0 0 0,-1 0 0 0 0,0 13 0 0 0,-12-13 0 0 0,0 12 0 0 0,12-12 0 0 0,1 0 0 0 0,-1 0-64 0 0,1 0 64 0 0,-1 0 0 0 0,0 0 0 0 0,13 13 0 0 0,-12-13 0 0 0,-1 0 0 0 0,1 0 0 0 0,12 12 0 0 0,-13-12 0 0 0,0 0 0 0 0,-12 0 0 0 0,13 0 0 0 0,-1 0 0 0 0,0 0 0 0 0,13 13-96 0 0,-12-13 96 0 0,-1 0-64 0 0,-12 0 0 0 0,12 0 64 0 0,1 0-64 0 0,-13 0 0 0 0,12 0 64 0 0,0 13-64 0 0,-12-1 64 0 0,13-12 0 0 0,-1 13 0 0 0,0-13-64 0 0,1 12 0 0 0,-13-12-96 0 0,12 13 96 0 0,0-13 64 0 0,1 13-64 0 0,-1-13 64 0 0,1 12-64 0 0,-1 1 64 0 0,1-1 0 0 0,-1 1 0 0 0,0-13 0 0 0,-12 25 0 0 0,13-12-64 0 0,-1-1 64 0 0,0 1 0 0 0,1-13 0 0 0,12 13 0 0 0,-25 12 0 0 0,12-13 0 0 0,0 1-64 0 0,1 0 64 0 0,-1-1 96 0 0,1-12 0 0 0,12 13 0 0 0,0-1-96 0 0,-13-12 0 0 0,0 13 0 0 0,1 12 0 0 0,-1-12 0 0 0,13-1 0 0 0,-12-12 0 0 0,12 13 0 0 0,-13-13 0 0 0,0 13 0 0 0,13-26 0 0 0,-12 26 0 0 0,12-1-96 0 0,-13-12 32 0 0,1-12-928 0 0,12-1 512 0 0,-13 38 96 0 0,13 0-832 0 0,-13-25-2560 0 0,1 0 1952 0 0,-1 0 0 0 0,13 0-11647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0:04:35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15980 16642 15583 0 0,'-13'0'1696'0'0,"13"13"-1696"0"0,-13-13 0 0 0,13 12-480 0 0,-12 1 0 0 0,-1 0 384 0 0,13-1 96 0 0,0 1 0 0 0,-12 12 384 0 0,-1-12-256 0 0,0 24 992 0 0,13-24-736 0 0,-12 37 864 0 0,12-24-864 0 0,0 24 352 0 0,0 51-256 0 0,12 0-352 0 0,-12-76-32 0 0,0 63-96 0 0,0-12 64 0 0,0 12-320 0 0,0-50 160 0 0,-12 50 256 0 0,12-38-64 0 0,-38 152 224 0 0,38-152-256 0 0,-13 1 64 0 0,-12 37 192 0 0,25-50-160 0 0,-25 62-160 0 0,25-62 0 0 0,-13-13 0 0 0,13 13 128 0 0,-12 0-128 0 0,12-13 0 0 0,-13 26 64 0 0,1-39-64 0 0,12 13 64 0 0,-13-12-64 0 0,0 25 64 0 0,13-26-64 0 0,-12 26 64 0 0,-1-25-64 0 0,1 12 160 0 0,12-12-160 0 0,-13-1 224 0 0,0-12-160 0 0,1 0 1216 0 0,-1 0-1216 0 0,13 13 64 0 0,-12-13 0 0 0,-14-13-64 0 0,14 13-64 0 0,-1 0 192 0 0,1 0-128 0 0,-14-12 224 0 0,14 12-192 0 0,-26 0 96 0 0,25-13-128 0 0,-37 0 96 0 0,25 13-96 0 0,-51-12 160 0 0,1 12-160 0 0,-1 0-64 0 0,26 0 0 0 0,-76 0 0 0 0,63 0 0 0 0,-89 12 0 0 0,39-12 0 0 0,0 0 0 0 0,50 0 0 0 0,-114 0 0 0 0,114 0 0 0 0,-126 0 0 0 0,139 13 0 0 0,-126-13-192 0 0,125 13 128 0 0,-113-1 224 0 0,114 1-96 0 0,-89 12-64 0 0,102-25 0 0 0,-52 13 0 0 0,64-1 0 0 0,-50-12 0 0 0,62 0 0 0 0,-37 0 0 0 0,37 0 0 0 0,-25-12 224 0 0,13-1-320 0 0,25 0-1184 0 0,50 13-4032 0 0,-50 0-14367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2:10:27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17485 4797 6271 0 0,'13'-13'416'0'0,"-13"26"-32"0"0,12-26 832 0 0,-12 0 192 0 0,-12 1 384 0 0,12-1-960 0 0,0 1-704 0 0,-13 12 288 0 0,13-13-128 0 0,0 0 32 0 0,-12 1-32 0 0,-1-1 0 0 0,13 1-192 0 0,0-1 32 0 0,-13 0 96 0 0,1 1 0 0 0,-1-1 288 0 0,1 1-128 0 0,-1-1 32 0 0,0 0-320 0 0,1 1-32 0 0,-1-1 64 0 0,1 13-128 0 0,-14-25 0 0 0,14 12 64 0 0,-1 13 128 0 0,1-12 32 0 0,-1 12 0 0 0,-12 0 0 0 0,12-13-64 0 0,-12 13 0 0 0,12 0 0 0 0,1 0-32 0 0,-13 0 0 0 0,12 0 0 0 0,-12 0 0 0 0,12 0 0 0 0,1 0-128 0 0,-14 13 64 0 0,14-13-64 0 0,-1 0 64 0 0,-12 12-64 0 0,12-12 0 0 0,1 13 0 0 0,-1-13 0 0 0,1 13 0 0 0,-1-13 0 0 0,-12 12 0 0 0,0-12 128 0 0,-1 0-64 0 0,14 13 32 0 0,-26-1 96 0 0,25-12-64 0 0,-12 13 32 0 0,13-13-32 0 0,-14 13 32 0 0,-11-1 128 0 0,11 1-160 0 0,1-1-128 0 0,0-12 0 0 0,12 13 0 0 0,-12 0 0 0 0,0-1 0 0 0,-13 13 0 0 0,0-12-96 0 0,13 0 0 0 0,0-1 0 0 0,0 1 0 0 0,0-1 192 0 0,-1 14 0 0 0,1-26 32 0 0,-25 37 0 0 0,12-24-128 0 0,13 0 0 0 0,0 12 0 0 0,-1-13 0 0 0,-24 14 0 0 0,25-14 0 0 0,0 1-128 0 0,-1-1 0 0 0,14 1 0 0 0,-13 12 0 0 0,12-12 224 0 0,-12-1 32 0 0,0 14 0 0 0,12-14 0 0 0,-12 1-128 0 0,12-1 0 0 0,-12 1 0 0 0,12-1 0 0 0,-12 14 0 0 0,13-14 0 0 0,-14 1 0 0 0,14-1 0 0 0,-1 1 0 0 0,1 0 0 0 0,-14-1 0 0 0,14 1 0 0 0,-26 25 0 0 0,25-26 0 0 0,1 1 96 0 0,-13 12 32 0 0,25-12-64 0 0,-13-13-64 0 0,0 12 64 0 0,1 1 0 0 0,24-13 640 0 0,1-13-704 0 0,-13 1-96 0 0,13 12 96 0 0,-1-13 0 0 0,-12 0 0 0 0,13 1 64 0 0,-1-1-64 0 0,1 1 0 0 0,0-14 0 0 0,12 14 0 0 0,-13-13-64 0 0,1 12 64 0 0,0-12 0 0 0,-1 12 0 0 0,13-12 0 0 0,-12 0 0 0 0,12 0-64 0 0,0 0 0 0 0,-12-1 0 0 0,63-49-288 0 0,-51 50 224 0 0,0-1 0 0 0,0 1-32 0 0,0 0 0 0 0,51-25 32 0 0,-51 24 32 0 0,13 1 96 0 0,0 0-96 0 0,0 0 192 0 0,-1 0 0 0 0,14-1 32 0 0,-13 14 0 0 0,75-51-832 0 0,-25 25 448 0 0,-50 25 352 0 0,0 1-32 0 0,0-1 32 0 0,-1 13-96 0 0,1 0-128 0 0,0 0 64 0 0,-13-12-32 0 0,0 12 96 0 0,1 0 128 0 0,-14 0-64 0 0,13 12 32 0 0,-12-12-96 0 0,0 0 0 0 0,-1 0 0 0 0,1 13 128 0 0,-1-13-128 0 0,1 0 160 0 0,0 25 32 0 0,-1-12-32 0 0,1-1 0 0 0,-1 1-64 0 0,1-13-96 0 0,0 12 0 0 0,-1-12 0 0 0,1 13-96 0 0,-13 0 32 0 0,12-1 0 0 0,1-12 64 0 0,0 0 0 0 0,-1 0 608 0 0,-24 13-160 0 0,-1-1 96 0 0,-12 1-128 0 0,12-13-192 0 0,1 0-128 0 0,-1 0 0 0 0,0 0-32 0 0,-12 0 32 0 0,13-13 0 0 0,-1 13-32 0 0,-12 0 32 0 0,-13-12 0 0 0,13 12 0 0 0,0 0-96 0 0,12 0 96 0 0,-12 0-96 0 0,0-13 0 0 0,-1 13 0 0 0,-11 0 64 0 0,11-12 0 0 0,1 12 0 0 0,-13 0 32 0 0,1 0-32 0 0,11 0-64 0 0,-49 0 0 0 0,37 12 0 0 0,0-12 0 0 0,-37 13-256 0 0,24-1 160 0 0,1 14 96 0 0,12-26 0 0 0,-12 25 0 0 0,-1-13 0 0 0,13 1 0 0 0,-50 25 0 0 0,38-13 0 0 0,-1-12 0 0 0,1 12 128 0 0,0 0 0 0 0,-1 0-32 0 0,-100 63-384 0 0,113-62 160 0 0,1 11 192 0 0,-1-11 32 0 0,0-1 0 0 0,-25 38 32 0 0,25-38-256 0 0,13 0 32 0 0,0 0 0 0 0,0 0 160 0 0,-1-12 32 0 0,1 12 0 0 0,13-12 0 0 0,-14 12 32 0 0,14-12 32 0 0,-13 12 0 0 0,12-13 0 0 0,0 14-224 0 0,1-14-64 0 0,-13 13 0 0 0,12-12 0 0 0,13 0 128 0 0,-25 24 0 0 0,12-11 0 0 0,13-1 0 0 0,0-13 0 0 0,0 1 64 0 0,13 0-64 0 0,-1-1 96 0 0,-12 1 64 0 0,13-13-64 0 0,-13-13 192 0 0,0 1-288 0 0,13 12 0 0 0,-13-13 0 0 0,12 0 64 0 0,1 1-64 0 0,-13-1 0 0 0,12-12 64 0 0,26-13-64 0 0,-13 26 0 0 0,-12-1 0 0 0,37-37 0 0 0,1 12 0 0 0,-26 13 0 0 0,0 12 0 0 0,0-12 0 0 0,1 0 0 0 0,-1-1 0 0 0,13 1 0 0 0,12-38-64 0 0,-12 38 64 0 0,75-63 0 0 0,-37 25 0 0 0,12 0-96 0 0,-13 13 0 0 0,1-1 96 0 0,-26 39 64 0 0,1-14-64 0 0,37-11 0 0 0,-38 24 0 0 0,13-12 0 0 0,-12 12 0 0 0,-1 1 64 0 0,51-26-64 0 0,-51 38 0 0 0,1-25 0 0 0,-1 25-64 0 0,1-13 64 0 0,49-12 64 0 0,-62 25-64 0 0,0 0 0 0 0,0-13-64 0 0,-13 13 0 0 0,25 0 0 0 0,-24 0 64 0 0,-14 0 0 0 0,1 0 0 0 0,-1-12 64 0 0,-24 12 704 0 0,12-13-768 0 0,-13 13 0 0 0,1-13 0 0 0,-1 13 0 0 0,0-12 0 0 0,13-1 0 0 0,-12 1 0 0 0,-1 12-64 0 0,1-13 64 0 0,-26-12-192 0 0,25 25 128 0 0,-12-13-32 0 0,-13 1 32 0 0,26 12 64 0 0,-14 0-64 0 0,-11 0 64 0 0,11 0-128 0 0,1 0 32 0 0,-13 0 0 0 0,-25 12 0 0 0,38 1 96 0 0,-13-13 0 0 0,13 25-64 0 0,-13 0 64 0 0,1-12 64 0 0,-14 12-64 0 0,1 0 96 0 0,-89 51-288 0 0,89-51 96 0 0,-1 0 192 0 0,-37 38 128 0 0,25-25-96 0 0,13-13-128 0 0,-51 26 64 0 0,51-14-64 0 0,12-11 0 0 0,-25 11 0 0 0,25-11 0 0 0,-12 11 0 0 0,12-11 0 0 0,0 11 0 0 0,-12-12 0 0 0,-26 38 0 0 0,38-25 0 0 0,1 0 96 0 0,-1-13-32 0 0,13 0-64 0 0,-51 38 0 0 0,51-25 0 0 0,0 0 0 0 0,-1 0 0 0 0,1-13-64 0 0,-25 51 64 0 0,25-51 0 0 0,12 13 0 0 0,-12-13 64 0 0,-26 63-64 0 0,39-63 0 0 0,-1 0 0 0 0,1-12 64 0 0,-1 12-64 0 0,0 0 0 0 0,1-12 0 0 0,-1 25 64 0 0,1-26-64 0 0,-1 1 64 0 0,13 0-64 0 0,-13-1 64 0 0,26-12-224 0 0,0 0 96 0 0,-1-12 64 0 0,1 12 0 0 0,-1-13 0 0 0,1-12 0 0 0,12 0 0 0 0,-12 12 64 0 0,-1 0-64 0 0,26-24 0 0 0,-13-14 0 0 0,1 39 0 0 0,-14-14 0 0 0,13 1 64 0 0,13-50-64 0 0,-13 49 0 0 0,38-62 0 0 0,-37 63 0 0 0,-1 0 0 0 0,25-38-96 0 0,-25 38 96 0 0,1-13 0 0 0,37-25 0 0 0,-38 25 0 0 0,13 0-64 0 0,-13 13 64 0 0,0 0-64 0 0,38-38 64 0 0,-38 25 0 0 0,13 13 0 0 0,0 0 64 0 0,-13 0-64 0 0,13-1 0 0 0,-1 1 0 0 0,39-13 0 0 0,-38 13 0 0 0,0 13 0 0 0,50-14 0 0 0,-13 1 0 0 0,-24 13 0 0 0,-1 12 0 0 0,-12-13 0 0 0,0 13 0 0 0,37-13 0 0 0,-12 13 0 0 0,-25-12 0 0 0,0 12 0 0 0,-13 0 0 0 0,0-13 0 0 0,-37 1 256 0 0,-1 12-192 0 0,1-13 0 0 0,-1 0 0 0 0,0 13-64 0 0,1-12 64 0 0,-1-1-64 0 0,1 13 0 0 0,-1-12 0 0 0,-12 12 0 0 0,0-13 0 0 0,-1 13-96 0 0,1-13 32 0 0,0 13 0 0 0,0-12 0 0 0,0 12 0 0 0,-13 0-32 0 0,13 0 32 0 0,-1 0 64 0 0,-11 0 0 0 0,11 12 0 0 0,-37 1 0 0 0,26 0 0 0 0,-1-13-64 0 0,13 12 64 0 0,-13 13 0 0 0,-50 13 0 0 0,12 0 0 0 0,-12 0 0 0 0,12 12 0 0 0,-12 1 0 0 0,50-26 0 0 0,-12 13 0 0 0,-26 25 0 0 0,39-26 0 0 0,-1-12-96 0 0,13 13 32 0 0,-13-13 0 0 0,-13 51 0 0 0,1-13 64 0 0,12 0 0 0 0,13-25 0 0 0,12-13 0 0 0,-12 51 0 0 0,0-13 160 0 0,25-38-96 0 0,-13 0-64 0 0,1 0-96 0 0,12 0 32 0 0,-38 64 0 0 0,38-64 64 0 0,-13-13 0 0 0,1 14 96 0 0,12-1-32 0 0,-13-13 0 0 0,1 1-64 0 0,-1 12-160 0 0,0-12 96 0 0,13-1 64 0 0,-12-12 96 0 0,12 13-32 0 0,0 0 0 0 0,12-13-224 0 0,1 0 256 0 0,0 0-32 0 0,24-13-64 0 0,-24 13 0 0 0,0-13 0 0 0,-1 1 0 0 0,1 12-96 0 0,12-25 96 0 0,-12 12 0 0 0,-1 0 0 0 0,13-12 96 0 0,13-13-96 0 0,0 1 0 0 0,-25 11 0 0 0,-1 14 0 0 0,39-39 0 0 0,-39 26 0 0 0,13-13 0 0 0,26-25 0 0 0,12-12 0 0 0,-38 37 0 0 0,0 0 0 0 0,13 0 0 0 0,-13 1 0 0 0,38-52 0 0 0,-25 52-96 0 0,0-14 32 0 0,25-24 0 0 0,-26 37 64 0 0,1 0 0 0 0,0 0 0 0 0,12 13 0 0 0,26-38-64 0 0,-38 38 0 0 0,0 0 64 0 0,12 0 0 0 0,-12-1 0 0 0,0 1 0 0 0,-1 0 0 0 0,64-25 0 0 0,0 12 0 0 0,0 0 64 0 0,0 0-64 0 0,-13 0 0 0 0,-38 26 0 0 0,-12 12 0 0 0,12-13 64 0 0,1 13-64 0 0,-13-12 0 0 0,-1 12 96 0 0,39 0 0 0 0,0 12-96 0 0,-51-12 0 0 0,0 0 0 0 0,25 0 0 0 0,13 13 0 0 0,-12-1 0 0 0,-26 1-64 0 0,0-13 64 0 0,0 13 0 0 0,1-1 0 0 0,-14 13 0 0 0,1-25 0 0 0,-13 13 0 0 0,0 0 64 0 0,-13-1-64 0 0,13 1 0 0 0,-12 25 96 0 0,-1-38-32 0 0,0 12 32 0 0,1 1 0 0 0,-1 12-96 0 0,1-12 0 0 0,-1-1 0 0 0,-12 1 64 0 0,12-1-64 0 0,-12 1 64 0 0,12-13-64 0 0,1 0 0 0 0,-1 13 64 0 0,1-13-64 0 0,-26-13 64 0 0,25 13-64 0 0,13 13 0 0 0,-25-13 0 0 0,12 0 0 0 0,1 0 64 0 0,-1 0-64 0 0,-12 0-128 0 0,12 0 32 0 0,-12 0 0 0 0,13 0 96 0 0,-39 0-96 0 0,26 0 0 0 0,0 0 96 0 0,0 12 0 0 0,-1-12 0 0 0,-11 13 0 0 0,11-1 0 0 0,1-12 0 0 0,-13 13 0 0 0,13-13 0 0 0,-13 13 0 0 0,-25 24-64 0 0,26-24 64 0 0,-14 0 0 0 0,-24 24 0 0 0,24-11 0 0 0,13-1 0 0 0,1 0 0 0 0,-14 0 0 0 0,-24 25 0 0 0,37-37 0 0 0,0 12 0 0 0,0 0 64 0 0,13 1-64 0 0,-13-1 0 0 0,0 0-96 0 0,13 0 96 0 0,-13 0 0 0 0,1 1 0 0 0,11-1 0 0 0,-11 0 0 0 0,11 0 0 0 0,1 13 0 0 0,0-25 0 0 0,0 12 96 0 0,0 0-96 0 0,-26 25 0 0 0,39-24 0 0 0,-1-1 0 0 0,-12-13 0 0 0,12 14 0 0 0,1-1 0 0 0,-1 0 0 0 0,1-12 0 0 0,-1-1 0 0 0,0 13 0 0 0,1-25 0 0 0,12 13 0 0 0,-13 0 0 0 0,13-1 0 0 0,-12 1 0 0 0,24-26 96 0 0,1 1-32 0 0,-1-14 0 0 0,-12 14-64 0 0,13-13 0 0 0,0 12 0 0 0,-1-12 0 0 0,1 0-96 0 0,-1 12 96 0 0,1-12 0 0 0,12 0-64 0 0,-12-1 64 0 0,12-11 0 0 0,13-14 0 0 0,-13 26 0 0 0,0 0 0 0 0,0 0-96 0 0,0-13 96 0 0,13 13-64 0 0,-13-1 64 0 0,13 1 0 0 0,0 0-64 0 0,-13 0 64 0 0,13 0 0 0 0,0-13 0 0 0,0 13 0 0 0,12-1 0 0 0,-12-11 0 0 0,50-14 0 0 0,-38 26 0 0 0,1 0 0 0 0,-13 12 0 0 0,12-12-96 0 0,38-13 0 0 0,-37 26 96 0 0,339-89 96 0 0,-327 76 0 0 0,-25 25-192 0 0,-13-13 0 0 0,0 13 32 0 0,26-12 64 0 0,-39 12 0 0 0,1 0 0 0 0,0 0 0 0 0,-26 0 192 0 0,0 12-192 0 0,1-12 64 0 0,-1 0-64 0 0,1 13 0 0 0,-1-13 64 0 0,-25 25 0 0 0,26-25-64 0 0,-1 13 0 0 0,-12-13 0 0 0,0 12 0 0 0,-26 1 0 0 0,26-1 0 0 0,0-12 0 0 0,0 13-64 0 0,-13 0 64 0 0,-13-1 0 0 0,14 1 0 0 0,11-13-128 0 0,-37 25-64 0 0,-12-12 96 0 0,37-1 96 0 0,0 1 96 0 0,-63 25-192 0 0,64-26-32 0 0,-14 13-32 0 0,-50 26 0 0 0,51-26 64 0 0,0 0 96 0 0,-1 13-64 0 0,1-13 64 0 0,-13 0 0 0 0,0 13 0 0 0,12 0 0 0 0,-12 0 0 0 0,-37 25 0 0 0,-1 12 64 0 0,13-12-64 0 0,37-38-64 0 0,14 13 64 0 0,11-13 0 0 0,-11 1 0 0 0,11-1 0 0 0,-11 0 0 0 0,11 0 0 0 0,14-12 0 0 0,-26 25 64 0 0,13-1 32 0 0,12-37-96 0 0,13 13 0 0 0,0 0 0 0 0,0 12-96 0 0,0-13 32 0 0,25 1 0 0 0,-12-13 64 0 0,25 0-64 0 0,-26-13 0 0 0,1 13 64 0 0,0-12 0 0 0,12 12 0 0 0,0-13 0 0 0,0 1 0 0 0,0-14-64 0 0,1 14 64 0 0,37-26 0 0 0,0-12-64 0 0,12-1 64 0 0,-37 26 0 0 0,0 0 0 0 0,-1 0 0 0 0,1-1 0 0 0,0 14 0 0 0,12-26 64 0 0,39 0 0 0 0,-1-12 32 0 0,-50 37-32 0 0,12-12-64 0 0,0 0 96 0 0,13 0 32 0 0,0-1 32 0 0,0 1 0 0 0,51-25 0 0 0,-64 25-160 0 0,13-1 0 0 0,-12 1 0 0 0,12 13 0 0 0,-13-1 0 0 0,0-25 0 0 0,1 13 0 0 0,-1 0 0 0 0,38-25 0 0 0,-50 37 0 0 0,0-12 0 0 0,25-13-320 0 0,-38 25 192 0 0,0 1 192 0 0,13-1 64 0 0,-25 1 0 0 0,12-1 0 0 0,-12 0-128 0 0,12 13 0 0 0,-13-12 0 0 0,1-1 0 0 0,0 13 0 0 0,12-12-192 0 0,0 12 160 0 0,0-13 224 0 0,0 13-96 0 0,-12-13-352 0 0,0 13 160 0 0,-1-12 96 0 0,1 12 0 0 0,-26 0 352 0 0,1 0-352 0 0,-1 0-128 0 0,-12 0-192 0 0,12 0 160 0 0,-12 12 64 0 0,0 1-96 0 0,12-13 96 0 0,-12 0 96 0 0,0 13 0 0 0,12-13-64 0 0,-12 0 64 0 0,-13 12 0 0 0,0 1 0 0 0,-12-13-128 0 0,12 12 64 0 0,13 1 64 0 0,-13 0-64 0 0,0-13 64 0 0,-37 25-128 0 0,-13 13 0 0 0,-1-1 64 0 0,1 1 64 0 0,-13 13 0 0 0,64-14 0 0 0,-14-24 0 0 0,-50 50 0 0 0,64-51 0 0 0,-14 14 0 0 0,-24 24 0 0 0,12-12-64 0 0,25-13 0 0 0,13-12 64 0 0,-1-1 0 0 0,-11 1 64 0 0,-14 25-64 0 0,13-13 0 0 0,13-25 0 0 0,13 12 0 0 0,-14 1 0 0 0,14-13 0 0 0,-26 13 96 0 0,25-13 32 0 0,1 0-64 0 0,-1-13-160 0 0,26 0 160 0 0,12-12-64 0 0,13 0 0 0 0,-13 0 0 0 0,0 12 0 0 0,13 1 0 0 0,0-14 0 0 0,0 1-64 0 0,-1 13 0 0 0,1-14 0 0 0,101-49 64 0 0,-89 50 0 0 0,-12-1 0 0 0,63-11 0 0 0,0-1 0 0 0,-26 0 160 0 0,13 13-96 0 0,-12 0-64 0 0,0 0 0 0 0,-26 12 0 0 0,-12 13 0 0 0,37-25 0 0 0,-37 12 0 0 0,0 1 0 0 0,38-1 0 0 0,-13 0 0 0 0,0 13 0 0 0,-13-12 0 0 0,-37-1-96 0 0,-1 13 96 0 0,1 0 0 0 0,-1 0 0 0 0,1 0 64 0 0,-13 13 128 0 0,-13-13-32 0 0,-12 12-96 0 0,0 1-64 0 0,0-13 96 0 0,12-13 32 0 0,1 13 0 0 0,-26 0 128 0 0,13-12 0 0 0,-13-13-224 0 0,25 25-192 0 0,-12-13 0 0 0,12 0 0 0 0,-12 1 64 0 0,0-1 0 0 0,12 1 0 0 0,-12-1 0 0 0,0 0 32 0 0,-25-12-96 0 0,24 13 64 0 0,1 12 96 0 0,0-13 0 0 0,0 0 0 0 0,-26 13-64 0 0,26 0 64 0 0,0 0 0 0 0,-25 0 0 0 0,24 0-64 0 0,-11 0 64 0 0,11 0 0 0 0,-74 26 0 0 0,62-14 0 0 0,-13 1 0 0 0,-24 12-160 0 0,-13 13 96 0 0,-1 0 160 0 0,-11 12-32 0 0,11 0 0 0 0,1 13 0 0 0,-13 0-64 0 0,26 0 160 0 0,37-38-32 0 0,0 13-32 0 0,13-13 32 0 0,-13 1 64 0 0,-25 37 224 0 0,0-13-192 0 0,13-12-384 0 0,25-13 64 0 0,12-12 96 0 0,-12-1 0 0 0,12 1 64 0 0,-12 12 0 0 0,13-12 32 0 0,24-26-96 0 0,13-12 0 0 0,13 0-96 0 0,-25 12 96 0 0,12 0 0 0 0,0 1-64 0 0,0-13 64 0 0,26-13 0 0 0,-26 25-64 0 0,0 1 64 0 0,0-14 0 0 0,13 1 0 0 0,25-13 0 0 0,13 1 192 0 0,-39 11-96 0 0,14 1-96 0 0,-1 13 0 0 0,1-13 0 0 0,-1-1 0 0 0,-12 1 0 0 0,25 0-128 0 0,-13 12 0 0 0,1-12 32 0 0,12 0 96 0 0,0 0 0 0 0,-13 0 0 0 0,13-1 0 0 0,101-24 256 0 0,-126 25-160 0 0,12 12-96 0 0,-12 1 0 0 0,0-1 0 0 0,-1 0 0 0 0,1 13 0 0 0,0-12-128 0 0,-13 12 0 0 0,0 0 32 0 0,1-13 96 0 0,-1 13 128 0 0,0 13 0 0 0,-12-13-32 0 0,12-13-96 0 0,-13 13 0 0 0,1 0 0 0 0,12 13 0 0 0,-12-13 0 0 0,12 0-128 0 0,-12 0 0 0 0,-1 0 32 0 0,13 0 96 0 0,-12 0 0 0 0,0 0 0 0 0,-1 0-64 0 0,1 12 128 0 0,-26 1-128 0 0,1-13 64 0 0,-14 0 96 0 0,14 13-96 0 0,-1-13 96 0 0,-12 0-96 0 0,12 12 64 0 0,-12-12-64 0 0,0 0 0 0 0,12 0 0 0 0,-12-12 0 0 0,-25 12 128 0 0,25 12-32 0 0,-1-12 0 0 0,1 0 0 0 0,0 0-96 0 0,0 0 0 0 0,0 0 0 0 0,-1 0 0 0 0,-11 13 0 0 0,11-13-128 0 0,-11 0 64 0 0,-26 12-96 0 0,-13 1 0 0 0,26-13 96 0 0,12 13 64 0 0,-38-1 192 0 0,38 1-128 0 0,1-1-64 0 0,-1 1 0 0 0,0 0 0 0 0,13-1 0 0 0,0 1-128 0 0,-1 12 0 0 0,1-12-32 0 0,13-1 0 0 0,-1 13 64 0 0,-12 1 96 0 0,25-1-96 0 0,-13-13 32 0 0,1 51-224 0 0,12-38 192 0 0,0 1 0 0 0,0-14-32 0 0,12 1 0 0 0,-12-1 0 0 0,13 1 128 0 0,-1-13 0 0 0,1 13-64 0 0,0-13 64 0 0,24 0-1312 0 0,-37 0-19679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2:10:27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17340 4871 8703 0 0,'12'0'672'0'0,"1160"-201"12960"0"0,-2432 402-13568 0 0,3301-163 2592 0 0,-3679-202-18720 0 0,1638 164 6401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2:10:27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17417 4825 8031 0 0,'0'-25'640'0'0,"63"-75"3104"0"0,-38 74-3232 0 0,88-49 1536 0 0,-50 37-1152 0 0,-25 25-544 0 0,-26 1-224 0 0,1-13 0 0 0,12 12 64 0 0,-12 0-128 0 0,-1 13-64 0 0,1-12 96 0 0,0-1 128 0 0,12-12 352 0 0,0 12-192 0 0,-12 1-320 0 0,-1 12 32 0 0,13-25-32 0 0,13 12 0 0 0,-25 0 0 0 0,12 1 32 0 0,-12 12-32 0 0,12-13 32 0 0,25 1 128 0 0,-37 12-64 0 0,12 0 0 0 0,25-13 96 0 0,-24 13-160 0 0,-1-13 0 0 0,13 13 128 0 0,25 0 32 0 0,-38 0-128 0 0,0-12-128 0 0,0 12 64 0 0,13 0-64 0 0,12-13 128 0 0,-24 13-64 0 0,11 0 0 0 0,14 0 96 0 0,-1 0 0 0 0,-12 0 160 0 0,-13 13-64 0 0,-12-13 0 0 0,-1 0 0 0 0,14 12-160 0 0,-14-12-32 0 0,1 13-64 0 0,25 0 160 0 0,-13-13 0 0 0,13 12-64 0 0,-26 1 0 0 0,1-13-96 0 0,37 25 96 0 0,-25-12-96 0 0,13-1 128 0 0,0 13 32 0 0,-25-12-64 0 0,-1-13 128 0 0,26 25 288 0 0,-13 0-256 0 0,0 1-256 0 0,1-1 0 0 0,-26-13 0 0 0,25 1 0 0 0,-13 0 96 0 0,1 12 32 0 0,0-13-64 0 0,-13 1-64 0 0,12-13 0 0 0,1 25 0 0 0,-1-12 0 0 0,1-1 64 0 0,-13 1-64 0 0,25 12 0 0 0,-12-25 64 0 0,-1 13-64 0 0,-12-1 64 0 0,13 1 32 0 0,-13 0-96 0 0,13-1 128 0 0,-13 1-64 0 0,0-1 96 0 0,12 1-160 0 0,-12-1 0 0 0,0 1 64 0 0,13 0-64 0 0,-13-1 96 0 0,0 1-96 0 0,12-1 96 0 0,-12 14-32 0 0,13-14 0 0 0,0 13-64 0 0,-1 1 64 0 0,1-14-192 0 0,-13 13 64 0 0,12-12-32 0 0,1 0 96 0 0,-13-1 0 0 0,13 1 0 0 0,-1 12 0 0 0,1 0 0 0 0,-1-12 0 0 0,-12 12 0 0 0,0-12 0 0 0,13-1 0 0 0,-13 1 0 0 0,13 12 0 0 0,-13-12 0 0 0,0-1 0 0 0,12 13 0 0 0,-12-12 96 0 0,0 0 32 0 0,0 12 32 0 0,0-13 0 0 0,0 1-64 0 0,-12 12-32 0 0,12-12 0 0 0,0 12 0 0 0,0-12-64 0 0,-13 24 0 0 0,13-11 0 0 0,-13-14 64 0 0,13 39-64 0 0,0-39 64 0 0,0 1-64 0 0,0-1 0 0 0,0 14 0 0 0,0-14 0 0 0,0 1 64 0 0,0 12 96 0 0,13 0-96 0 0,-13-12-64 0 0,0 12 0 0 0,13-25-160 0 0,-13-13 96 0 0,12 1 64 0 0,-24-1 0 0 0,12 1 0 0 0,0-14 0 0 0,0-11 0 0 0,0 24 0 0 0,0-12 64 0 0,0-13-64 0 0,0-25 0 0 0,0 38-96 0 0,0 0 96 0 0,0-13 0 0 0,0 13 0 0 0,0-1 0 0 0,0-11 0 0 0,-13-39 0 0 0,0 13 0 0 0,1 0 0 0 0,-1 38 0 0 0,1 0 0 0 0,-14-26-64 0 0,1 13 64 0 0,-13-12 192 0 0,26 25-96 0 0,-1 12-96 0 0,-12-25-64 0 0,0 1-64 0 0,0-14 288 0 0,-1 14-96 0 0,14 11-64 0 0,-13 14 0 0 0,12-13 0 0 0,0 12 0 0 0,-12-25 0 0 0,0 13 0 0 0,0 12 0 0 0,12 1 0 0 0,-12-13 0 0 0,12-1-192 0 0,1 14 128 0 0,-1-1 64 0 0,13 1 0 0 0,-12-1 0 0 0,-1 0 0 0 0,13 1 0 0 0,13-1-96 0 0,-1 13 96 0 0,13 13 96 0 0,-12-1-96 0 0,12 1 0 0 0,0 0 0 0 0,1 24 0 0 0,-1-11 0 0 0,0 11 0 0 0,-12-24 0 0 0,12 12 0 0 0,-13-12 0 0 0,1 12 0 0 0,0-12 0 0 0,12 12 0 0 0,0 0-96 0 0,-12 0-32 0 0,12-12 0 0 0,0 25 64 0 0,0-13 320 0 0,0 12-192 0 0,-12-11-320 0 0,-13-14 128 0 0,0 13 128 0 0,13 13 0 0 0,-1 0 96 0 0,-12-13 32 0 0,0 0 0 0 0,0-12 0 0 0,0 0-128 0 0,13 24 0 0 0,-13-11 0 0 0,0 11 0 0 0,0-24 0 0 0,0 0 0 0 0,0-1 0 0 0,0 1 0 0 0,0-1 0 0 0,0 14 0 0 0,0-14-128 0 0,0 1 0 0 0,0-1 32 0 0,0 1 96 0 0,-13 25 256 0 0,13-26-160 0 0,0 1-96 0 0,0 12 0 0 0,0 0 0 0 0,0 1 0 0 0,-12-14 0 0 0,12 1 0 0 0,0-1 0 0 0,0 14 0 0 0,0-14-128 0 0,-13-12 0 0 0,13 13 32 0 0,0-1 96 0 0,0 1 0 0 0,0 0 0 0 0,0-1 0 0 0,13 1 224 0 0,-1-13-608 0 0,1 0 192 0 0,-1 0 192 0 0,1 0 0 0 0,0-13 0 0 0,24 1-288 0 0,-11-14 224 0 0,-1 14 64 0 0,-13-1 0 0 0,-12 1 128 0 0,13-1 0 0 0,0 0 0 0 0,-13-12 0 0 0,0 13 0 0 0,12-1 0 0 0,-12 0 0 0 0,0 1 0 0 0,0-1-128 0 0,0-25 0 0 0,0 1 0 0 0,0 24 0 0 0,-12 0 0 0 0,12-12 0 0 0,0 0 0 0 0,0-25 0 0 0,-13 12-96 0 0,-25-189 64 0 0,13 189-32 0 0,12 13 128 0 0,1 12 0 0 0,12 1-64 0 0,-13-13 64 0 0,-25 0-64 0 0,13-1 0 0 0,13 14 0 0 0,-1-1 0 0 0,0 1 0 0 0,1-1 0 0 0,-1 0 0 0 0,1-12 0 0 0,-1 13 0 0 0,0-1 0 0 0,1 0 0 0 0,-1 1 0 0 0,13-13 0 0 0,-12 12 0 0 0,12 0 0 0 0,-13-12 0 0 0,0-13 0 0 0,13 26 0 0 0,-12-1 0 0 0,-1-12 0 0 0,13 12 0 0 0,0 1-96 0 0,-12-1-32 0 0,-1 1-192 0 0,13-1 0 0 0,-13 13 352 0 0,1 0 64 0 0,12 13-512 0 0,0-1 352 0 0,0 1 64 0 0,0-1 0 0 0,0 1-64 0 0,12-13 64 0 0,-12 38 0 0 0,13 0 64 0 0,-13-26-64 0 0,0 13 64 0 0,0-12-64 0 0,0 12 0 0 0,13 13-128 0 0,-13-13 64 0 0,0 0 64 0 0,0 26 0 0 0,0-13 0 0 0,12-13 0 0 0,-12 0 0 0 0,0 25 0 0 0,0-25 0 0 0,0 1 0 0 0,13 24 0 0 0,-13-37 0 0 0,0 24 0 0 0,12-11 0 0 0,-12 49 0 0 0,13-62 0 0 0,-13 12 0 0 0,13 25 0 0 0,-13-12 0 0 0,0-13 0 0 0,12-12 0 0 0,-12 12 0 0 0,13-12 0 0 0,-13-1-96 0 0,0 1 96 0 0,12 0-96 0 0,-12-1 96 0 0,0 1-64 0 0,0-1 64 0 0,0 26-64 0 0,13-25 64 0 0,-13 12 0 0 0,0 0 0 0 0,13-12 0 0 0,-13-1 0 0 0,0 1 0 0 0,12 0 0 0 0,1-13 0 0 0,-13 12-64 0 0,25-12-32 0 0,-12 13-32 0 0,-1-13 64 0 0,1 0 64 0 0,-1-13 0 0 0,1 13 0 0 0,0 0 0 0 0,-1 0 0 0 0,1-12 0 0 0,-1 12 0 0 0,1 0 0 0 0,0 0 0 0 0,-1-13 0 0 0,13 0 0 0 0,-12 13 0 0 0,0-12 0 0 0,-1-1 0 0 0,1 13 0 0 0,-13-12 0 0 0,12-1 0 0 0,1 0 0 0 0,0-12 0 0 0,-13 0 96 0 0,0 12 0 0 0,0 1 0 0 0,0-26 64 0 0,-13 0-32 0 0,13 13-64 0 0,0 0 0 0 0,-13 0 0 0 0,13-1 0 0 0,-12 1 0 0 0,-13-25 128 0 0,12 25-128 0 0,0-1-64 0 0,1-11 64 0 0,-1 11 0 0 0,13 14-64 0 0,-25-26 0 0 0,12-12 0 0 0,1 37-96 0 0,12-12 32 0 0,-13-13 0 0 0,-12-12 64 0 0,25 37 0 0 0,-13-12 0 0 0,1 0 0 0 0,12 12 0 0 0,-25-12 0 0 0,12 0 0 0 0,0 12 0 0 0,-12-12 0 0 0,0 0 0 0 0,12 12 0 0 0,1 1 192 0 0,-26-14 288 0 0,13 1-224 0 0,-13 13-192 0 0,25-1-64 0 0,-24 0 0 0 0,11 1 0 0 0,14-1 0 0 0,-1 13 0 0 0,1-12 0 0 0,-14 12 0 0 0,1-13 0 0 0,0 0 0 0 0,12 1 0 0 0,1 12 0 0 0,-13-13 0 0 0,-13 13 0 0 0,25-12 0 0 0,1 12 0 0 0,-26-13 0 0 0,13 0 0 0 0,12 1 0 0 0,-12 12 0 0 0,0-13 0 0 0,-1 1 0 0 0,-11-1 0 0 0,11 0 0 0 0,1 1 0 0 0,13 12 0 0 0,-26-13 0 0 0,0 1 0 0 0,-12-1 0 0 0,24 13 0 0 0,1 0 0 0 0,-38 0 0 0 0,38-13 0 0 0,0 13 0 0 0,-38 0 0 0 0,0 0 0 0 0,38 13 0 0 0,-1-13 0 0 0,1 0 0 0 0,0 0 0 0 0,-25 13 0 0 0,24-13 0 0 0,14 0 0 0 0,-13 0 0 0 0,-1 0 0 0 0,14 12 0 0 0,-13-12 0 0 0,-1 0 0 0 0,14 13 0 0 0,-26-1 0 0 0,0 1 0 0 0,-12 0 0 0 0,12-1 0 0 0,0 13 0 0 0,26-12 0 0 0,-14-13 0 0 0,14 13 0 0 0,-13 12 0 0 0,12-25 0 0 0,0 12 0 0 0,-12 14 0 0 0,-13 11 0 0 0,13-11 0 0 0,0-1 0 0 0,-13 0 0 0 0,1 13 0 0 0,11-13 0 0 0,1-25 0 0 0,13 25 0 0 0,-1-12 0 0 0,-12-1 0 0 0,0 14 0 0 0,-1-14 0 0 0,14 1 0 0 0,-1-1 0 0 0,1 1 0 0 0,-14 25 0 0 0,14-26 0 0 0,-1 1 0 0 0,1-1 0 0 0,24-12 0 0 0,1 0 0 0 0,-1-12 0 0 0,1 12 0 0 0,0-13 0 0 0,12 1 0 0 0,0-13 0 0 0,-12 12 0 0 0,-1 0 0 0 0,13 1 0 0 0,13-13 0 0 0,-25-1 0 0 0,12 14 0 0 0,25-26 0 0 0,13 13-128 0 0,-38 12-64 0 0,1 1 0 0 0,37-26-128 0 0,-26 13 224 0 0,1 12 0 0 0,0 0 0 0 0,0 1 96 0 0,63-26 0 0 0,-26 13-64 0 0,-37 12 0 0 0,12 1 0 0 0,-12-1 0 0 0,0 0 64 0 0,12 1 0 0 0,1-1 0 0 0,-13 13 0 0 0,12-12 0 0 0,51 12 0 0 0,-63 0-64 0 0,12-13 64 0 0,-12 13 0 0 0,0 13 0 0 0,37-13 0 0 0,-12 0 0 0 0,-38 12 0 0 0,13-12 0 0 0,-13 13 0 0 0,1-1 0 0 0,24 1 0 0 0,0 12 0 0 0,-24-12 0 0 0,-1-1 0 0 0,0 1 0 0 0,0 0 0 0 0,0-1 0 0 0,1 13 0 0 0,11 1 0 0 0,1-1 0 0 0,0-13 0 0 0,-13 14 0 0 0,-12-1 0 0 0,-1-13 64 0 0,-12 1 0 0 0,-25 0 160 0 0,13-1-160 0 0,-1-12-64 0 0,0 13 0 0 0,-24-13 0 0 0,11 0 0 0 0,14 0 0 0 0,-26-13 0 0 0,13 1 224 0 0,-13-14 288 0 0,13 14-256 0 0,12-1-256 0 0,-12-12 0 0 0,0 12 0 0 0,0 13 0 0 0,-101-75-928 0 0,100 62 928 0 0,1 1 0 0 0,-38-1 0 0 0,13-12 0 0 0,-13 12 0 0 0,25 13 0 0 0,0-12 0 0 0,0 12 0 0 0,-88-13 0 0 0,89 13 0 0 0,-1 0 0 0 0,-50 0 0 0 0,62 13 0 0 0,-11-13-64 0 0,-39 12 0 0 0,0 13 0 0 0,1 1 0 0 0,50-14 64 0 0,-13 1 0 0 0,-25 25 0 0 0,38-26 0 0 0,-1 13 0 0 0,1-12-64 0 0,13 0 64 0 0,-26 37 0 0 0,25-37-64 0 0,-12 12 64 0 0,12-13 0 0 0,1 1 0 0 0,-13 12 0 0 0,12 0 64 0 0,1 1-64 0 0,37-26 256 0 0,-13 0-256 0 0,1-13 0 0 0,12-12 0 0 0,25 12 0 0 0,-24 13 0 0 0,11-25 0 0 0,39 0 0 0 0,12-13 0 0 0,0 13-64 0 0,1 12 64 0 0,-52 1 0 0 0,14-1 0 0 0,50 0 0 0 0,-13 13 0 0 0,-38 0 0 0 0,1 0 0 0 0,-14 0-96 0 0,14 0 96 0 0,-13 0-64 0 0,-1 0 64 0 0,1 0 0 0 0,0 0 64 0 0,25 13-64 0 0,13-13 64 0 0,-51 13-64 0 0,13-13 64 0 0,25 12 32 0 0,-26 1-96 0 0,-11-13 0 0 0,37 12 0 0 0,-38 1 0 0 0,0-13 0 0 0,0 13 0 0 0,-12-1 0 0 0,12-12 0 0 0,-12 13-96 0 0,12 12-32 0 0,-13 0 64 0 0,1-12 64 0 0,-13 12 0 0 0,-13-12 0 0 0,1-1 64 0 0,-1 1 0 0 0,-12-1 0 0 0,0 1 0 0 0,-13-1 32 0 0,0 1 0 0 0,0-13-96 0 0,26 0 64 0 0,-13-13-64 0 0,-1 13 0 0 0,1-12 64 0 0,0 12-64 0 0,0-13 0 0 0,-38 1 64 0 0,38-1-64 0 0,-64-25-256 0 0,52 26 128 0 0,11-1 128 0 0,-11-12 0 0 0,-1 12 0 0 0,-38-12 0 0 0,38 13 0 0 0,13-1 0 0 0,-38-12-64 0 0,38 12 0 0 0,0 1 0 0 0,0-1 0 0 0,12 0 64 0 0,-12 1-64 0 0,12-1 64 0 0,-25-12-128 0 0,13 12 0 0 0,0 13 64 0 0,12 0 64 0 0,1 13 0 0 0,-1 0 0 0 0,-12-13-64 0 0,12 25 64 0 0,-12 0-64 0 0,0-12 64 0 0,12 12 0 0 0,1 0 0 0 0,-51 51 0 0 0,50-64 0 0 0,-12 13 0 0 0,0 26-64 0 0,12-39 0 0 0,1 13 64 0 0,12-12 96 0 0,-13 0-32 0 0,13-1 0 0 0,0 13-64 0 0,13-12 64 0 0,-1 0 32 0 0,1-13-96 0 0,12 0 64 0 0,25-13-64 0 0,1-12 0 0 0,-13 0 0 0 0,-13 12 0 0 0,38-12 0 0 0,-38 0 0 0 0,13 0 0 0 0,0 12 0 0 0,-13 0-96 0 0,50-12 32 0 0,-37 13 64 0 0,0-1 0 0 0,0 0 0 0 0,0 13 0 0 0,-1 0 0 0 0,-11 0 0 0 0,49-12 0 0 0,-12 12 0 0 0,-25 0 0 0 0,-13 0 0 0 0,51 0 0 0 0,-38 12 64 0 0,-1-12-64 0 0,-11 13 0 0 0,11-13 0 0 0,1 13 0 0 0,-13-13 0 0 0,1 12 0 0 0,11-12 0 0 0,-11 13 0 0 0,-1-1 0 0 0,-13 1 0 0 0,14-13 0 0 0,-1 13 0 0 0,-13-1 0 0 0,1 1 64 0 0,0-1-64 0 0,-13 13 0 0 0,12-12 0 0 0,-12 25 0 0 0,0-13 0 0 0,13-12 96 0 0,-26-1-96 0 0,13 13 96 0 0,0-12-96 0 0,0 12 64 0 0,0 0-64 0 0,0-12 0 0 0,-12 0 64 0 0,12-1-64 0 0,0 1 64 0 0,0-1-64 0 0,-13 1 64 0 0,13 0 128 0 0,-13-26-96 0 0,1 13 0 0 0,-1-13-32 0 0,-214-188 256 0 0,202 176-320 0 0,0 12-96 0 0,12-12 96 0 0,-12 12-96 0 0,-50-50-128 0 0,49 38 160 0 0,14 13 0 0 0,-13-1 0 0 0,12 0-32 0 0,-12 1 0 0 0,0-13 0 0 0,-1 12 0 0 0,14 13 96 0 0,-13-13 0 0 0,-1 13 64 0 0,1 0-64 0 0,-13 0 0 0 0,-12 13-128 0 0,25-13 64 0 0,-38 38-128 0 0,38-38 128 0 0,12 12 64 0 0,13 1 0 0 0,-13 0 0 0 0,13-1-96 0 0,13 1 0 0 0,0-13 0 0 0,12 12 0 0 0,63-24-768 0 0,-50 12-8480 0 0,-38 0-4607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2:10:27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17392 4739 11487 0 0,'-907'-365'11776'0'0,"1008"440"-10912"0"0,440-125 192 0 0,-591 25-1056 0 0,0-26 0 0 0,-127 1-64 0 0,152 50 0 0 0,0 13 0 0 0,-189 24 64 0 0,125 1-96 0 0,14-13 96 0 0,50-12 0 0 0,-26 12 0 0 0,1 0 0 0 0,-379 379 224 0 0,152-392 576 0 0,920-264-8832 0 0,-505 189 7296 0 0,51-50-800 0 0,-113 50 3936 0 0,-38 38-1984 0 0,-51 25 1152 0 0,-12 0-1120 0 0,0 0-320 0 0,12 12 0 0 0,-25 1 224 0 0,26-13-160 0 0,-13 12 32 0 0,-13 14 128 0 0,0-26-224 0 0,25 12 0 0 0,-12 1 0 0 0,0-13-64 0 0,12 12 0 0 0,-12 1 0 0 0,0 0 0 0 0,0-13-64 0 0,12 12 0 0 0,-12-12 0 0 0,0 13 0 0 0,0-1 64 0 0,-26 14 96 0 0,26-14-64 0 0,0 1 0 0 0,-26 12 64 0 0,1 0 0 0 0,0 13 0 0 0,-1 0 96 0 0,26-26-96 0 0,-13 14 0 0 0,-12-1 0 0 0,25-13-160 0 0,-1 14 0 0 0,-24-1 0 0 0,0 0 192 0 0,12 0-128 0 0,0 13 0 0 0,0-13 96 0 0,13 13-32 0 0,0-25-64 0 0,12-1-64 0 0,-12 13 0 0 0,12 13 0 0 0,1-13-96 0 0,-1-25 32 0 0,1 38 0 0 0,-1-13 64 0 0,0-12 0 0 0,13 0-96 0 0,-12 12-96 0 0,-1-13 96 0 0,-25 39-800 0 0,38-39 576 0 0,-37 51-384 0 0,11-50 480 0 0,1 50-672 0 0,13-38 608 0 0,-1 0-3968 0 0,26-12 2720 0 0,-13-13-13503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2:10:27.0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19513 5463 8799 0 0,'63'-13'736'0'0,"-50"13"-768"0"0,-1 0 128 0 0,1 0 96 0 0,-1 0 96 0 0,1 0 2368 0 0,0 0-1824 0 0,-13-12-192 0 0,12 12-448 0 0,-12-13 0 0 0,13 1 96 0 0,-1-1-32 0 0,1 0 0 0 0,0 1 64 0 0,-13-13 64 0 0,12-1 32 0 0,-12 14 96 0 0,0-1-224 0 0,13 13 32 0 0,-13-12-32 0 0,12 12 288 0 0,-12-13-384 0 0,0 0 32 0 0,13 13 800 0 0,-13-12-320 0 0,0 24 352 0 0,13-12-608 0 0,-13 26-224 0 0,0-14-128 0 0,0 13-32 0 0,0-12 0 0 0,-13 12 0 0 0,13 0 64 0 0,0 26 0 0 0,0-26-64 0 0,0 0 0 0 0,0 26 0 0 0,0-1-64 0 0,13 13 0 0 0,-13-38 0 0 0,12 0 0 0 0,-12 1 0 0 0,13 11 0 0 0,-1 14 256 0 0,-12-26-128 0 0,13 0-128 0 0,-13 26 0 0 0,0-14 0 0 0,13 52 480 0 0,-13-64-352 0 0,-13 13-128 0 0,13 37 0 0 0,0-24 0 0 0,0-1 0 0 0,0-25 0 0 0,0-12-64 0 0,0 25-192 0 0,0-26 128 0 0,0 1 32 0 0,13-26-32 0 0,-13-12 64 0 0,0-13 0 0 0,12 26 64 0 0,-12-26 0 0 0,0 13 0 0 0,0-1 0 0 0,0-37 0 0 0,0-12 0 0 0,0 50 0 0 0,0-76 64 0 0,-12 76-64 0 0,12-13 0 0 0,0 0 0 0 0,0 0 64 0 0,0-37 96 0 0,0 49 32 0 0,0-24-32 0 0,0-13 0 0 0,12 25-160 0 0,-12 0 0 0 0,0 1 0 0 0,0-1-96 0 0,13-25-192 0 0,-13 38 160 0 0,12-13 128 0 0,-12 25 0 0 0,0-12 0 0 0,0-13 96 0 0,13 0 192 0 0,-26 26-160 0 0,1 12 192 0 0,-1 0-160 0 0,1 12-32 0 0,-1 26-64 0 0,0-13-256 0 0,13-12 128 0 0,-12 12 64 0 0,12 13 0 0 0,-13 12 0 0 0,13-24 0 0 0,0-1 0 0 0,13 38 0 0 0,-13 12 0 0 0,0-37 0 0 0,12 0 0 0 0,-12 12 0 0 0,13-12 0 0 0,0 50 0 0 0,-1-50-96 0 0,1 0 32 0 0,-13-13 0 0 0,12 13 64 0 0,14 25 0 0 0,-26-25-64 0 0,12-13 64 0 0,1 51 0 0 0,-1-51 0 0 0,-12 0 0 0 0,0 13-64 0 0,13-26 64 0 0,-13 26-96 0 0,0-25 96 0 0,0-1 0 0 0,0 14 0 0 0,0-14 0 0 0,0 1 0 0 0,0-1 0 0 0,-13-12-96 0 0,1 0-64 0 0,-1-25-64 0 0,-12 0 96 0 0,12 12 128 0 0,-12-50 128 0 0,13 0 224 0 0,-1 0-288 0 0,13 38-224 0 0,0-13 0 0 0,0 13 0 0 0,0 0 160 0 0,0-51-64 0 0,0 51 64 0 0,0-13-96 0 0,0 1 96 0 0,0-1-64 0 0,0 0 64 0 0,0 0 0 0 0,13 0-64 0 0,-13-12 64 0 0,0 12 0 0 0,12 13 0 0 0,-12-13 0 0 0,0 13 0 0 0,13 0 0 0 0,-13 0 0 0 0,12-1 0 0 0,1 14 0 0 0,-13-1 64 0 0,13 26 96 0 0,-13-1-160 0 0,0 14 0 0 0,12-14 64 0 0,-12 13-64 0 0,0 1 0 0 0,0 37 0 0 0,0 12 0 0 0,0 1 0 0 0,0-38 0 0 0,0-1 0 0 0,0 52 0 0 0,13-14 64 0 0,-1 1 64 0 0,1-1 96 0 0,12-12-96 0 0,-12 0-128 0 0,-1-25 0 0 0,1-13-128 0 0,0 1-32 0 0,12-14 0 0 0,-13 1 0 0 0,-12 12 32 0 0,13-12 0 0 0,0-1 0 0 0,-1 1 0 0 0,1-1-96 0 0,-13 1 128 0 0,-25-38 0 0 0,12 0 96 0 0,0 25-96 0 0,-12-51 0 0 0,13 39 32 0 0,-1-26 64 0 0,-12-25 0 0 0,12 0 0 0 0,-12-13 64 0 0,25 51-64 0 0,-13-13 288 0 0,13-37 288 0 0,0 37-320 0 0,0-164-1408 0 0,0 114 1152 0 0,0 50-64 0 0,13 13 64 0 0,-13-38 0 0 0,0 38 0 0 0,13 0 0 0 0,-13-1 64 0 0,0 1-64 0 0,0 13 96 0 0,0-14-96 0 0,12 14 64 0 0,-24 12 224 0 0,12 12-224 0 0,0 1-64 0 0,-13 0 0 0 0,0 24 0 0 0,13 14 0 0 0,0-13 0 0 0,0-1 0 0 0,0 1 0 0 0,0 0 64 0 0,0 0-64 0 0,0 0 0 0 0,13 37 0 0 0,-13-24 0 0 0,0-14 0 0 0,0 14 0 0 0,13-1 0 0 0,-1 76 0 0 0,1-38 0 0 0,-13-25 0 0 0,12 13 0 0 0,1 0 0 0 0,0-51 0 0 0,-1 13 0 0 0,1 12 0 0 0,-1 13 0 0 0,-12-38 0 0 0,13 0 0 0 0,-13 1-64 0 0,13-1 64 0 0,-13-13 0 0 0,12 14-128 0 0,1-14-96 0 0,-1 13-768 0 0,1-12 448 0 0,-13-26 128 0 0,13-12 128 0 0,-13 13 224 0 0,0-1 0 0 0,0-12 0 0 0,0 0-32 0 0,0-13 0 0 0,0 13 0 0 0,-13-38-128 0 0,0 0-32 0 0,13 25 128 0 0,-12 0 64 0 0,12 0 64 0 0,-13 0-96 0 0,13 13 96 0 0,-12-13 0 0 0,-14-25 96 0 0,14 13 64 0 0,-13 0 0 0 0,12-13 0 0 0,0 37-96 0 0,1 14 32 0 0,12-26-32 0 0,-13 13 32 0 0,13 0 32 0 0,-12-1-32 0 0,-1-37 160 0 0,13 26-128 0 0,0 11 0 0 0,0-11 128 0 0,0 24-160 0 0,0 0 0 0 0,0 1 192 0 0,0 24 448 0 0,13 14-736 0 0,-13 24-96 0 0,0-37 96 0 0,0 12 64 0 0,0 38-64 0 0,0-25 0 0 0,12-13-96 0 0,-12 13 32 0 0,13-1 64 0 0,-13 1 0 0 0,12 13 0 0 0,-12-14 0 0 0,13 1 0 0 0,0 0 0 0 0,-1 0 96 0 0,1 37-32 0 0,12-12-64 0 0,-25 0 0 0 0,13-37 0 0 0,-13-1-96 0 0,12 25 96 0 0,-12-12 64 0 0,13-13 0 0 0,-13 0-64 0 0,0 1 0 0 0,0-1 0 0 0,0 38-1440 0 0,0-51 1248 0 0,0-24-2080 0 0,-13-1 2112 0 0,1-12-1184 0 0,-1 12-8480 0 0,13 13 2977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2:10:27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18610 4602 13759 0 0,'0'-13'1504'0'0,"0"1"-1632"0"0,-12-1-224 0 0,-1 0-320 0 0,0 13 640 0 0,1-12 480 0 0,-13-13 192 0 0,12 25 320 0 0,-12-26-64 0 0,12 26-512 0 0,13-12 0 0 0,-12-1 0 0 0,-1 13-256 0 0,-12-12 96 0 0,12-14-128 0 0,-12 14-32 0 0,0-1 0 0 0,12 1 0 0 0,1-1 0 0 0,-1 13-64 0 0,1-13 64 0 0,-1 13-64 0 0,0-12 96 0 0,-12-1 64 0 0,13 13 0 0 0,-14-12 32 0 0,1 12 32 0 0,13-13-64 0 0,-1 13 0 0 0,-12-13 64 0 0,12 13-128 0 0,1 13 0 0 0,-14-13 0 0 0,14 0 0 0 0,-1 13-32 0 0,-12-13 32 0 0,-13 0 64 0 0,13 0-96 0 0,12 12 0 0 0,1-12 0 0 0,-13 13-64 0 0,-13-1-64 0 0,0 1 128 0 0,13 0 480 0 0,0 12-288 0 0,12-25-384 0 0,0 12 0 0 0,1-12 0 0 0,-1 13 192 0 0,13 0 64 0 0,-12-13 0 0 0,-1 25 0 0 0,0-13-128 0 0,1-12 0 0 0,-1 13 0 0 0,1 0 0 0 0,-1-13 0 0 0,13 12 0 0 0,0 1 0 0 0,-13-26 0 0 0,1 13 64 0 0,12-12 128 0 0,12-1-160 0 0,1 0-32 0 0,0 13-64 0 0,-1-12 64 0 0,1 12-96 0 0,-1-13 96 0 0,1 13-96 0 0,12-12 96 0 0,0 12-96 0 0,1 0 32 0 0,-1-13 64 0 0,25 13 0 0 0,13-13 0 0 0,-25 1 64 0 0,-13 12-64 0 0,38-13-64 0 0,0 1-224 0 0,-38 12 160 0 0,13-13 192 0 0,25 13 192 0 0,-38 0-128 0 0,51-13-64 0 0,-63 1-64 0 0,12 12 0 0 0,-13 0 0 0 0,1 0 0 0 0,-1 0 0 0 0,1 0 0 0 0,-13 12 0 0 0,-13-12 64 0 0,13 13-64 0 0,-12-13 96 0 0,-1 13-96 0 0,1-13 0 0 0,-13 12 0 0 0,12-12 0 0 0,-12 13 0 0 0,0-13 64 0 0,12 0-64 0 0,0 12 0 0 0,1-12 0 0 0,-13 0 0 0 0,12 0 0 0 0,-12 0 0 0 0,12 0 0 0 0,1 0 0 0 0,-14 0 0 0 0,-11 0 0 0 0,24 0 0 0 0,-12 0 0 0 0,12 0 0 0 0,-12 13 0 0 0,-25-13 0 0 0,37 0 0 0 0,-12 13 0 0 0,0-13 0 0 0,-1 12 0 0 0,-37-12 0 0 0,51 13-96 0 0,-26-13 0 0 0,25 12 32 0 0,-12-12-64 0 0,0 13 0 0 0,0-13-32 0 0,-26 13-64 0 0,1-1 32 0 0,12 1 96 0 0,13-1 0 0 0,0-12 96 0 0,12 0-96 0 0,-12 0 96 0 0,12 13 0 0 0,-12-13 0 0 0,-13 13 0 0 0,1 12 0 0 0,-1-13-64 0 0,0 1 64 0 0,25-13 0 0 0,-12 13 0 0 0,0 12 0 0 0,12-25 0 0 0,-12 12 0 0 0,13 1 0 0 0,-1 0 0 0 0,0-13-64 0 0,13-13 64 0 0,13 13 0 0 0,0-13 0 0 0,-1 13 0 0 0,-12-12 0 0 0,13 12 0 0 0,-1-13 0 0 0,1 13 0 0 0,-13-12 0 0 0,25-1 0 0 0,-12 13 0 0 0,-13-13 0 0 0,12 13 0 0 0,1-12 0 0 0,0 12 224 0 0,-1 0 96 0 0,-12-13-160 0 0,0 1 416 0 0,13 12-864 0 0,-26-13 896 0 0,13 0-512 0 0,-12 1 0 0 0,12-1 0 0 0,0 1 32 0 0,0-1-128 0 0,0 0 64 0 0,0 1-64 0 0,0-1 0 0 0,-13 13 128 0 0,13-25 0 0 0,-13 25 0 0 0,13-13 0 0 0,-12 1-64 0 0,-1-1 384 0 0,-12 1-352 0 0,25-1-192 0 0,-13 13-32 0 0,1 0 0 0 0,12-13 128 0 0,-25 1 128 0 0,-1 12-128 0 0,14 0 96 0 0,-139-13 192 0 0,138 13-288 0 0,0 0 0 0 0,1 13 0 0 0,-1-13 0 0 0,13 12 0 0 0,-12-12-96 0 0,-1 0 160 0 0,13 13-64 0 0,13 0 0 0 0,-1-13 0 0 0,1 0 0 0 0,-13 12 0 0 0,12-12 0 0 0,1 0 0 0 0,12 0 0 0 0,0 0 0 0 0,1-12 0 0 0,-1 24 0 0 0,13 1 0 0 0,-13-13 0 0 0,13 0 0 0 0,-26 12 0 0 0,1-12 0 0 0,12 13 0 0 0,-12-13 0 0 0,12 13 0 0 0,0-1 0 0 0,-25 1 0 0 0,13-13 0 0 0,12 25 0 0 0,-13-12 0 0 0,14 12 0 0 0,-26-13 0 0 0,12-12 0 0 0,-12 13-96 0 0,13 0 32 0 0,-1-13-32 0 0,-12 12 96 0 0,13 1 192 0 0,-13-1-96 0 0,13 1-96 0 0,-13 0-32 0 0,0-1 224 0 0,0-37 64 0 0,-13 12-64 0 0,13 1-192 0 0,-13-1 0 0 0,1 1 0 0 0,-1-1 0 0 0,1 0 0 0 0,-1 13 0 0 0,0-12 0 0 0,1-1 0 0 0,-1 1 0 0 0,1-1 0 0 0,-1-12 0 0 0,0 12 0 0 0,1 1 0 0 0,-1-1 0 0 0,1 0 0 0 0,-1-12 0 0 0,0 13 0 0 0,1-1 0 0 0,-1 13 0 0 0,13-13 0 0 0,-12 1 0 0 0,24 12-192 0 0,-12-13 192 0 0,13 13 0 0 0,-13-12 0 0 0,12 12 0 0 0,-12 12 0 0 0,13-12 0 0 0,0 0 0 0 0,-1 13 0 0 0,26-1 0 0 0,-13-12 0 0 0,-12 13 0 0 0,12-13 0 0 0,13 13 0 0 0,0-1 0 0 0,-1 1 0 0 0,-24-13 0 0 0,0 0 0 0 0,12 12 0 0 0,0 1 0 0 0,0 0 0 0 0,-25-1 0 0 0,13 13 64 0 0,-13-12 32 0 0,12 0 0 0 0,-12-1-96 0 0,0 1 0 0 0,0-1 64 0 0,13 1-64 0 0,-13 0 0 0 0,13-1 64 0 0,-13 1-64 0 0,12-13 64 0 0,-24-13 320 0 0,-1 1-288 0 0,0-1-32 0 0,1 0 384 0 0,-1 13-288 0 0,1-12-160 0 0,-1 12 0 0 0,13-13 0 0 0,-13 13 0 0 0,1-12 0 0 0,-13 12 0 0 0,12 0 0 0 0,13-13 0 0 0,-13 13 0 0 0,1-13 0 0 0,-13 13 0 0 0,12-12 0 0 0,-12-1-64 0 0,0-12-128 0 0,12 25 160 0 0,-12-13 224 0 0,0 1-160 0 0,12-1-288 0 0,0 13 128 0 0,1-12 128 0 0,-1 12 0 0 0,-12-13 0 0 0,0 13-96 0 0,12-13-32 0 0,-25 13-64 0 0,38-12 96 0 0,-12 12 96 0 0,-1 0 0 0 0,1 0 96 0 0,-1 0-96 0 0,0-13 0 0 0,1 13 0 0 0,-1 0 0 0 0,1 0 0 0 0,-14 0 0 0 0,14 0-96 0 0,-1-12 96 0 0,-12 24-64 0 0,12-12-64 0 0,1 0 64 0 0,-1 13-96 0 0,1-13-32 0 0,-14 0 0 0 0,-11 12 0 0 0,-64 14-3104 0 0,63-14-2432 0 0,0 1-928 0 0,38-13-1855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2:10:27.0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16078 10421 6527 0 0,'0'-12'5536'0'0,"-12"12"-5280"0"0,-1 0 1216 0 0,1 12 3040 0 0,24-12-2880 0 0,1-12-1120 0 0,-13 24-352 0 0,12-12-160 0 0,1 0 192 0 0,0 0 96 0 0,-1-12-128 0 0,1 24 32 0 0,-1-12-64 0 0,1 0 32 0 0,0 0 352 0 0,-1 0-512 0 0,1 0 64 0 0,-1 0-64 0 0,1 0 128 0 0,0 0 64 0 0,-1 0-96 0 0,1 0 0 0 0,-1 0 0 0 0,1 0 0 0 0,12 0 0 0 0,-12 0-96 0 0,-1 0 0 0 0,1 0 96 0 0,-13-12 0 0 0,13 12 32 0 0,-1 0 0 0 0,1 0-64 0 0,-1 0 96 0 0,1 0-64 0 0,0 12 32 0 0,-1-12 128 0 0,1 0-128 0 0,-1 0-64 0 0,1 0-64 0 0,0 0 0 0 0,-1 13 0 0 0,1-13 0 0 0,-1 0 0 0 0,1 0 0 0 0,0 0 64 0 0,-1 0-64 0 0,1 0 0 0 0,-1 0-96 0 0,1-13 96 0 0,0 13 0 0 0,-1 0 0 0 0,1 0 0 0 0,-1 0 64 0 0,14 0 0 0 0,-14 0-64 0 0,1 0 96 0 0,-1 0-96 0 0,1 0 160 0 0,0 0-160 0 0,-1 0 96 0 0,1 0 0 0 0,12 0 96 0 0,-12 0-96 0 0,-1 0-96 0 0,1 0 0 0 0,-1 0 0 0 0,1 0-96 0 0,12 0 96 0 0,0 0 0 0 0,1 0 0 0 0,-14 0 0 0 0,1 0 0 0 0,-1 13 0 0 0,1-13 0 0 0,0 0 128 0 0,12 0-32 0 0,0 0 160 0 0,-12 0-96 0 0,-1 0 0 0 0,1-13 0 0 0,25 13 64 0 0,-26 0-160 0 0,13 0-64 0 0,-12 0 0 0 0,12 0 0 0 0,-12 0 0 0 0,12 0 0 0 0,-12 0 0 0 0,12-12 0 0 0,-13 12 0 0 0,14 0 0 0 0,-14-13 0 0 0,13 13 96 0 0,-12 0-96 0 0,12 0 0 0 0,0 0 0 0 0,26 0 0 0 0,-39 0 0 0 0,14 0 0 0 0,-14 0 0 0 0,13 0 0 0 0,1 0 0 0 0,-14 0 0 0 0,1 0 0 0 0,-1 0 0 0 0,1 0 0 0 0,0 0 0 0 0,24 0 0 0 0,-24 0 0 0 0,0 0 0 0 0,-1 0 0 0 0,1 0 0 0 0,-1 0 0 0 0,26 0 0 0 0,-25 0 0 0 0,-1 0 0 0 0,14 0 0 0 0,-14 0 0 0 0,1 0 0 0 0,-1 0 64 0 0,14 0-64 0 0,-14 0 0 0 0,1 0 0 0 0,-1 0 0 0 0,1 0 0 0 0,0 0 0 0 0,-1 0 0 0 0,1 0 0 0 0,-1 0 0 0 0,1 0 0 0 0,12 0 0 0 0,-12 0 0 0 0,-1 0 0 0 0,1 0 64 0 0,12 0 32 0 0,-12 0-96 0 0,-1 0 0 0 0,1 0 0 0 0,0 0 0 0 0,-1 0 0 0 0,13 0 0 0 0,-12 0 0 0 0,0 0 0 0 0,-1 0 0 0 0,13 0 0 0 0,-12 0 0 0 0,0 0 0 0 0,37-12 0 0 0,-37 12 0 0 0,-1-13 64 0 0,13 13-64 0 0,-12 0 0 0 0,0 0 0 0 0,12-13 0 0 0,-13 13 0 0 0,14 0 0 0 0,-14 0 0 0 0,13 0 0 0 0,-12 0 0 0 0,0 0 0 0 0,12 0 0 0 0,-13 0 64 0 0,1 13-64 0 0,0-26 0 0 0,12 13 0 0 0,-13 0 0 0 0,1 0 0 0 0,0 0 0 0 0,-1 0 0 0 0,1 0 0 0 0,-1 0 0 0 0,1 13 0 0 0,0-13 0 0 0,-1 0 0 0 0,1 0 0 0 0,12 13 0 0 0,-12-13 0 0 0,-1 0 0 0 0,1 0 0 0 0,100 12 0 0 0,-100-12 0 0 0,-1 0 0 0 0,1 13 224 0 0,-1-13-160 0 0,1 12-64 0 0,0-12 160 0 0,-1 0 0 0 0,1 0-320 0 0,-13 13 384 0 0,12-13-448 0 0,1 0 320 0 0,-13-13 160 0 0,13 13 192 0 0,-1 0-736 0 0,1 0 160 0 0,-13-12 192 0 0,12 24-64 0 0,-24-12 832 0 0,12 13-832 0 0,-13-13 0 0 0,13 13 0 0 0,-12-13 0 0 0,12 12 0 0 0,-13 1 0 0 0,0-13 0 0 0,1 12 0 0 0,-1-12 0 0 0,13 13 0 0 0,-12-13 0 0 0,-1 0 0 0 0,0 13 0 0 0,13-1 0 0 0,-12-12 0 0 0,-1 13 0 0 0,1-1 0 0 0,-1-12 0 0 0,13 13 0 0 0,-12-13 0 0 0,-1 13 0 0 0,13-1 0 0 0,-13-12 0 0 0,-24 51 0 0 0,11-39 0 0 0,26 1 0 0 0,-12-1 0 0 0,-1 1 0 0 0,13 0 0 0 0,-12-13 0 0 0,12 12 0 0 0,-13 1 0 0 0,13-1 0 0 0,-13-12 0 0 0,13 13 0 0 0,-12 0 0 0 0,-1-1 0 0 0,13 1 0 0 0,-12-13 0 0 0,12 12 0 0 0,-13 1 0 0 0,0 0 0 0 0,13-1 0 0 0,-12 1 0 0 0,-1-1 0 0 0,13 1 0 0 0,-12 0 0 0 0,12-1 0 0 0,-13 1 0 0 0,13-1 0 0 0,-13 1 0 0 0,13 0 0 0 0,-12-1 0 0 0,-1-12 0 0 0,13 13 0 0 0,-12-1 0 0 0,-1 1 0 0 0,13 0 0 0 0,-13-1 0 0 0,1 1 0 0 0,12-1 0 0 0,-13 1 0 0 0,1 0 0 0 0,-1-1 0 0 0,0 13 0 0 0,1-12 0 0 0,-1 0 0 0 0,13-1 0 0 0,-12 1 0 0 0,-1-1 0 0 0,0 1 0 0 0,13 0 0 0 0,-12 12 64 0 0,-1-25-64 0 0,1 25 0 0 0,12-12 0 0 0,-13-13 0 0 0,0 25 0 0 0,13-13 0 0 0,-25 14 0 0 0,25-14 0 0 0,-12 1 0 0 0,-1 12 0 0 0,13-12 0 0 0,-13 12 0 0 0,1-13 0 0 0,12 1 0 0 0,0 0 0 0 0,-13-1 96 0 0,13 1-96 0 0,-12-1 96 0 0,12 1-96 0 0,0 0 0 0 0,-13-1 0 0 0,13 1 0 0 0,0-1 0 0 0,-13 14 0 0 0,13-1 0 0 0,-12-13 0 0 0,12 1 0 0 0,-13 0-64 0 0,13-1 64 0 0,0 1 0 0 0,-12-1 0 0 0,12 14 0 0 0,0-1 0 0 0,-13 0 0 0 0,13-12 0 0 0,0-1 0 0 0,-13 1 0 0 0,13-1 0 0 0,0 14 0 0 0,-12-14 0 0 0,12 1 0 0 0,0-1 0 0 0,-13 14 0 0 0,13-14 64 0 0,0 1-64 0 0,-12 12 0 0 0,12-12 0 0 0,0-1 0 0 0,-13 1 0 0 0,13 12 0 0 0,-13-12 0 0 0,13 12 0 0 0,-12-13 0 0 0,12 1 0 0 0,0 0 0 0 0,-13 12 0 0 0,13-13 0 0 0,-12 1 0 0 0,12 12 0 0 0,-13-12-96 0 0,0-1 96 0 0,13 1 0 0 0,-12 12 0 0 0,12-12 64 0 0,-13-1-64 0 0,1 14 0 0 0,12-14 0 0 0,-13 1 0 0 0,0 12 0 0 0,13 0 0 0 0,-12-12 0 0 0,12-1 0 0 0,-13 1 0 0 0,13 0 0 0 0,0-1 0 0 0,-12 1 0 0 0,12-1 0 0 0,-13 1 0 0 0,13 0 0 0 0,-13 12 0 0 0,1-13 0 0 0,12 1 0 0 0,-13 0 0 0 0,13-1 0 0 0,-12 1 0 0 0,12-1 0 0 0,-26 13 0 0 0,14-12 64 0 0,12 0-64 0 0,0-1 0 0 0,-13 1 0 0 0,13-1 0 0 0,-12 1 64 0 0,12 0-64 0 0,-13-1 0 0 0,0 26 0 0 0,1-25 0 0 0,12-1 0 0 0,-13 1 0 0 0,1 12 0 0 0,12-12 0 0 0,-13-1 0 0 0,13 1 0 0 0,0-1 0 0 0,-13 1 0 0 0,13 0 0 0 0,0-1 0 0 0,-12-12 0 0 0,12 13 0 0 0,0-1 0 0 0,-13 1 0 0 0,13 0 0 0 0,0-1 0 0 0,0 13 0 0 0,-12-12-64 0 0,12 12 64 0 0,0-12 0 0 0,0-1 0 0 0,-13 1 0 0 0,13 0 0 0 0,0-1 0 0 0,-13 1 0 0 0,13-1 0 0 0,0 1 64 0 0,-12-26-64 0 0,12 1-64 0 0,-13 12 64 0 0,13-13 0 0 0,0 1 0 0 0,-12-1 0 0 0,12 0 0 0 0,-13 13 0 0 0,13-12 64 0 0,0-1-64 0 0,-13 13 0 0 0,13-12 0 0 0,-12-1 0 0 0,12 0 0 0 0,-13 13 0 0 0,13-12 0 0 0,-12-1 0 0 0,12 1 0 0 0,-13 12 0 0 0,13-13 0 0 0,-13 0 0 0 0,13 1 0 0 0,-12-1 0 0 0,12 1 0 0 0,-13 12 0 0 0,13-13 0 0 0,-12 13 0 0 0,12-13 0 0 0,0 1 64 0 0,-13 12-64 0 0,13-13 0 0 0,-13 13 0 0 0,13-12 0 0 0,-12-1 0 0 0,-1 13 0 0 0,13-13 0 0 0,-12 13 0 0 0,-1-12 0 0 0,0-1 64 0 0,13 1-64 0 0,-12 12 0 0 0,-1-13 0 0 0,13 0-64 0 0,-12 1 64 0 0,-1 12 0 0 0,0-13 64 0 0,1 1-64 0 0,-1-1 0 0 0,1 0-64 0 0,-1 13 64 0 0,13-12 0 0 0,-13-1 0 0 0,1 1 160 0 0,-1-1-96 0 0,1 0 32 0 0,-1 1-96 0 0,0 12-64 0 0,13-13 64 0 0,-12-12 0 0 0,-1 13 0 0 0,1-1 0 0 0,12 0 0 0 0,-13 1 0 0 0,13-1 0 0 0,-13-12 0 0 0,1 12 0 0 0,-1 1 0 0 0,13-1 0 0 0,-12 1 64 0 0,-1-1-64 0 0,13 0 64 0 0,-13 1-64 0 0,1-1 64 0 0,-13-12 0 0 0,25 12-64 0 0,-13 1 0 0 0,13-1 0 0 0,-13 1 0 0 0,1 12-64 0 0,12-13-32 0 0,-13 13 0 0 0,1-13 96 0 0,12 1 0 0 0,-13 12 0 0 0,13-13 0 0 0,-13 1 64 0 0,1-1 128 0 0,-1 0-96 0 0,13 1-96 0 0,-12 12 0 0 0,-1-13 0 0 0,0 1-160 0 0,1-1-32 0 0,-1 0 352 0 0,13 1-64 0 0,-12 12 0 0 0,-14-25 64 0 0,14 12-96 0 0,12 0-64 0 0,-13 13 0 0 0,1-12 0 0 0,12-1 0 0 0,-13 1 0 0 0,0 12 0 0 0,13-13 0 0 0,0 0 0 0 0,-12 1-64 0 0,-1-1 128 0 0,13 1 64 0 0,-12-1 128 0 0,12 0-320 0 0,-13-12-192 0 0,0 13 128 0 0,13-1 128 0 0,-12 13 0 0 0,12-13 0 0 0,-13 1 0 0 0,13-1 0 0 0,-12 1 0 0 0,-1 12 0 0 0,13-13 0 0 0,-13 0 0 0 0,1 13 0 0 0,12-12 0 0 0,-13-1 0 0 0,-12-12 0 0 0,25 12 0 0 0,-13 1 0 0 0,1-1 0 0 0,12 1 0 0 0,-13-1 96 0 0,1 0 96 0 0,12-12-96 0 0,-13 13-224 0 0,0-1-96 0 0,1 0 352 0 0,12 1 0 0 0,-13 12-32 0 0,13-13-96 0 0,-12 1-128 0 0,-1-1 0 0 0,13 0 128 0 0,-25 1 224 0 0,25-1-96 0 0,-13 1-128 0 0,1 12-128 0 0,12-13 0 0 0,-13 0 32 0 0,0 1 96 0 0,13-1 0 0 0,-12 13 0 0 0,12-12 0 0 0,0-1 0 0 0,-13 0 0 0 0,13 1 0 0 0,-12 12 128 0 0,12-13 0 0 0,-13 1-32 0 0,0-14-96 0 0,1 14 0 0 0,12-1 0 0 0,-13 13 0 0 0,1-12 0 0 0,-1-14 0 0 0,0 14-256 0 0,1 12 128 0 0,12-13 128 0 0,-13 1 0 0 0,1 12 0 0 0,12-13-64 0 0,-13 0 128 0 0,13 1 32 0 0,-13 12 0 0 0,13-13 32 0 0,-12 1-128 0 0,12-1 0 0 0,-13 0 0 0 0,1 1 0 0 0,12-1 0 0 0,0 1 0 0 0,-13 12 0 0 0,13-13-128 0 0,-13 0 0 0 0,1-12 32 0 0,-1 13 224 0 0,1-1 32 0 0,12 0-288 0 0,-13 1-96 0 0,13-1 576 0 0,-13 1-224 0 0,13-1-128 0 0,-12 0-128 0 0,12 1 0 0 0,0-1 32 0 0,-13 1 32 0 0,13-1 64 0 0,0 0-64 0 0,0 1 64 0 0,-12-1 0 0 0,12 1 0 0 0,-13-1 0 0 0,13 0 0 0 0,0 1 0 0 0,-13-1 0 0 0,13 1 96 0 0,0-1 32 0 0,-12 13 0 0 0,12-13 0 0 0,0 1-224 0 0,-13-1-32 0 0,13 1 0 0 0,0-1 0 0 0,0 0 128 0 0,0 1 0 0 0,-12-1 0 0 0,12 1 0 0 0,0-1 0 0 0,-13 0 0 0 0,13 1 0 0 0,0-1 192 0 0,-13 1-96 0 0,13-1 0 0 0,0 0 0 0 0,0 1-96 0 0,0-1 0 0 0,-12 13 0 0 0,12-12-96 0 0,0-1-160 0 0,0 0 192 0 0,0 1 192 0 0,0-1 64 0 0,0 1-320 0 0,0-1 0 0 0,-13 0 288 0 0,1 1 32 0 0,12 24-544 0 0,12-12 704 0 0,1 0-1056 0 0,-1 13-1312 0 0,1 0-5408 0 0,-13-1-1376 0 0,0-12-2527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0:04:35.0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19366 17072 18687 0 0,'-25'-139'5696'0'0,"38"177"-5568"0"0,12 113 416 0 0,-13-12-64 0 0,14 25-224 0 0,-26-114-160 0 0,12 114-32 0 0,26 113 32 0 0,-38-189-96 0 0,25 164 64 0 0,-25-164 0 0 0,25 152-64 0 0,-12-165 0 0 0,12 89-160 0 0,13-13 32 0 0,-25-125 64 0 0,12 37 320 0 0,-13-38-160 0 0,14 25-96 0 0,-1-25 0 0 0,-13 1 0 0 0,-12-14 0 0 0,13 1 0 0 0,-13-1 0 0 0,25 1 0 0 0,-25 0 0 0 0,0-1 0 0 0,13-12 0 0 0,12 13 256 0 0,-12-13-256 0 0,37 0 96 0 0,-25 0-96 0 0,89 0 0 0 0,-64-13 0 0 0,126 1-96 0 0,-100-1 96 0 0,138-25 0 0 0,-151 26 0 0 0,151-39 64 0 0,-75 13 64 0 0,-13 13 0 0 0,101-38 0 0 0,-38 13-128 0 0,-63 37 160 0 0,-89 13-96 0 0,26 0 0 0 0,-12 0-64 0 0,-39 0 0 0 0,14 0-352 0 0,-14-12-832 0 0,1-1-288 0 0,-13-12-1056 0 0,0 25-19103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0:10:39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16019 7483 10303 0 0,'-13'-38'448'0'0,"13"50"960"0"0,-13-12-576 0 0,13 13-576 0 0,0 0 576 0 0,-12-1-192 0 0,12 1 288 0 0,0 12-160 0 0,12-12 32 0 0,-12-1-512 0 0,13 1-160 0 0,0 12 288 0 0,-13-12-288 0 0,25 24-64 0 0,-13-24-64 0 0,14 25 544 0 0,-14-13-96 0 0,13 13 64 0 0,-12-13-256 0 0,37 25-32 0 0,-37-37-160 0 0,50 37 160 0 0,-50-37-128 0 0,50 50 0 0 0,-13-25 64 0 0,-12-13-64 0 0,-13-12-32 0 0,38 37 32 0 0,-38-37 0 0 0,38 37 448 0 0,-50-37-352 0 0,62 24-192 0 0,-62-24-96 0 0,63 12 448 0 0,-51-25-224 0 0,50 13 64 0 0,-49-1-128 0 0,62-12 128 0 0,-63 0-128 0 0,63-12 160 0 0,-63 12-160 0 0,76-13 128 0 0,-76 13-128 0 0,76-12-256 0 0,-63-1 128 0 0,63 0 64 0 0,-63 13 0 0 0,75-25 224 0 0,-88 25-128 0 0,89-25 64 0 0,-77 12-96 0 0,77-24 256 0 0,-76 24-192 0 0,62 0-224 0 0,-62 1 96 0 0,50-39 0 0 0,-12-24 64 0 0,-51 50-64 0 0,0-1 64 0 0,38-37 128 0 0,-50 51-128 0 0,50-51 192 0 0,-51 38-160 0 0,26-38-32 0 0,-25 50 0 0 0,25-37-64 0 0,-38 24 64 0 0,12-11 0 0 0,1 24-64 0 0,-13-12 64 0 0,-13-13-64 0 0,13 25 0 0 0,-12-24 0 0 0,12 24 0 0 0,0 0-96 0 0,-13 13-32 0 0,13-12-384 0 0,-13 24-1120 0 0,13-12-21087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0:10:39.6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16603 6276 11519 0 0,'0'-38'576'0'0,"0"25"-576"0"0,-13 1 288 0 0,13-1-192 0 0,-13 0-512 0 0,-24 1 256 0 0,-1 24 704 0 0,13-12-320 0 0,-13-12 640 0 0,13 12-576 0 0,-26-13-224 0 0,39 13-64 0 0,-51 13 0 0 0,12-13 0 0 0,1 0 0 0 0,-13 12 0 0 0,38-12 0 0 0,-1 0 0 0 0,-37 26 192 0 0,38-14-128 0 0,-25 13 640 0 0,25-12-448 0 0,-13 25 224 0 0,25-13-320 0 0,-25 25-160 0 0,38-37 0 0 0,-12 37 0 0 0,24 13 320 0 0,1-50-192 0 0,25 25 288 0 0,-13-26-288 0 0,38 26 768 0 0,-38-25-608 0 0,63-13-32 0 0,-50-13-192 0 0,38 1 0 0 0,-38 12-64 0 0,88-13 64 0 0,-89 0-64 0 0,14 13 0 0 0,62-25 96 0 0,-75 13 0 0 0,63-26-32 0 0,-63 25 0 0 0,50-12 224 0 0,-63 12-192 0 0,25-12 96 0 0,-37 13-128 0 0,12-14 352 0 0,-25 14-160 0 0,-12-1 0 0 0,12 1-128 0 0,-38-14 192 0 0,25 14-224 0 0,-50-39-96 0 0,13 14-96 0 0,-1 11 96 0 0,39 14 0 0 0,-51-26-256 0 0,38 38 160 0 0,-26-25-416 0 0,-50 25-544 0 0,64 0 736 0 0,-52 25-4256 0 0,89-25-9311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0T00:04:45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18625 6235 11935 0 0,'-13'-38'1312'0'0,"13"25"-1312"0"0,-126-75-640 0 0,51 76 1344 0 0,-215 75 2112 0 0,265-51-2752 0 0,-51 13-64 0 0,-50 13 0 0 0,76 0 0 0 0,-13-13 0 0 0,37-12 0 0 0,-49 37 448 0 0,50-37-288 0 0,-38 25 576 0 0,37-38-480 0 0,1 12 256 0 0,13-12-352 0 0,12 25 96 0 0,12 13-160 0 0,1-13-96 0 0,-1-12 96 0 0,1-1 0 0 0,0-12-32 0 0,24 13 224 0 0,14 0 96 0 0,24-1-224 0 0,-49-12-256 0 0,37 13 32 0 0,12-13 64 0 0,-37 0 0 0 0,88 0 128 0 0,-101 12-128 0 0,89-12 128 0 0,-77 13-128 0 0,77-13 224 0 0,-76-13-160 0 0,-1 1 96 0 0,26-13 224 0 0,-25-1-192 0 0,50-24 576 0 0,-50 38-512 0 0,25-64-448 0 0,-50 51 96 0 0,25-38 320 0 0,-26 0 0 0 0,-12 50-160 0 0,13-12 0 0 0,-26-25-64 0 0,1 24 0 0 0,-26-11-160 0 0,13 24 96 0 0,-51-12-448 0 0,51 25 352 0 0,-101 0-640 0 0,88 0 544 0 0,-75 25-1056 0 0,62-12 864 0 0,-62 12-2208 0 0,113-25-13311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4E29F-BAEB-481F-A8E7-5426DEAE0EFC}" type="datetimeFigureOut">
              <a:rPr lang="en-AU" smtClean="0"/>
              <a:t>26/07/2020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0707F-9532-4B20-994C-E95AE363D4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0965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0707F-9532-4B20-994C-E95AE363D475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819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1475" y="4048755"/>
            <a:ext cx="4636034" cy="93161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823581"/>
            <a:ext cx="4636033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title goes here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37062" y="388434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409292" y="365496"/>
            <a:ext cx="250389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200" b="1" i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9" name="Picture 8" descr="NSW Government Logo.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62" y="5854650"/>
            <a:ext cx="720000" cy="77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180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096000" y="1989138"/>
            <a:ext cx="5707063" cy="40845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34963" y="1989138"/>
            <a:ext cx="5559425" cy="40845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55491" y="779117"/>
            <a:ext cx="11458138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5511" y="1300834"/>
            <a:ext cx="11464251" cy="53782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20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860" y="6267450"/>
            <a:ext cx="407672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261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 bar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Placeholder 5" descr="Name of bar chart to be inserted" title="Chart">
            <a:extLst>
              <a:ext uri="{FF2B5EF4-FFF2-40B4-BE49-F238E27FC236}">
                <a16:creationId xmlns:a16="http://schemas.microsoft.com/office/drawing/2014/main" id="{78CDAE48-35F7-4A8F-908A-26AABCF38BAC}"/>
              </a:ext>
            </a:extLst>
          </p:cNvPr>
          <p:cNvGraphicFramePr>
            <a:graphicFrameLocks/>
          </p:cNvGraphicFramePr>
          <p:nvPr userDrawn="1"/>
        </p:nvGraphicFramePr>
        <p:xfrm>
          <a:off x="5182466" y="1997878"/>
          <a:ext cx="6735498" cy="4075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34962" y="1989138"/>
            <a:ext cx="4573467" cy="40845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16229" y="779117"/>
            <a:ext cx="11497400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229" y="1300834"/>
            <a:ext cx="11503533" cy="53782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20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860" y="6267450"/>
            <a:ext cx="407672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762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 pie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Placeholder 6" descr="Name of pie chart to be inserted" title="Chart">
            <a:extLst>
              <a:ext uri="{FF2B5EF4-FFF2-40B4-BE49-F238E27FC236}">
                <a16:creationId xmlns:a16="http://schemas.microsoft.com/office/drawing/2014/main" id="{605EC759-23A5-412D-8489-3CD3D3F4FD71}"/>
              </a:ext>
            </a:extLst>
          </p:cNvPr>
          <p:cNvGraphicFramePr>
            <a:graphicFrameLocks/>
          </p:cNvGraphicFramePr>
          <p:nvPr userDrawn="1"/>
        </p:nvGraphicFramePr>
        <p:xfrm>
          <a:off x="6201810" y="1989138"/>
          <a:ext cx="5569982" cy="4090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34962" y="1989138"/>
            <a:ext cx="5550933" cy="4090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34963" y="779117"/>
            <a:ext cx="11478666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1300834"/>
            <a:ext cx="11484800" cy="53782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20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860" y="6267450"/>
            <a:ext cx="407672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082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F0DC3A9-4AE8-4D39-96BD-7D19AA2EEC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51538" y="1989138"/>
            <a:ext cx="5868987" cy="412348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34962" y="1989138"/>
            <a:ext cx="5392737" cy="41234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EFECAC3-BF7B-B746-B2D0-F554BFDC2964}"/>
              </a:ext>
            </a:extLst>
          </p:cNvPr>
          <p:cNvCxnSpPr/>
          <p:nvPr userDrawn="1"/>
        </p:nvCxnSpPr>
        <p:spPr>
          <a:xfrm>
            <a:off x="369867" y="388434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34963" y="779117"/>
            <a:ext cx="11478666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1300834"/>
            <a:ext cx="11484799" cy="53782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20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860" y="6267450"/>
            <a:ext cx="407672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617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ED2C0BA2-4F2F-4DB2-B9B9-254956473F7A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5780088" y="1989138"/>
            <a:ext cx="5964237" cy="415722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34963" y="1989138"/>
            <a:ext cx="5211822" cy="4090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34963" y="779117"/>
            <a:ext cx="11478666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1300834"/>
            <a:ext cx="11484799" cy="53782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20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860" y="6267450"/>
            <a:ext cx="407672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663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62F238E7-DF0B-440A-80CD-92A5852D35B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5796951" y="1989138"/>
            <a:ext cx="5753700" cy="408457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34963" y="1989138"/>
            <a:ext cx="5211822" cy="40845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34963" y="779117"/>
            <a:ext cx="11478666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1300834"/>
            <a:ext cx="11484799" cy="53782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20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860" y="6267450"/>
            <a:ext cx="407672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581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2F1FE39-C0F2-944E-ADC2-E08B6382AD5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15912" y="1838658"/>
            <a:ext cx="2628000" cy="1882442"/>
          </a:xfrm>
          <a:noFill/>
        </p:spPr>
        <p:txBody>
          <a:bodyPr anchor="ctr" anchorCtr="1"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10EADF1-D8D0-154F-9B7E-17D789EB038B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200773" y="1861904"/>
            <a:ext cx="2628000" cy="1859195"/>
          </a:xfrm>
          <a:noFill/>
        </p:spPr>
        <p:txBody>
          <a:bodyPr anchor="ctr" anchorCtr="1"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775B559C-3FE4-814B-B5AA-D677CF7850F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239152" y="1838658"/>
            <a:ext cx="2628000" cy="1882442"/>
          </a:xfrm>
          <a:noFill/>
        </p:spPr>
        <p:txBody>
          <a:bodyPr anchor="ctr" anchorCtr="1"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F2AA6B3-A7A7-124A-84B4-677FC0B30967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277532" y="1838658"/>
            <a:ext cx="2628000" cy="1882442"/>
          </a:xfrm>
          <a:noFill/>
        </p:spPr>
        <p:txBody>
          <a:bodyPr anchor="ctr" anchorCtr="1"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334963" y="779117"/>
            <a:ext cx="11478666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1300834"/>
            <a:ext cx="11484799" cy="53782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20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7"/>
          </p:nvPr>
        </p:nvSpPr>
        <p:spPr>
          <a:xfrm>
            <a:off x="315913" y="3913188"/>
            <a:ext cx="2627312" cy="2089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38"/>
          </p:nvPr>
        </p:nvSpPr>
        <p:spPr>
          <a:xfrm>
            <a:off x="3243263" y="3913188"/>
            <a:ext cx="2740025" cy="2089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9"/>
          </p:nvPr>
        </p:nvSpPr>
        <p:spPr>
          <a:xfrm>
            <a:off x="6238875" y="3913188"/>
            <a:ext cx="2628900" cy="2089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40"/>
          </p:nvPr>
        </p:nvSpPr>
        <p:spPr>
          <a:xfrm>
            <a:off x="9201150" y="3913188"/>
            <a:ext cx="2627313" cy="2089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860" y="6267450"/>
            <a:ext cx="407672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0437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Table">
  <p:cSld name="1_Two Column Tab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334963" y="1989138"/>
            <a:ext cx="5211822" cy="409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3pPr>
            <a:lvl4pPr marL="1828800" lvl="3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34963" y="779117"/>
            <a:ext cx="1147866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334963" y="1300834"/>
            <a:ext cx="11484799" cy="53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 b="0" i="0">
                <a:solidFill>
                  <a:schemeClr val="accent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3pPr>
            <a:lvl4pPr marL="1828800" lvl="3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26860" y="6267450"/>
            <a:ext cx="4076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38104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SW Government Logo.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1262" y="5844922"/>
            <a:ext cx="720000" cy="778515"/>
          </a:xfrm>
          <a:prstGeom prst="rect">
            <a:avLst/>
          </a:prstGeom>
        </p:spPr>
      </p:pic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8758" y="3160988"/>
            <a:ext cx="4636034" cy="93161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8760" y="1935814"/>
            <a:ext cx="4636033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title goes here</a:t>
            </a:r>
            <a:endParaRPr lang="en-AU"/>
          </a:p>
        </p:txBody>
      </p:sp>
      <p:sp>
        <p:nvSpPr>
          <p:cNvPr id="4" name="Oval 3" descr="Students at a computer" title="Students"/>
          <p:cNvSpPr/>
          <p:nvPr userDrawn="1"/>
        </p:nvSpPr>
        <p:spPr>
          <a:xfrm>
            <a:off x="409292" y="594400"/>
            <a:ext cx="5588592" cy="5588592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err="1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37062" y="388434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409292" y="365496"/>
            <a:ext cx="250389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200" b="1" i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23785866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1475" y="4048755"/>
            <a:ext cx="4636034" cy="904985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823581"/>
            <a:ext cx="4636033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title goes here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37062" y="388434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409292" y="365496"/>
            <a:ext cx="250389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200" b="1" i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9" name="Picture 8" descr="NSW Government Logo.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62" y="5854650"/>
            <a:ext cx="720000" cy="77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631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62" y="5854650"/>
            <a:ext cx="720000" cy="778515"/>
          </a:xfrm>
          <a:prstGeom prst="rect">
            <a:avLst/>
          </a:prstGeom>
        </p:spPr>
      </p:pic>
      <p:sp>
        <p:nvSpPr>
          <p:cNvPr id="9" name="Oval 8" descr="Student writing at his desk"/>
          <p:cNvSpPr/>
          <p:nvPr userDrawn="1"/>
        </p:nvSpPr>
        <p:spPr>
          <a:xfrm>
            <a:off x="5769864" y="219974"/>
            <a:ext cx="6391656" cy="6391656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err="1"/>
          </a:p>
        </p:txBody>
      </p:sp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1475" y="4048755"/>
            <a:ext cx="4636034" cy="1242336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823581"/>
            <a:ext cx="4636033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title goes here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37062" y="388434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409292" y="365496"/>
            <a:ext cx="250389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200" b="1" i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36567578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SW Government Logo.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23" y="5894897"/>
            <a:ext cx="720000" cy="786318"/>
          </a:xfrm>
          <a:prstGeom prst="rect">
            <a:avLst/>
          </a:prstGeom>
        </p:spPr>
      </p:pic>
      <p:sp>
        <p:nvSpPr>
          <p:cNvPr id="9" name="Oval 8" descr="Student writing at his desk"/>
          <p:cNvSpPr/>
          <p:nvPr userDrawn="1"/>
        </p:nvSpPr>
        <p:spPr>
          <a:xfrm>
            <a:off x="6793918" y="1384916"/>
            <a:ext cx="4963075" cy="4963075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7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err="1"/>
          </a:p>
        </p:txBody>
      </p:sp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328" y="4048755"/>
            <a:ext cx="4636034" cy="157968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20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328" y="2823581"/>
            <a:ext cx="4636033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Divider title goes here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37062" y="388434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409292" y="365496"/>
            <a:ext cx="250389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200" b="1" i="0">
                <a:solidFill>
                  <a:schemeClr val="tx2"/>
                </a:solidFill>
                <a:latin typeface="Montserrat SemiBold" pitchFamily="2" charset="77"/>
              </a:rPr>
              <a:t>NSW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140334724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-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SW Government Logo.&#10;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039" y="5894897"/>
            <a:ext cx="720000" cy="786318"/>
          </a:xfrm>
          <a:prstGeom prst="rect">
            <a:avLst/>
          </a:prstGeom>
        </p:spPr>
      </p:pic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1475" y="4048755"/>
            <a:ext cx="4636034" cy="1766983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20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823581"/>
            <a:ext cx="4636033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Divider title goes here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37062" y="388434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409292" y="365496"/>
            <a:ext cx="250389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200" b="1" i="0">
                <a:solidFill>
                  <a:schemeClr val="tx2"/>
                </a:solidFill>
                <a:latin typeface="Montserrat SemiBold" pitchFamily="2" charset="77"/>
              </a:rPr>
              <a:t>NSW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1740098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860" y="6267450"/>
            <a:ext cx="407672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37062" y="1989138"/>
            <a:ext cx="11531881" cy="40905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078">
            <a:extLst>
              <a:ext uri="{FF2B5EF4-FFF2-40B4-BE49-F238E27FC236}">
                <a16:creationId xmlns:a16="http://schemas.microsoft.com/office/drawing/2014/main" id="{6CEE090E-CCFD-D641-BC04-E336F151C8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6860" y="1266324"/>
            <a:ext cx="8754995" cy="573335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20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109" y="759531"/>
            <a:ext cx="8958934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Agenda slide</a:t>
            </a:r>
            <a:endParaRPr lang="en-AU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C913C52-0751-BC4D-A716-67C521725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37062" y="388434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385F729-539D-F848-B304-C18B0623A65C}"/>
              </a:ext>
            </a:extLst>
          </p:cNvPr>
          <p:cNvSpPr txBox="1"/>
          <p:nvPr userDrawn="1"/>
        </p:nvSpPr>
        <p:spPr>
          <a:xfrm>
            <a:off x="409292" y="365496"/>
            <a:ext cx="250389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200" b="1" i="0">
                <a:solidFill>
                  <a:schemeClr val="tx2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1" name="Picture 10" descr="NSW Government Logo.&#10;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3627" y="6076592"/>
            <a:ext cx="540000" cy="58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542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34962" y="1989138"/>
            <a:ext cx="11485563" cy="4090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5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1" y="1300834"/>
            <a:ext cx="11484801" cy="53782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20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34952" y="779117"/>
            <a:ext cx="11478677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860" y="6267450"/>
            <a:ext cx="407672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071F07-F06E-2849-8B89-3514EDBF9E12}"/>
              </a:ext>
            </a:extLst>
          </p:cNvPr>
          <p:cNvSpPr txBox="1"/>
          <p:nvPr userDrawn="1"/>
        </p:nvSpPr>
        <p:spPr>
          <a:xfrm>
            <a:off x="11472672" y="630326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err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E057A-CC61-F24B-BE7D-4167C765EE07}"/>
              </a:ext>
            </a:extLst>
          </p:cNvPr>
          <p:cNvSpPr txBox="1"/>
          <p:nvPr userDrawn="1"/>
        </p:nvSpPr>
        <p:spPr>
          <a:xfrm>
            <a:off x="1255776" y="42672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5554E1-F1CE-644B-8B7C-7617C8C65A82}"/>
              </a:ext>
            </a:extLst>
          </p:cNvPr>
          <p:cNvSpPr txBox="1"/>
          <p:nvPr userDrawn="1"/>
        </p:nvSpPr>
        <p:spPr>
          <a:xfrm>
            <a:off x="329184" y="43891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err="1"/>
          </a:p>
        </p:txBody>
      </p:sp>
    </p:spTree>
    <p:extLst>
      <p:ext uri="{BB962C8B-B14F-4D97-AF65-F5344CB8AC3E}">
        <p14:creationId xmlns:p14="http://schemas.microsoft.com/office/powerpoint/2010/main" val="15589520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3"/>
          <a:stretch/>
        </p:blipFill>
        <p:spPr>
          <a:xfrm>
            <a:off x="1" y="0"/>
            <a:ext cx="11141476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7062" y="1989138"/>
            <a:ext cx="11482699" cy="41106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9C2C0D5-A346-2643-9D8C-8C22D5D50C6E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EFECAC3-BF7B-B746-B2D0-F554BFDC2964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74AE827-7224-224D-825A-55775AA3B745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37366" y="779117"/>
            <a:ext cx="11476263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7376" y="1300834"/>
            <a:ext cx="11482386" cy="53782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20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860" y="6267450"/>
            <a:ext cx="407672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823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37062" y="6371461"/>
            <a:ext cx="5400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0A22D65-9FDC-489F-B10E-6D0B5D9F1F8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8" name="Picture 7" descr="NSW Government Logo.&#10;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2123" y="6146848"/>
            <a:ext cx="540000" cy="58973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16228" y="1725254"/>
            <a:ext cx="114973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16228" y="779117"/>
            <a:ext cx="1149740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FECAC3-BF7B-B746-B2D0-F554BFDC2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37062" y="388434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4AE827-7224-224D-825A-55775AA3B745}"/>
              </a:ext>
            </a:extLst>
          </p:cNvPr>
          <p:cNvSpPr txBox="1"/>
          <p:nvPr userDrawn="1"/>
        </p:nvSpPr>
        <p:spPr>
          <a:xfrm>
            <a:off x="409292" y="365496"/>
            <a:ext cx="250389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200" b="1" i="0">
                <a:solidFill>
                  <a:schemeClr val="tx2"/>
                </a:solidFill>
                <a:latin typeface="Montserrat SemiBold" pitchFamily="2" charset="77"/>
              </a:rPr>
              <a:t>NSW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300335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>
    <p:fade/>
  </p:transition>
  <p:hf sldNum="0" hdr="0" dt="0"/>
  <p:txStyles>
    <p:titleStyle>
      <a:lvl1pPr algn="l" defTabSz="685798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2"/>
          </a:solidFill>
          <a:latin typeface="Montserrat SemiBold" panose="00000700000000000000" pitchFamily="2" charset="0"/>
          <a:ea typeface="+mj-ea"/>
          <a:cs typeface="+mj-cs"/>
        </a:defRPr>
      </a:lvl1pPr>
    </p:titleStyle>
    <p:bodyStyle>
      <a:lvl1pPr marL="177800" indent="-177800" algn="l" defTabSz="685798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1pPr>
      <a:lvl2pPr marL="355600" indent="-177800" algn="l" defTabSz="685798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ClrTx/>
        <a:buFont typeface="Montserrat Medium" panose="00000600000000000000" pitchFamily="2" charset="0"/>
        <a:buChar char="−"/>
        <a:defRPr sz="160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2pPr>
      <a:lvl3pPr marL="541338" indent="-177800" algn="l" defTabSz="685798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ClrTx/>
        <a:buFont typeface="Montserrat Medium" panose="00000600000000000000" pitchFamily="2" charset="0"/>
        <a:buChar char="»"/>
        <a:tabLst/>
        <a:defRPr sz="160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3pPr>
      <a:lvl4pPr marL="719138" indent="-185738" algn="l" defTabSz="685798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ClrTx/>
        <a:buFont typeface="Courier New" panose="02070309020205020404" pitchFamily="49" charset="0"/>
        <a:buChar char="o"/>
        <a:defRPr sz="1400" b="0" i="0" kern="1200">
          <a:solidFill>
            <a:schemeClr val="tx2"/>
          </a:solidFill>
          <a:latin typeface="Montserrat Medium" panose="00000600000000000000" pitchFamily="2" charset="0"/>
          <a:ea typeface="+mn-ea"/>
          <a:cs typeface="+mn-cs"/>
        </a:defRPr>
      </a:lvl4pPr>
      <a:lvl5pPr marL="896938" indent="-177800" algn="l" defTabSz="685798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b="0" i="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43" indent="-171449" algn="l" defTabSz="6857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42" indent="-171449" algn="l" defTabSz="6857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41" indent="-171449" algn="l" defTabSz="6857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40" indent="-171449" algn="l" defTabSz="6857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9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8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6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6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4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93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92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90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9" pos="211">
          <p15:clr>
            <a:srgbClr val="F26B43"/>
          </p15:clr>
        </p15:guide>
        <p15:guide id="20" pos="3840">
          <p15:clr>
            <a:srgbClr val="F26B43"/>
          </p15:clr>
        </p15:guide>
        <p15:guide id="21" pos="7435">
          <p15:clr>
            <a:srgbClr val="F26B43"/>
          </p15:clr>
        </p15:guide>
        <p15:guide id="22" orient="horz" pos="249">
          <p15:clr>
            <a:srgbClr val="F26B43"/>
          </p15:clr>
        </p15:guide>
        <p15:guide id="23" orient="horz" pos="4178">
          <p15:clr>
            <a:srgbClr val="F26B43"/>
          </p15:clr>
        </p15:guide>
        <p15:guide id="34" orient="horz" pos="527">
          <p15:clr>
            <a:srgbClr val="FBAE40"/>
          </p15:clr>
        </p15:guide>
        <p15:guide id="35" orient="horz" pos="867">
          <p15:clr>
            <a:srgbClr val="FBAE40"/>
          </p15:clr>
        </p15:guide>
        <p15:guide id="36" orient="horz" pos="1049">
          <p15:clr>
            <a:srgbClr val="FBAE40"/>
          </p15:clr>
        </p15:guide>
        <p15:guide id="37" pos="844">
          <p15:clr>
            <a:srgbClr val="FDE53C"/>
          </p15:clr>
        </p15:guide>
        <p15:guide id="38" pos="1443">
          <p15:clr>
            <a:srgbClr val="FDE53C"/>
          </p15:clr>
        </p15:guide>
        <p15:guide id="39" pos="2043">
          <p15:clr>
            <a:srgbClr val="FDE53C"/>
          </p15:clr>
        </p15:guide>
        <p15:guide id="40" pos="2641">
          <p15:clr>
            <a:srgbClr val="FDE53C"/>
          </p15:clr>
        </p15:guide>
        <p15:guide id="41" pos="3241">
          <p15:clr>
            <a:srgbClr val="FDE53C"/>
          </p15:clr>
        </p15:guide>
        <p15:guide id="42" pos="4439">
          <p15:clr>
            <a:srgbClr val="FDE53C"/>
          </p15:clr>
        </p15:guide>
        <p15:guide id="43" pos="5039">
          <p15:clr>
            <a:srgbClr val="FDE53C"/>
          </p15:clr>
        </p15:guide>
        <p15:guide id="44" pos="5637">
          <p15:clr>
            <a:srgbClr val="FDE53C"/>
          </p15:clr>
        </p15:guide>
        <p15:guide id="45" pos="6236">
          <p15:clr>
            <a:srgbClr val="FDE53C"/>
          </p15:clr>
        </p15:guide>
        <p15:guide id="46" pos="6835">
          <p15:clr>
            <a:srgbClr val="FDE53C"/>
          </p15:clr>
        </p15:guide>
        <p15:guide id="47" orient="horz" pos="1253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26.png"/><Relationship Id="rId42" Type="http://schemas.openxmlformats.org/officeDocument/2006/relationships/customXml" Target="../ink/ink21.xml"/><Relationship Id="rId47" Type="http://schemas.openxmlformats.org/officeDocument/2006/relationships/image" Target="../media/image39.png"/><Relationship Id="rId63" Type="http://schemas.openxmlformats.org/officeDocument/2006/relationships/image" Target="../media/image47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60.png"/><Relationship Id="rId112" Type="http://schemas.openxmlformats.org/officeDocument/2006/relationships/customXml" Target="../ink/ink56.xml"/><Relationship Id="rId16" Type="http://schemas.openxmlformats.org/officeDocument/2006/relationships/customXml" Target="../ink/ink8.xml"/><Relationship Id="rId107" Type="http://schemas.openxmlformats.org/officeDocument/2006/relationships/image" Target="../media/image69.png"/><Relationship Id="rId11" Type="http://schemas.openxmlformats.org/officeDocument/2006/relationships/image" Target="../media/image21.png"/><Relationship Id="rId32" Type="http://schemas.openxmlformats.org/officeDocument/2006/relationships/customXml" Target="../ink/ink16.xml"/><Relationship Id="rId37" Type="http://schemas.openxmlformats.org/officeDocument/2006/relationships/image" Target="../media/image34.png"/><Relationship Id="rId53" Type="http://schemas.openxmlformats.org/officeDocument/2006/relationships/image" Target="../media/image42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55.png"/><Relationship Id="rId102" Type="http://schemas.openxmlformats.org/officeDocument/2006/relationships/customXml" Target="../ink/ink51.xml"/><Relationship Id="rId5" Type="http://schemas.openxmlformats.org/officeDocument/2006/relationships/image" Target="../media/image180.png"/><Relationship Id="rId90" Type="http://schemas.openxmlformats.org/officeDocument/2006/relationships/customXml" Target="../ink/ink45.xml"/><Relationship Id="rId95" Type="http://schemas.openxmlformats.org/officeDocument/2006/relationships/image" Target="../media/image63.png"/><Relationship Id="rId22" Type="http://schemas.openxmlformats.org/officeDocument/2006/relationships/customXml" Target="../ink/ink11.xml"/><Relationship Id="rId27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50.png"/><Relationship Id="rId113" Type="http://schemas.openxmlformats.org/officeDocument/2006/relationships/image" Target="../media/image72.png"/><Relationship Id="rId80" Type="http://schemas.openxmlformats.org/officeDocument/2006/relationships/customXml" Target="../ink/ink40.xml"/><Relationship Id="rId85" Type="http://schemas.openxmlformats.org/officeDocument/2006/relationships/image" Target="../media/image58.png"/><Relationship Id="rId12" Type="http://schemas.openxmlformats.org/officeDocument/2006/relationships/customXml" Target="../ink/ink6.xml"/><Relationship Id="rId17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customXml" Target="../ink/ink19.xml"/><Relationship Id="rId59" Type="http://schemas.openxmlformats.org/officeDocument/2006/relationships/image" Target="../media/image45.png"/><Relationship Id="rId103" Type="http://schemas.openxmlformats.org/officeDocument/2006/relationships/image" Target="../media/image67.png"/><Relationship Id="rId108" Type="http://schemas.openxmlformats.org/officeDocument/2006/relationships/customXml" Target="../ink/ink54.xml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53.png"/><Relationship Id="rId91" Type="http://schemas.openxmlformats.org/officeDocument/2006/relationships/image" Target="../media/image61.png"/><Relationship Id="rId96" Type="http://schemas.openxmlformats.org/officeDocument/2006/relationships/customXml" Target="../ink/ink48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3.xml"/><Relationship Id="rId15" Type="http://schemas.openxmlformats.org/officeDocument/2006/relationships/image" Target="../media/image23.png"/><Relationship Id="rId23" Type="http://schemas.openxmlformats.org/officeDocument/2006/relationships/image" Target="../media/image27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40.png"/><Relationship Id="rId57" Type="http://schemas.openxmlformats.org/officeDocument/2006/relationships/image" Target="../media/image44.png"/><Relationship Id="rId106" Type="http://schemas.openxmlformats.org/officeDocument/2006/relationships/customXml" Target="../ink/ink53.xml"/><Relationship Id="rId10" Type="http://schemas.openxmlformats.org/officeDocument/2006/relationships/customXml" Target="../ink/ink5.xml"/><Relationship Id="rId31" Type="http://schemas.openxmlformats.org/officeDocument/2006/relationships/image" Target="../media/image31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48.png"/><Relationship Id="rId73" Type="http://schemas.openxmlformats.org/officeDocument/2006/relationships/image" Target="../media/image52.png"/><Relationship Id="rId78" Type="http://schemas.openxmlformats.org/officeDocument/2006/relationships/customXml" Target="../ink/ink39.xml"/><Relationship Id="rId81" Type="http://schemas.openxmlformats.org/officeDocument/2006/relationships/image" Target="../media/image56.png"/><Relationship Id="rId86" Type="http://schemas.openxmlformats.org/officeDocument/2006/relationships/customXml" Target="../ink/ink43.xml"/><Relationship Id="rId94" Type="http://schemas.openxmlformats.org/officeDocument/2006/relationships/customXml" Target="../ink/ink47.xml"/><Relationship Id="rId99" Type="http://schemas.openxmlformats.org/officeDocument/2006/relationships/image" Target="../media/image65.png"/><Relationship Id="rId101" Type="http://schemas.openxmlformats.org/officeDocument/2006/relationships/image" Target="../media/image66.png"/><Relationship Id="rId4" Type="http://schemas.openxmlformats.org/officeDocument/2006/relationships/customXml" Target="../ink/ink2.xml"/><Relationship Id="rId9" Type="http://schemas.openxmlformats.org/officeDocument/2006/relationships/image" Target="../media/image20.png"/><Relationship Id="rId13" Type="http://schemas.openxmlformats.org/officeDocument/2006/relationships/image" Target="../media/image22.png"/><Relationship Id="rId18" Type="http://schemas.openxmlformats.org/officeDocument/2006/relationships/customXml" Target="../ink/ink9.xml"/><Relationship Id="rId39" Type="http://schemas.openxmlformats.org/officeDocument/2006/relationships/image" Target="../media/image35.png"/><Relationship Id="rId109" Type="http://schemas.openxmlformats.org/officeDocument/2006/relationships/image" Target="../media/image70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43.png"/><Relationship Id="rId76" Type="http://schemas.openxmlformats.org/officeDocument/2006/relationships/customXml" Target="../ink/ink38.xml"/><Relationship Id="rId97" Type="http://schemas.openxmlformats.org/officeDocument/2006/relationships/image" Target="../media/image64.png"/><Relationship Id="rId104" Type="http://schemas.openxmlformats.org/officeDocument/2006/relationships/customXml" Target="../ink/ink52.xml"/><Relationship Id="rId7" Type="http://schemas.openxmlformats.org/officeDocument/2006/relationships/image" Target="../media/image19.png"/><Relationship Id="rId71" Type="http://schemas.openxmlformats.org/officeDocument/2006/relationships/image" Target="../media/image51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30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38.png"/><Relationship Id="rId66" Type="http://schemas.openxmlformats.org/officeDocument/2006/relationships/customXml" Target="../ink/ink33.xml"/><Relationship Id="rId87" Type="http://schemas.openxmlformats.org/officeDocument/2006/relationships/image" Target="../media/image59.png"/><Relationship Id="rId110" Type="http://schemas.openxmlformats.org/officeDocument/2006/relationships/customXml" Target="../ink/ink55.xml"/><Relationship Id="rId61" Type="http://schemas.openxmlformats.org/officeDocument/2006/relationships/image" Target="../media/image46.png"/><Relationship Id="rId82" Type="http://schemas.openxmlformats.org/officeDocument/2006/relationships/customXml" Target="../ink/ink41.xml"/><Relationship Id="rId19" Type="http://schemas.openxmlformats.org/officeDocument/2006/relationships/image" Target="../media/image25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33.png"/><Relationship Id="rId56" Type="http://schemas.openxmlformats.org/officeDocument/2006/relationships/customXml" Target="../ink/ink28.xml"/><Relationship Id="rId77" Type="http://schemas.openxmlformats.org/officeDocument/2006/relationships/image" Target="../media/image54.png"/><Relationship Id="rId100" Type="http://schemas.openxmlformats.org/officeDocument/2006/relationships/customXml" Target="../ink/ink50.xml"/><Relationship Id="rId105" Type="http://schemas.openxmlformats.org/officeDocument/2006/relationships/image" Target="../media/image68.png"/><Relationship Id="rId8" Type="http://schemas.openxmlformats.org/officeDocument/2006/relationships/customXml" Target="../ink/ink4.xml"/><Relationship Id="rId51" Type="http://schemas.openxmlformats.org/officeDocument/2006/relationships/image" Target="../media/image41.png"/><Relationship Id="rId72" Type="http://schemas.openxmlformats.org/officeDocument/2006/relationships/customXml" Target="../ink/ink36.xml"/><Relationship Id="rId93" Type="http://schemas.openxmlformats.org/officeDocument/2006/relationships/image" Target="../media/image62.png"/><Relationship Id="rId98" Type="http://schemas.openxmlformats.org/officeDocument/2006/relationships/customXml" Target="../ink/ink49.xml"/><Relationship Id="rId3" Type="http://schemas.openxmlformats.org/officeDocument/2006/relationships/image" Target="../media/image17.png"/><Relationship Id="rId25" Type="http://schemas.openxmlformats.org/officeDocument/2006/relationships/image" Target="../media/image28.png"/><Relationship Id="rId46" Type="http://schemas.openxmlformats.org/officeDocument/2006/relationships/customXml" Target="../ink/ink23.xml"/><Relationship Id="rId67" Type="http://schemas.openxmlformats.org/officeDocument/2006/relationships/image" Target="../media/image49.png"/><Relationship Id="rId20" Type="http://schemas.openxmlformats.org/officeDocument/2006/relationships/customXml" Target="../ink/ink10.xml"/><Relationship Id="rId41" Type="http://schemas.openxmlformats.org/officeDocument/2006/relationships/image" Target="../media/image36.png"/><Relationship Id="rId62" Type="http://schemas.openxmlformats.org/officeDocument/2006/relationships/customXml" Target="../ink/ink31.xml"/><Relationship Id="rId83" Type="http://schemas.openxmlformats.org/officeDocument/2006/relationships/image" Target="../media/image57.png"/><Relationship Id="rId88" Type="http://schemas.openxmlformats.org/officeDocument/2006/relationships/customXml" Target="../ink/ink44.xml"/><Relationship Id="rId111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https://t4l.schools.nsw.gov.au/news/2020/4/everyone-s-an-author.html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6.png"/><Relationship Id="rId5" Type="http://schemas.openxmlformats.org/officeDocument/2006/relationships/image" Target="../media/image75.jpeg"/><Relationship Id="rId4" Type="http://schemas.openxmlformats.org/officeDocument/2006/relationships/hyperlink" Target="https://schoolsnsw.sharepoint.com/sites/STEMShareLibrary/SitePages/The-Student-Film-Maker.asp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nam04.safelinks.protection.outlook.com/?url=https%3A%2F%2Fpatents.justia.com%2Finventor%2Fseng-tien-jonathan-teo&amp;data=02%7C01%7CAnthony.Grima%40disney.com%7C2b41892a40ee4e8b9e8308d82179b43f%7C56b731a8a2ac4c32bf6b616810e913c6%7C1%7C0%7C637296153880427170&amp;sdata=0LWNZGCMNr7xWSfcm0o69%2BryHHq50SYNiUOEBmfaBYs%3D&amp;reserved=0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7B9C18-1AF7-4D9C-A028-1D0E570E67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00839" y="2388691"/>
            <a:ext cx="5022182" cy="2198185"/>
          </a:xfrm>
        </p:spPr>
        <p:txBody>
          <a:bodyPr vert="horz" wrap="square" lIns="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AU">
                <a:latin typeface="Montserrat SemiBold"/>
              </a:rPr>
              <a:t>WITH </a:t>
            </a:r>
            <a:br>
              <a:rPr lang="en-AU">
                <a:latin typeface="Montserrat SemiBold"/>
              </a:rPr>
            </a:br>
            <a:r>
              <a:rPr lang="en-AU">
                <a:latin typeface="Montserrat SemiBold"/>
              </a:rPr>
              <a:t>JONATHAN TEO &amp; ANTHONY GRIMA</a:t>
            </a:r>
            <a:endParaRPr lang="en-US"/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AU">
                <a:latin typeface="Montserrat SemiBold"/>
              </a:rPr>
              <a:t>The WALT DISNEY COMPANY Australia</a:t>
            </a: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EF174F-42FC-4487-AE2D-5BA310676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841" y="885490"/>
            <a:ext cx="5420940" cy="1107996"/>
          </a:xfrm>
        </p:spPr>
        <p:txBody>
          <a:bodyPr/>
          <a:lstStyle/>
          <a:p>
            <a:r>
              <a:rPr lang="en-AU" dirty="0">
                <a:latin typeface="Montserrat SemiBold"/>
              </a:rPr>
              <a:t>The Art of Character Development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369F8B-8972-4BB6-BB12-DED965683396}"/>
              </a:ext>
            </a:extLst>
          </p:cNvPr>
          <p:cNvSpPr/>
          <p:nvPr/>
        </p:nvSpPr>
        <p:spPr>
          <a:xfrm>
            <a:off x="7620581" y="3780645"/>
            <a:ext cx="2961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WEEK 3</a:t>
            </a:r>
          </a:p>
        </p:txBody>
      </p:sp>
    </p:spTree>
    <p:extLst>
      <p:ext uri="{BB962C8B-B14F-4D97-AF65-F5344CB8AC3E}">
        <p14:creationId xmlns:p14="http://schemas.microsoft.com/office/powerpoint/2010/main" val="231408311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BF9473-1F9B-443D-9ECF-DDFDCAD96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313" y="112367"/>
            <a:ext cx="3121494" cy="512077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>
                <a:latin typeface="Montserrat SemiBold"/>
              </a:rPr>
              <a:t>Superhero Design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1E617-C04F-4F96-8053-C49663BE8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5877AC1-DC15-4BCA-8D49-2BE93A945A99}"/>
                  </a:ext>
                </a:extLst>
              </p14:cNvPr>
              <p14:cNvContentPartPr/>
              <p14:nvPr/>
            </p14:nvContentPartPr>
            <p14:xfrm>
              <a:off x="5592535" y="2961821"/>
              <a:ext cx="57149" cy="219074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5877AC1-DC15-4BCA-8D49-2BE93A945A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73736" y="2943746"/>
                <a:ext cx="94371" cy="254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414D42E-23F2-4948-9A43-3744AADBD7EA}"/>
                  </a:ext>
                </a:extLst>
              </p14:cNvPr>
              <p14:cNvContentPartPr/>
              <p14:nvPr/>
            </p14:nvContentPartPr>
            <p14:xfrm>
              <a:off x="6213929" y="2862035"/>
              <a:ext cx="28574" cy="28575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414D42E-23F2-4948-9A43-3744AADBD7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97876" y="2844331"/>
                <a:ext cx="60359" cy="320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8BFF266-3788-420D-AAAB-D3BBBAD6CD9E}"/>
                  </a:ext>
                </a:extLst>
              </p14:cNvPr>
              <p14:cNvContentPartPr/>
              <p14:nvPr/>
            </p14:nvContentPartPr>
            <p14:xfrm>
              <a:off x="4889500" y="2979964"/>
              <a:ext cx="2124074" cy="1543049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8BFF266-3788-420D-AAAB-D3BBBAD6CD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71490" y="2961959"/>
                <a:ext cx="2159733" cy="1578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75E3B59-E4D8-4AA1-8A98-31C3EEFD26EC}"/>
                  </a:ext>
                </a:extLst>
              </p14:cNvPr>
              <p14:cNvContentPartPr/>
              <p14:nvPr/>
            </p14:nvContentPartPr>
            <p14:xfrm>
              <a:off x="4966607" y="4535714"/>
              <a:ext cx="2124074" cy="1019174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75E3B59-E4D8-4AA1-8A98-31C3EEFD26E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48597" y="4517663"/>
                <a:ext cx="2159733" cy="1054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F9EBE05-C927-4370-89DB-A492F8A7167E}"/>
                  </a:ext>
                </a:extLst>
              </p14:cNvPr>
              <p14:cNvContentPartPr/>
              <p14:nvPr/>
            </p14:nvContentPartPr>
            <p14:xfrm>
              <a:off x="4399643" y="5460999"/>
              <a:ext cx="1057274" cy="70485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F9EBE05-C927-4370-89DB-A492F8A7167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81644" y="5442963"/>
                <a:ext cx="1092912" cy="740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0FA6EB2-B4F2-4E8F-8F3F-AE06DD8F1D7C}"/>
                  </a:ext>
                </a:extLst>
              </p14:cNvPr>
              <p14:cNvContentPartPr/>
              <p14:nvPr/>
            </p14:nvContentPartPr>
            <p14:xfrm>
              <a:off x="6558643" y="5560786"/>
              <a:ext cx="885824" cy="847724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0FA6EB2-B4F2-4E8F-8F3F-AE06DD8F1D7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40624" y="5542711"/>
                <a:ext cx="921502" cy="883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E631366-629F-4477-953D-1D72035D7668}"/>
                  </a:ext>
                </a:extLst>
              </p14:cNvPr>
              <p14:cNvContentPartPr/>
              <p14:nvPr/>
            </p14:nvContentPartPr>
            <p14:xfrm>
              <a:off x="5406571" y="2286000"/>
              <a:ext cx="942974" cy="32385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E631366-629F-4477-953D-1D72035D766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88499" y="2267908"/>
                <a:ext cx="978756" cy="359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FF301BD-C778-443F-AD5A-945B5EEE1FE4}"/>
                  </a:ext>
                </a:extLst>
              </p14:cNvPr>
              <p14:cNvContentPartPr/>
              <p14:nvPr/>
            </p14:nvContentPartPr>
            <p14:xfrm>
              <a:off x="5347607" y="1850571"/>
              <a:ext cx="400050" cy="180974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FF301BD-C778-443F-AD5A-945B5EEE1FE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29779" y="1832653"/>
                <a:ext cx="435349" cy="216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8196FC1-34A8-4DAD-91F3-2F53AA06566B}"/>
                  </a:ext>
                </a:extLst>
              </p14:cNvPr>
              <p14:cNvContentPartPr/>
              <p14:nvPr/>
            </p14:nvContentPartPr>
            <p14:xfrm>
              <a:off x="5937250" y="1827892"/>
              <a:ext cx="466724" cy="200025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8196FC1-34A8-4DAD-91F3-2F53AA06566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19104" y="1809872"/>
                <a:ext cx="502654" cy="235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BC6E416-A8E0-4F1A-B5DA-8B564D290D7A}"/>
                  </a:ext>
                </a:extLst>
              </p14:cNvPr>
              <p14:cNvContentPartPr/>
              <p14:nvPr/>
            </p14:nvContentPartPr>
            <p14:xfrm>
              <a:off x="6132285" y="1891392"/>
              <a:ext cx="114299" cy="13335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BC6E416-A8E0-4F1A-B5DA-8B564D290D7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14861" y="1873800"/>
                <a:ext cx="148798" cy="168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BDBBFF2-F545-45E8-893C-B6C641E1D27C}"/>
                  </a:ext>
                </a:extLst>
              </p14:cNvPr>
              <p14:cNvContentPartPr/>
              <p14:nvPr/>
            </p14:nvContentPartPr>
            <p14:xfrm>
              <a:off x="5470071" y="1927678"/>
              <a:ext cx="171449" cy="13335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BDBBFF2-F545-45E8-893C-B6C641E1D27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51715" y="1909461"/>
                <a:ext cx="207795" cy="169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1DA61D5-3590-4B05-B815-F8C4F416387A}"/>
                  </a:ext>
                </a:extLst>
              </p14:cNvPr>
              <p14:cNvContentPartPr/>
              <p14:nvPr/>
            </p14:nvContentPartPr>
            <p14:xfrm>
              <a:off x="4930321" y="1392464"/>
              <a:ext cx="1828799" cy="1495424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1DA61D5-3590-4B05-B815-F8C4F416387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12360" y="1374429"/>
                <a:ext cx="1864362" cy="1531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AF069F8-33AD-474F-B170-50FE9C7FAB38}"/>
                  </a:ext>
                </a:extLst>
              </p14:cNvPr>
              <p14:cNvContentPartPr/>
              <p14:nvPr/>
            </p14:nvContentPartPr>
            <p14:xfrm>
              <a:off x="4376964" y="1700893"/>
              <a:ext cx="685799" cy="809624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AF069F8-33AD-474F-B170-50FE9C7FAB3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58945" y="1682853"/>
                <a:ext cx="721476" cy="845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9673F2D-46E3-4F58-BFA7-7E8641855F44}"/>
                  </a:ext>
                </a:extLst>
              </p14:cNvPr>
              <p14:cNvContentPartPr/>
              <p14:nvPr/>
            </p14:nvContentPartPr>
            <p14:xfrm>
              <a:off x="6658428" y="1546679"/>
              <a:ext cx="438149" cy="828674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9673F2D-46E3-4F58-BFA7-7E8641855F4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40515" y="1528617"/>
                <a:ext cx="473616" cy="864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1EACF6B-A409-427B-87CA-0EFA51A1AA5A}"/>
                  </a:ext>
                </a:extLst>
              </p14:cNvPr>
              <p14:cNvContentPartPr/>
              <p14:nvPr/>
            </p14:nvContentPartPr>
            <p14:xfrm>
              <a:off x="6617606" y="1537607"/>
              <a:ext cx="161925" cy="761999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1EACF6B-A409-427B-87CA-0EFA51A1AA5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99289" y="1519618"/>
                <a:ext cx="198193" cy="797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2384643-EB64-4BFB-90B6-D523F309DA30}"/>
                  </a:ext>
                </a:extLst>
              </p14:cNvPr>
              <p14:cNvContentPartPr/>
              <p14:nvPr/>
            </p14:nvContentPartPr>
            <p14:xfrm>
              <a:off x="4422321" y="1687286"/>
              <a:ext cx="771524" cy="809624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2384643-EB64-4BFB-90B6-D523F309DA3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04320" y="1669342"/>
                <a:ext cx="807166" cy="845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D8AE353-A199-4DAB-9112-1F5329B67014}"/>
                  </a:ext>
                </a:extLst>
              </p14:cNvPr>
              <p14:cNvContentPartPr/>
              <p14:nvPr/>
            </p14:nvContentPartPr>
            <p14:xfrm>
              <a:off x="5642428" y="3129642"/>
              <a:ext cx="590550" cy="161925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D8AE353-A199-4DAB-9112-1F5329B6701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24543" y="3111283"/>
                <a:ext cx="625962" cy="19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DC27F2F-916C-43EC-886E-240B9B9833D7}"/>
                  </a:ext>
                </a:extLst>
              </p14:cNvPr>
              <p14:cNvContentPartPr/>
              <p14:nvPr/>
            </p14:nvContentPartPr>
            <p14:xfrm>
              <a:off x="5583464" y="2852964"/>
              <a:ext cx="38100" cy="219074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DC27F2F-916C-43EC-886E-240B9B9833D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66753" y="2834859"/>
                <a:ext cx="71187" cy="254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742C8FA-0A5B-4CA4-AB6D-90F7FC40FC03}"/>
                  </a:ext>
                </a:extLst>
              </p14:cNvPr>
              <p14:cNvContentPartPr/>
              <p14:nvPr/>
            </p14:nvContentPartPr>
            <p14:xfrm>
              <a:off x="6962321" y="3152321"/>
              <a:ext cx="3809999" cy="380999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742C8FA-0A5B-4CA4-AB6D-90F7FC40FC0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944344" y="3134109"/>
                <a:ext cx="3845593" cy="417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4FB9E5D-219A-447C-8967-AD0B182C13F9}"/>
                  </a:ext>
                </a:extLst>
              </p14:cNvPr>
              <p14:cNvContentPartPr/>
              <p14:nvPr/>
            </p14:nvContentPartPr>
            <p14:xfrm>
              <a:off x="739321" y="3483428"/>
              <a:ext cx="4171949" cy="228599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4FB9E5D-219A-447C-8967-AD0B182C13F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1326" y="3465680"/>
                <a:ext cx="4207579" cy="263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88BD1B2-3B5C-4576-B245-994D4E35B876}"/>
                  </a:ext>
                </a:extLst>
              </p14:cNvPr>
              <p14:cNvContentPartPr/>
              <p14:nvPr/>
            </p14:nvContentPartPr>
            <p14:xfrm>
              <a:off x="10726964" y="2798536"/>
              <a:ext cx="609600" cy="619124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88BD1B2-3B5C-4576-B245-994D4E35B87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708918" y="2780611"/>
                <a:ext cx="645331" cy="654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9E14CCF-E8E3-4253-A2B9-6D63A8075344}"/>
                  </a:ext>
                </a:extLst>
              </p14:cNvPr>
              <p14:cNvContentPartPr/>
              <p14:nvPr/>
            </p14:nvContentPartPr>
            <p14:xfrm>
              <a:off x="244928" y="3338285"/>
              <a:ext cx="495299" cy="685799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9E14CCF-E8E3-4253-A2B9-6D63A807534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26904" y="3320276"/>
                <a:ext cx="530986" cy="7214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FFCC603-1C1A-4790-A15B-C46EF2125D6D}"/>
                  </a:ext>
                </a:extLst>
              </p14:cNvPr>
              <p14:cNvContentPartPr/>
              <p14:nvPr/>
            </p14:nvContentPartPr>
            <p14:xfrm>
              <a:off x="3955142" y="6145892"/>
              <a:ext cx="1562099" cy="438149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FFCC603-1C1A-4790-A15B-C46EF2125D6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937174" y="6127979"/>
                <a:ext cx="1597675" cy="473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C8B2E09-0CE9-45B4-A8DB-895DBEF5E531}"/>
                  </a:ext>
                </a:extLst>
              </p14:cNvPr>
              <p14:cNvContentPartPr/>
              <p14:nvPr/>
            </p14:nvContentPartPr>
            <p14:xfrm>
              <a:off x="6622142" y="6177643"/>
              <a:ext cx="1562099" cy="371474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C8B2E09-0CE9-45B4-A8DB-895DBEF5E53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604179" y="6159680"/>
                <a:ext cx="1597667" cy="407041"/>
              </a:xfrm>
              <a:prstGeom prst="rect">
                <a:avLst/>
              </a:prstGeom>
            </p:spPr>
          </p:pic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5491129-013B-4C8A-8170-3C6CEF46EFCC}"/>
              </a:ext>
            </a:extLst>
          </p:cNvPr>
          <p:cNvCxnSpPr/>
          <p:nvPr/>
        </p:nvCxnSpPr>
        <p:spPr>
          <a:xfrm>
            <a:off x="5888263" y="586014"/>
            <a:ext cx="2" cy="399143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E82141F3-5770-4482-9EF7-6082A78533F4}"/>
              </a:ext>
            </a:extLst>
          </p:cNvPr>
          <p:cNvSpPr txBox="1"/>
          <p:nvPr/>
        </p:nvSpPr>
        <p:spPr>
          <a:xfrm>
            <a:off x="5515882" y="3375024"/>
            <a:ext cx="2743199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Tag Name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C716752-7136-4906-BF15-E3A8610DE3A4}"/>
              </a:ext>
            </a:extLst>
          </p:cNvPr>
          <p:cNvSpPr txBox="1"/>
          <p:nvPr/>
        </p:nvSpPr>
        <p:spPr>
          <a:xfrm>
            <a:off x="8239578" y="238577"/>
            <a:ext cx="2743199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What does your Superhero look like on the outside?</a:t>
            </a:r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2B4EA0-43DD-40C8-A3AF-84BAF5FE43B5}"/>
              </a:ext>
            </a:extLst>
          </p:cNvPr>
          <p:cNvSpPr txBox="1"/>
          <p:nvPr/>
        </p:nvSpPr>
        <p:spPr>
          <a:xfrm>
            <a:off x="397329" y="1109435"/>
            <a:ext cx="2743199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What does your Superhero do to show their personality?</a:t>
            </a:r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769F812-D742-4AAC-A65A-7534651754AE}"/>
              </a:ext>
            </a:extLst>
          </p:cNvPr>
          <p:cNvSpPr txBox="1"/>
          <p:nvPr/>
        </p:nvSpPr>
        <p:spPr>
          <a:xfrm>
            <a:off x="490311" y="4186917"/>
            <a:ext cx="2743199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What does your Superhero say to show their personality?</a:t>
            </a:r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8562858-3AC0-422F-89A0-0D73AC32FD26}"/>
              </a:ext>
            </a:extLst>
          </p:cNvPr>
          <p:cNvSpPr txBox="1"/>
          <p:nvPr/>
        </p:nvSpPr>
        <p:spPr>
          <a:xfrm>
            <a:off x="9033329" y="3749220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How does your Superhero change, or what lesson does your Superhero learn?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309E428-D5AC-488C-A824-2769EFAD762C}"/>
                  </a:ext>
                </a:extLst>
              </p14:cNvPr>
              <p14:cNvContentPartPr/>
              <p14:nvPr/>
            </p14:nvContentPartPr>
            <p14:xfrm>
              <a:off x="5170714" y="3057071"/>
              <a:ext cx="9524" cy="9524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309E428-D5AC-488C-A824-2769EFAD762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36700" y="3020440"/>
                <a:ext cx="76872" cy="82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B03EA7E-A790-4570-8F87-17441B2D5E85}"/>
                  </a:ext>
                </a:extLst>
              </p14:cNvPr>
              <p14:cNvContentPartPr/>
              <p14:nvPr/>
            </p14:nvContentPartPr>
            <p14:xfrm>
              <a:off x="5175250" y="2871107"/>
              <a:ext cx="428624" cy="228599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B03EA7E-A790-4570-8F87-17441B2D5E8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157165" y="2852993"/>
                <a:ext cx="464433" cy="264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04BFB28-E1B1-468A-B569-5BD079E952EB}"/>
                  </a:ext>
                </a:extLst>
              </p14:cNvPr>
              <p14:cNvContentPartPr/>
              <p14:nvPr/>
            </p14:nvContentPartPr>
            <p14:xfrm>
              <a:off x="6558642" y="1818820"/>
              <a:ext cx="2781299" cy="981075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04BFB28-E1B1-468A-B569-5BD079E952E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540668" y="1800884"/>
                <a:ext cx="2816888" cy="10165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DA96704-56A5-4C93-8931-1DF1807A769E}"/>
                  </a:ext>
                </a:extLst>
              </p14:cNvPr>
              <p14:cNvContentPartPr/>
              <p14:nvPr/>
            </p14:nvContentPartPr>
            <p14:xfrm>
              <a:off x="6250214" y="3007178"/>
              <a:ext cx="781049" cy="13335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DA96704-56A5-4C93-8931-1DF1807A769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232209" y="2989586"/>
                <a:ext cx="816699" cy="168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F003C2F-BFB1-4B43-9AB0-D5357C310630}"/>
                  </a:ext>
                </a:extLst>
              </p14:cNvPr>
              <p14:cNvContentPartPr/>
              <p14:nvPr/>
            </p14:nvContentPartPr>
            <p14:xfrm>
              <a:off x="6726464" y="3283857"/>
              <a:ext cx="2952749" cy="1152524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F003C2F-BFB1-4B43-9AB0-D5357C31063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708466" y="3265854"/>
                <a:ext cx="2988385" cy="1188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E3C8E91-127F-471D-9CA0-8A04758297E8}"/>
                  </a:ext>
                </a:extLst>
              </p14:cNvPr>
              <p14:cNvContentPartPr/>
              <p14:nvPr/>
            </p14:nvContentPartPr>
            <p14:xfrm>
              <a:off x="9397999" y="2812142"/>
              <a:ext cx="209550" cy="28575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E3C8E91-127F-471D-9CA0-8A04758297E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380330" y="2793895"/>
                <a:ext cx="244534" cy="321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EF72330-4906-4849-8365-BA39796C10BA}"/>
                  </a:ext>
                </a:extLst>
              </p14:cNvPr>
              <p14:cNvContentPartPr/>
              <p14:nvPr/>
            </p14:nvContentPartPr>
            <p14:xfrm>
              <a:off x="6862535" y="3614964"/>
              <a:ext cx="1724025" cy="466724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EF72330-4906-4849-8365-BA39796C10B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844535" y="3596818"/>
                <a:ext cx="1759665" cy="502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E315363-33C5-4941-B9A2-8A7C51EEB6CA}"/>
                  </a:ext>
                </a:extLst>
              </p14:cNvPr>
              <p14:cNvContentPartPr/>
              <p14:nvPr/>
            </p14:nvContentPartPr>
            <p14:xfrm>
              <a:off x="7393214" y="2843892"/>
              <a:ext cx="1066800" cy="380999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E315363-33C5-4941-B9A2-8A7C51EEB6C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375206" y="2825903"/>
                <a:ext cx="1102456" cy="416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DA6014BA-1DAE-4A82-96FB-0BC7BB376C4D}"/>
                  </a:ext>
                </a:extLst>
              </p14:cNvPr>
              <p14:cNvContentPartPr/>
              <p14:nvPr/>
            </p14:nvContentPartPr>
            <p14:xfrm>
              <a:off x="7343321" y="3837214"/>
              <a:ext cx="838199" cy="20955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DA6014BA-1DAE-4A82-96FB-0BC7BB376C4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325349" y="3819545"/>
                <a:ext cx="873783" cy="244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2BFDA3E-9BEA-4DB4-9AE5-AD4FD6DE1E05}"/>
                  </a:ext>
                </a:extLst>
              </p14:cNvPr>
              <p14:cNvContentPartPr/>
              <p14:nvPr/>
            </p14:nvContentPartPr>
            <p14:xfrm>
              <a:off x="7071178" y="2490106"/>
              <a:ext cx="1085850" cy="504825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2BFDA3E-9BEA-4DB4-9AE5-AD4FD6DE1E0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053153" y="2472230"/>
                <a:ext cx="1121540" cy="540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F64FB299-DB82-4D57-B3E6-908A26ED21EE}"/>
                  </a:ext>
                </a:extLst>
              </p14:cNvPr>
              <p14:cNvContentPartPr/>
              <p14:nvPr/>
            </p14:nvContentPartPr>
            <p14:xfrm>
              <a:off x="8808357" y="2998107"/>
              <a:ext cx="438149" cy="123824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F64FB299-DB82-4D57-B3E6-908A26ED21E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790252" y="2980618"/>
                <a:ext cx="473998" cy="1584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1E14B4EC-51B3-4F39-A8DD-885BA3BD83EE}"/>
                  </a:ext>
                </a:extLst>
              </p14:cNvPr>
              <p14:cNvContentPartPr/>
              <p14:nvPr/>
            </p14:nvContentPartPr>
            <p14:xfrm>
              <a:off x="5356678" y="3043464"/>
              <a:ext cx="133350" cy="76199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E14B4EC-51B3-4F39-A8DD-885BA3BD83E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338510" y="3024696"/>
                <a:ext cx="169322" cy="1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DBA501D-7E47-441B-B362-60888F88FF20}"/>
                  </a:ext>
                </a:extLst>
              </p14:cNvPr>
              <p14:cNvContentPartPr/>
              <p14:nvPr/>
            </p14:nvContentPartPr>
            <p14:xfrm>
              <a:off x="5946321" y="1297214"/>
              <a:ext cx="590550" cy="47624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DBA501D-7E47-441B-B362-60888F88FF2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928305" y="1278464"/>
                <a:ext cx="626221" cy="84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1BD61B2-269D-470F-BF10-847F72BF94E0}"/>
                  </a:ext>
                </a:extLst>
              </p14:cNvPr>
              <p14:cNvContentPartPr/>
              <p14:nvPr/>
            </p14:nvContentPartPr>
            <p14:xfrm>
              <a:off x="5941785" y="1324428"/>
              <a:ext cx="657225" cy="66675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1BD61B2-269D-470F-BF10-847F72BF94E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923808" y="1305699"/>
                <a:ext cx="692819" cy="103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308FAFC-3666-4B5E-933F-8CBB5B538A05}"/>
                  </a:ext>
                </a:extLst>
              </p14:cNvPr>
              <p14:cNvContentPartPr/>
              <p14:nvPr/>
            </p14:nvContentPartPr>
            <p14:xfrm>
              <a:off x="5220607" y="1251857"/>
              <a:ext cx="714374" cy="238124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308FAFC-3666-4B5E-933F-8CBB5B538A0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202567" y="1234033"/>
                <a:ext cx="750093" cy="273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128897-053A-4B30-8E2C-4C492FA777C7}"/>
                  </a:ext>
                </a:extLst>
              </p14:cNvPr>
              <p14:cNvContentPartPr/>
              <p14:nvPr/>
            </p14:nvContentPartPr>
            <p14:xfrm>
              <a:off x="4880428" y="1655535"/>
              <a:ext cx="1885949" cy="59055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128897-053A-4B30-8E2C-4C492FA777C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862443" y="1637519"/>
                <a:ext cx="1921560" cy="626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280CCD1-184D-490F-83D5-BD6710548320}"/>
                  </a:ext>
                </a:extLst>
              </p14:cNvPr>
              <p14:cNvContentPartPr/>
              <p14:nvPr/>
            </p14:nvContentPartPr>
            <p14:xfrm>
              <a:off x="4880428" y="1664607"/>
              <a:ext cx="1885949" cy="5715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280CCD1-184D-490F-83D5-BD671054832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862398" y="1646624"/>
                <a:ext cx="1921649" cy="607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430F25B-623D-478A-8CFF-6F9E2F1FCAEA}"/>
                  </a:ext>
                </a:extLst>
              </p14:cNvPr>
              <p14:cNvContentPartPr/>
              <p14:nvPr/>
            </p14:nvContentPartPr>
            <p14:xfrm>
              <a:off x="5211535" y="1805214"/>
              <a:ext cx="685799" cy="20955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430F25B-623D-478A-8CFF-6F9E2F1FCAE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193516" y="1787545"/>
                <a:ext cx="721476" cy="244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32A564E-8816-4257-9BD0-808E9A337E95}"/>
                  </a:ext>
                </a:extLst>
              </p14:cNvPr>
              <p14:cNvContentPartPr/>
              <p14:nvPr/>
            </p14:nvContentPartPr>
            <p14:xfrm>
              <a:off x="4894036" y="1632857"/>
              <a:ext cx="1057274" cy="6477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32A564E-8816-4257-9BD0-808E9A337E9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876037" y="1614895"/>
                <a:ext cx="1092912" cy="683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A4DA0C5-C498-4C90-A9F0-416F089E1BA5}"/>
                  </a:ext>
                </a:extLst>
              </p14:cNvPr>
              <p14:cNvContentPartPr/>
              <p14:nvPr/>
            </p14:nvContentPartPr>
            <p14:xfrm>
              <a:off x="6531428" y="1809750"/>
              <a:ext cx="133350" cy="276224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A4DA0C5-C498-4C90-A9F0-416F089E1BA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513836" y="1791505"/>
                <a:ext cx="168183" cy="312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C4E0FC9-7BEA-426E-BBA2-8BFB604E54A7}"/>
                  </a:ext>
                </a:extLst>
              </p14:cNvPr>
              <p14:cNvContentPartPr/>
              <p14:nvPr/>
            </p14:nvContentPartPr>
            <p14:xfrm>
              <a:off x="6545035" y="1891392"/>
              <a:ext cx="171449" cy="190499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C4E0FC9-7BEA-426E-BBA2-8BFB604E54A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527176" y="1873851"/>
                <a:ext cx="206810" cy="225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A3F6518-60DB-4EA2-9642-9968627A2ADE}"/>
                  </a:ext>
                </a:extLst>
              </p14:cNvPr>
              <p14:cNvContentPartPr/>
              <p14:nvPr/>
            </p14:nvContentPartPr>
            <p14:xfrm>
              <a:off x="5125357" y="1719035"/>
              <a:ext cx="600074" cy="342899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A3F6518-60DB-4EA2-9642-9968627A2AD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107326" y="1700911"/>
                <a:ext cx="635776" cy="378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095E5A5-C2BC-4427-B5A2-5AD1E2C6C730}"/>
                  </a:ext>
                </a:extLst>
              </p14:cNvPr>
              <p14:cNvContentPartPr/>
              <p14:nvPr/>
            </p14:nvContentPartPr>
            <p14:xfrm>
              <a:off x="5678714" y="1850571"/>
              <a:ext cx="114299" cy="276224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095E5A5-C2BC-4427-B5A2-5AD1E2C6C73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660629" y="1832611"/>
                <a:ext cx="150108" cy="311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27C0D4E-AF3D-401E-863C-FFFCE9869084}"/>
                  </a:ext>
                </a:extLst>
              </p14:cNvPr>
              <p14:cNvContentPartPr/>
              <p14:nvPr/>
            </p14:nvContentPartPr>
            <p14:xfrm>
              <a:off x="5910035" y="1773464"/>
              <a:ext cx="171449" cy="380999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27C0D4E-AF3D-401E-863C-FFFCE986908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891679" y="1755694"/>
                <a:ext cx="207795" cy="416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B80C94D-237C-484E-849B-D2D7BCE223A5}"/>
                  </a:ext>
                </a:extLst>
              </p14:cNvPr>
              <p14:cNvContentPartPr/>
              <p14:nvPr/>
            </p14:nvContentPartPr>
            <p14:xfrm>
              <a:off x="5887357" y="1782536"/>
              <a:ext cx="742949" cy="447674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B80C94D-237C-484E-849B-D2D7BCE223A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869280" y="1764426"/>
                <a:ext cx="778741" cy="483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DAE5C57-FD29-4A75-A31E-22AA103D17A7}"/>
                  </a:ext>
                </a:extLst>
              </p14:cNvPr>
              <p14:cNvContentPartPr/>
              <p14:nvPr/>
            </p14:nvContentPartPr>
            <p14:xfrm>
              <a:off x="4989285" y="1269999"/>
              <a:ext cx="990599" cy="561975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DAE5C57-FD29-4A75-A31E-22AA103D17A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971254" y="1251871"/>
                <a:ext cx="1026300" cy="597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296F616-B276-4AF0-AE34-B5AA8A47B9ED}"/>
                  </a:ext>
                </a:extLst>
              </p14:cNvPr>
              <p14:cNvContentPartPr/>
              <p14:nvPr/>
            </p14:nvContentPartPr>
            <p14:xfrm>
              <a:off x="5846535" y="1356179"/>
              <a:ext cx="733425" cy="85724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296F616-B276-4AF0-AE34-B5AA8A47B9E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828577" y="1338320"/>
                <a:ext cx="768983" cy="121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7C7C5F7-68BF-4496-9C15-7EA181CCF827}"/>
                  </a:ext>
                </a:extLst>
              </p14:cNvPr>
              <p14:cNvContentPartPr/>
              <p14:nvPr/>
            </p14:nvContentPartPr>
            <p14:xfrm>
              <a:off x="5855607" y="1206500"/>
              <a:ext cx="895349" cy="533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7C7C5F7-68BF-4496-9C15-7EA181CCF82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837577" y="1188577"/>
                <a:ext cx="931048" cy="568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8107994-70D3-472A-B02F-D584A4B0189D}"/>
                  </a:ext>
                </a:extLst>
              </p14:cNvPr>
              <p14:cNvContentPartPr/>
              <p14:nvPr/>
            </p14:nvContentPartPr>
            <p14:xfrm>
              <a:off x="5134428" y="1220107"/>
              <a:ext cx="790575" cy="428624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8107994-70D3-472A-B02F-D584A4B0189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116509" y="1202218"/>
                <a:ext cx="826054" cy="464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9D7C1D1-E488-448C-85EB-29CEDB7B71D1}"/>
                  </a:ext>
                </a:extLst>
              </p14:cNvPr>
              <p14:cNvContentPartPr/>
              <p14:nvPr/>
            </p14:nvContentPartPr>
            <p14:xfrm>
              <a:off x="6617607" y="1533071"/>
              <a:ext cx="228599" cy="5715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9D7C1D1-E488-448C-85EB-29CEDB7B71D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599859" y="1515223"/>
                <a:ext cx="263741" cy="606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F1908AA-EC6D-41C4-9074-8E654401CD46}"/>
                  </a:ext>
                </a:extLst>
              </p14:cNvPr>
              <p14:cNvContentPartPr/>
              <p14:nvPr/>
            </p14:nvContentPartPr>
            <p14:xfrm>
              <a:off x="5651499" y="1229178"/>
              <a:ext cx="685799" cy="142875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F1908AA-EC6D-41C4-9074-8E654401CD4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633602" y="1211539"/>
                <a:ext cx="721234" cy="1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5192A42-FD7F-4D8C-900F-8255DBD26177}"/>
                  </a:ext>
                </a:extLst>
              </p14:cNvPr>
              <p14:cNvContentPartPr/>
              <p14:nvPr/>
            </p14:nvContentPartPr>
            <p14:xfrm>
              <a:off x="5383892" y="3306535"/>
              <a:ext cx="1133475" cy="990599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5192A42-FD7F-4D8C-900F-8255DBD26177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365900" y="3288511"/>
                <a:ext cx="1169099" cy="102628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098079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AE0704-303E-4558-9E9F-5C537BA18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>
                <a:latin typeface="Montserrat SemiBold"/>
              </a:rPr>
              <a:t>How does your Superhero exist in this world?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F9A60F-8DB0-49E7-A68D-0456A48AA8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5512" y="321120"/>
            <a:ext cx="11608393" cy="537824"/>
          </a:xfrm>
        </p:spPr>
        <p:txBody>
          <a:bodyPr vert="horz" wrap="square" lIns="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80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800"/>
          </a:p>
          <a:p>
            <a:endParaRPr lang="en-AU" sz="180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727D3-9CD7-4499-A25E-A8EA37C9A5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0FDF323-C446-4396-B5E0-55A2F7BBEC20}"/>
              </a:ext>
            </a:extLst>
          </p:cNvPr>
          <p:cNvGraphicFramePr/>
          <p:nvPr/>
        </p:nvGraphicFramePr>
        <p:xfrm>
          <a:off x="-81642" y="1409094"/>
          <a:ext cx="12355284" cy="5450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7EAB83F8-1CA9-490E-84A9-6CAD50236537}"/>
              </a:ext>
            </a:extLst>
          </p:cNvPr>
          <p:cNvSpPr txBox="1"/>
          <p:nvPr/>
        </p:nvSpPr>
        <p:spPr>
          <a:xfrm>
            <a:off x="6475185" y="1603828"/>
            <a:ext cx="274320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E0037"/>
                </a:solidFill>
                <a:latin typeface="Montserrat SemiBold"/>
              </a:rPr>
              <a:t>What's their motivation and story? </a:t>
            </a:r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32B14A-455E-4121-B65A-D2020FFAA98C}"/>
              </a:ext>
            </a:extLst>
          </p:cNvPr>
          <p:cNvSpPr txBox="1"/>
          <p:nvPr/>
        </p:nvSpPr>
        <p:spPr>
          <a:xfrm>
            <a:off x="2175329" y="4892221"/>
            <a:ext cx="274320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E0037"/>
                </a:solidFill>
                <a:latin typeface="Montserrat SemiBold"/>
              </a:rPr>
              <a:t>​</a:t>
            </a:r>
          </a:p>
          <a:p>
            <a:r>
              <a:rPr lang="en-US">
                <a:solidFill>
                  <a:srgbClr val="CE0037"/>
                </a:solidFill>
                <a:latin typeface="Montserrat SemiBold"/>
              </a:rPr>
              <a:t>Do they fight for something? 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F0A9E9-0806-4B03-88ED-44F87E290B1A}"/>
              </a:ext>
            </a:extLst>
          </p:cNvPr>
          <p:cNvSpPr txBox="1"/>
          <p:nvPr/>
        </p:nvSpPr>
        <p:spPr>
          <a:xfrm>
            <a:off x="8407400" y="5295900"/>
            <a:ext cx="274320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E0037"/>
                </a:solidFill>
                <a:latin typeface="Montserrat SemiBold"/>
              </a:rPr>
              <a:t>What is your character up against?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4686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54541EA-3E30-4DF5-93C9-60878824F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ontserrat SemiBold"/>
              </a:rPr>
              <a:t>Syllabus Outcomes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697E71-D9A2-44B8-B627-1E3878C142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0" tIns="45720" rIns="91440" bIns="45720" rtlCol="0" anchor="t">
            <a:noAutofit/>
          </a:bodyPr>
          <a:lstStyle/>
          <a:p>
            <a:r>
              <a:rPr lang="en-US">
                <a:latin typeface="Montserrat SemiBold"/>
              </a:rPr>
              <a:t>Stage 2 and 4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F93404-5151-443D-BAD1-66CD48222B9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20448" y="2343832"/>
            <a:ext cx="2776991" cy="365850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800">
                <a:solidFill>
                  <a:schemeClr val="tx1"/>
                </a:solidFill>
                <a:latin typeface="Montserrat Medium"/>
              </a:rPr>
              <a:t>EN2-2A    plans, composes and reviews a range of texts that are more demanding in terms of topic, audience and language </a:t>
            </a:r>
            <a:endParaRPr lang="en-US" sz="800" u="sng">
              <a:solidFill>
                <a:schemeClr val="tx1"/>
              </a:solidFill>
              <a:latin typeface="Montserrat Medium"/>
            </a:endParaRPr>
          </a:p>
          <a:p>
            <a:r>
              <a:rPr lang="en-US" sz="800">
                <a:solidFill>
                  <a:schemeClr val="tx1"/>
                </a:solidFill>
                <a:latin typeface="Montserrat Medium"/>
              </a:rPr>
              <a:t>EN2-3A    uses effective handwriting and publishes texts using digital technologies </a:t>
            </a:r>
          </a:p>
          <a:p>
            <a:r>
              <a:rPr lang="en-US" sz="800">
                <a:solidFill>
                  <a:schemeClr val="tx1"/>
                </a:solidFill>
                <a:latin typeface="Montserrat Medium"/>
              </a:rPr>
              <a:t>EN2-8B    identifies and compares different kinds of texts when reading and viewing and shows an understanding of purpose, audience and subject matter </a:t>
            </a:r>
          </a:p>
          <a:p>
            <a:r>
              <a:rPr lang="en-US" sz="800">
                <a:solidFill>
                  <a:schemeClr val="tx1"/>
                </a:solidFill>
                <a:latin typeface="Montserrat Medium"/>
              </a:rPr>
              <a:t>EN2-10C thinks imaginatively, creatively and interpretively about information, ideas and texts when responding to and composing texts </a:t>
            </a:r>
          </a:p>
          <a:p>
            <a:r>
              <a:rPr lang="en-US" sz="800">
                <a:solidFill>
                  <a:schemeClr val="tx1"/>
                </a:solidFill>
                <a:latin typeface="Montserrat Medium"/>
              </a:rPr>
              <a:t>EN2-11D responds to and composes a range of texts that express viewpoints of the world similar to and different from their own </a:t>
            </a:r>
          </a:p>
          <a:p>
            <a:r>
              <a:rPr lang="en-US" sz="800">
                <a:solidFill>
                  <a:schemeClr val="tx1"/>
                </a:solidFill>
                <a:latin typeface="Montserrat Medium"/>
              </a:rPr>
              <a:t>EN2-12E </a:t>
            </a:r>
            <a:r>
              <a:rPr lang="en-US" sz="800" err="1">
                <a:solidFill>
                  <a:schemeClr val="tx1"/>
                </a:solidFill>
                <a:latin typeface="Montserrat Medium"/>
              </a:rPr>
              <a:t>recognises</a:t>
            </a:r>
            <a:r>
              <a:rPr lang="en-US" sz="800">
                <a:solidFill>
                  <a:schemeClr val="tx1"/>
                </a:solidFill>
                <a:latin typeface="Montserrat Medium"/>
              </a:rPr>
              <a:t> and uses an increasing range of strategies to reflect on their own and </a:t>
            </a:r>
            <a:br>
              <a:rPr lang="en-US" sz="800"/>
            </a:br>
            <a:r>
              <a:rPr lang="en-US" sz="800">
                <a:solidFill>
                  <a:schemeClr val="tx1"/>
                </a:solidFill>
                <a:latin typeface="Montserrat Medium"/>
              </a:rPr>
              <a:t>others’ learning</a:t>
            </a:r>
          </a:p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C02043-416D-4FD8-941F-0502373BFBF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243263" y="2293938"/>
            <a:ext cx="2740025" cy="43388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900">
                <a:latin typeface="Montserrat Medium"/>
              </a:rPr>
              <a:t>EN4-1A responds to and composes texts for understanding, interpretation, critical analysis, imaginative expression and pleasure</a:t>
            </a:r>
          </a:p>
          <a:p>
            <a:r>
              <a:rPr lang="en-US" sz="900">
                <a:latin typeface="Montserrat Medium"/>
              </a:rPr>
              <a:t>EN4-2A effectively uses a widening range of processes, skills, strategies and knowledge for responding to and composing texts in different media and technologies</a:t>
            </a:r>
          </a:p>
          <a:p>
            <a:r>
              <a:rPr lang="en-US" sz="900">
                <a:latin typeface="Montserrat Medium"/>
              </a:rPr>
              <a:t>EN4-4B makes effective language choices to creatively shape meaning with accuracy, clarity and coherence </a:t>
            </a:r>
          </a:p>
          <a:p>
            <a:r>
              <a:rPr lang="en-US" sz="900">
                <a:latin typeface="Montserrat Medium"/>
              </a:rPr>
              <a:t>EN4-5C thinks imaginatively, creatively, interpretively and critically about information, ideas and arguments to respond to and compose texts</a:t>
            </a:r>
          </a:p>
          <a:p>
            <a:r>
              <a:rPr lang="en-US" sz="900">
                <a:latin typeface="Montserrat Medium"/>
              </a:rPr>
              <a:t>EN4-6C identifies and explains connections between and among texts </a:t>
            </a:r>
          </a:p>
          <a:p>
            <a:r>
              <a:rPr lang="en-US" sz="900">
                <a:latin typeface="Montserrat Medium"/>
              </a:rPr>
              <a:t>EN4-7D demonstrates understanding of how texts can express aspects of their broadening world and their relationships within it</a:t>
            </a:r>
          </a:p>
          <a:p>
            <a:r>
              <a:rPr lang="en-US" sz="900">
                <a:latin typeface="Montserrat Medium"/>
              </a:rPr>
              <a:t>EN4-9E uses, reflects on and assesses their individual and collaborative skills for learning</a:t>
            </a:r>
          </a:p>
          <a:p>
            <a:endParaRPr lang="en-US" sz="900" b="1">
              <a:latin typeface="Montserrat Medium"/>
            </a:endParaRPr>
          </a:p>
          <a:p>
            <a:endParaRPr lang="en-US" sz="900" b="1">
              <a:latin typeface="Montserrat Medium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9E4FCA-0ACB-4949-ACC2-AB35C66E9DF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238875" y="2393724"/>
            <a:ext cx="2628900" cy="42073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800">
                <a:latin typeface="Montserrat Medium"/>
              </a:rPr>
              <a:t>DRA S2.1 Takes on and sustains roles in a variety of drama forms to express meaning in a wide range of imagined situations</a:t>
            </a:r>
          </a:p>
          <a:p>
            <a:r>
              <a:rPr lang="en-US" sz="800">
                <a:latin typeface="Montserrat Medium"/>
              </a:rPr>
              <a:t>DRA S2.2 Builds the action of the drama by using the elements of drama, movement and voice skills</a:t>
            </a:r>
          </a:p>
          <a:p>
            <a:r>
              <a:rPr lang="en-US" sz="800">
                <a:latin typeface="Montserrat Medium"/>
              </a:rPr>
              <a:t>DRA S2.3 Sequences the action of the drama to create meaning for an audience</a:t>
            </a:r>
          </a:p>
          <a:p>
            <a:r>
              <a:rPr lang="en-US" sz="800">
                <a:latin typeface="Montserrat Medium"/>
              </a:rPr>
              <a:t>DRA S2.4 Responds to, and interprets drama experiences and performances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3CEC4D-175F-4640-B26B-C585BD32DE1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201150" y="2389188"/>
            <a:ext cx="2622778" cy="4211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800">
                <a:latin typeface="Montserrat Medium"/>
              </a:rPr>
              <a:t>4.1.3 devises and enacts drama using scripted and unscripted material</a:t>
            </a:r>
          </a:p>
          <a:p>
            <a:r>
              <a:rPr lang="en-US" sz="800">
                <a:latin typeface="Montserrat Medium"/>
              </a:rPr>
              <a:t>4.3.1 identifies and describes elements of drama, dramatic forms, performance styles, techniques and conventions in drama</a:t>
            </a:r>
          </a:p>
          <a:p>
            <a:r>
              <a:rPr lang="en-US" sz="800">
                <a:latin typeface="Montserrat Medium"/>
              </a:rPr>
              <a:t>4.3.3 describes the contribution of individuals and groups in drama using relevant drama terminology.</a:t>
            </a:r>
          </a:p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F52BCB-4276-448E-B548-73DAFA95B4B5}"/>
              </a:ext>
            </a:extLst>
          </p:cNvPr>
          <p:cNvSpPr txBox="1"/>
          <p:nvPr/>
        </p:nvSpPr>
        <p:spPr>
          <a:xfrm>
            <a:off x="324757" y="1957613"/>
            <a:ext cx="2729593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Literacy Stage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E32B49-859E-459F-A789-D140680739B5}"/>
              </a:ext>
            </a:extLst>
          </p:cNvPr>
          <p:cNvSpPr txBox="1"/>
          <p:nvPr/>
        </p:nvSpPr>
        <p:spPr>
          <a:xfrm>
            <a:off x="3329668" y="1955345"/>
            <a:ext cx="2743199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Literacy Stage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130ABF-BB67-4CC0-9FB4-434578141BAC}"/>
              </a:ext>
            </a:extLst>
          </p:cNvPr>
          <p:cNvSpPr txBox="1"/>
          <p:nvPr/>
        </p:nvSpPr>
        <p:spPr>
          <a:xfrm>
            <a:off x="4724400" y="3200400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09EECC-0410-4C16-9923-4F94B8322424}"/>
              </a:ext>
            </a:extLst>
          </p:cNvPr>
          <p:cNvSpPr txBox="1"/>
          <p:nvPr/>
        </p:nvSpPr>
        <p:spPr>
          <a:xfrm>
            <a:off x="6239329" y="1962148"/>
            <a:ext cx="2743199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Drama Stage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48C55-6A72-47A9-95AC-00A7FE199821}"/>
              </a:ext>
            </a:extLst>
          </p:cNvPr>
          <p:cNvSpPr txBox="1"/>
          <p:nvPr/>
        </p:nvSpPr>
        <p:spPr>
          <a:xfrm>
            <a:off x="9203418" y="1950810"/>
            <a:ext cx="2743199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Drama Stage 4</a:t>
            </a:r>
          </a:p>
        </p:txBody>
      </p:sp>
    </p:spTree>
    <p:extLst>
      <p:ext uri="{BB962C8B-B14F-4D97-AF65-F5344CB8AC3E}">
        <p14:creationId xmlns:p14="http://schemas.microsoft.com/office/powerpoint/2010/main" val="201853265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F43C94-8F30-4A0E-99A2-B974386167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10605" y="2439932"/>
            <a:ext cx="4509920" cy="3639758"/>
          </a:xfrm>
        </p:spPr>
        <p:txBody>
          <a:bodyPr/>
          <a:lstStyle/>
          <a:p>
            <a:pPr marL="0" indent="0">
              <a:buNone/>
            </a:pPr>
            <a:r>
              <a:rPr lang="en-AU" dirty="0">
                <a:hlinkClick r:id="rId2"/>
              </a:rPr>
              <a:t>https://t4l.schools.nsw.gov.au/news/2020/4/everyone-s-an-author.html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558A1-6A26-4947-BA89-587732BF8A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Everyone’s an Author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564506-2A52-48DE-A6E2-F0229744B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Where to go from here?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302CB-D80A-447A-A8AF-C25D10A00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5CABC4-D95D-4EA1-83DB-50EEECBCD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99" y="1764470"/>
            <a:ext cx="6749106" cy="475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3113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FE3061-F821-4CEB-8770-85FFE5E907F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284281EE-F5E6-46F2-AF8F-05D01D8B7CB3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3"/>
          <a:srcRect l="3244" r="324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A611097-492B-498C-84A5-D7A72CBD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Digital ideas to continue students learning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FEAC7C-A2A8-48FC-9F67-68DD113D9E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Where to go from here?</a:t>
            </a:r>
          </a:p>
          <a:p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7D1355D-9C52-4021-A86D-34C07889CE8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>
            <a:normAutofit/>
          </a:bodyPr>
          <a:lstStyle/>
          <a:p>
            <a:r>
              <a:rPr lang="en-AU" dirty="0"/>
              <a:t>The student film maker course</a:t>
            </a:r>
          </a:p>
          <a:p>
            <a:r>
              <a:rPr lang="en-AU" dirty="0"/>
              <a:t>Found </a:t>
            </a:r>
            <a:r>
              <a:rPr lang="en-AU" dirty="0">
                <a:hlinkClick r:id="rId4"/>
              </a:rPr>
              <a:t>HERE</a:t>
            </a:r>
            <a:r>
              <a:rPr lang="en-AU" dirty="0"/>
              <a:t> on the learning library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DE667C7-E032-4D93-9DA9-CFE2DFAD4E0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AU">
                <a:latin typeface="Montserrat Medium"/>
              </a:rPr>
              <a:t>Film the story using iPads/iPhone using greenscreen and simple costumes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D80443-0FB3-470B-9EE3-4D1E6D2E11B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AU" dirty="0">
                <a:latin typeface="Montserrat Medium"/>
              </a:rPr>
              <a:t>Retell story using Claymation/ stop go animation with playdough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51AB4BB-893B-4CD4-A9F3-211434111FE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AU" dirty="0">
                <a:latin typeface="Montserrat Medium"/>
              </a:rPr>
              <a:t>Record a puppet character performance with the superhero as the main character using 360 video and photos.  </a:t>
            </a:r>
            <a:endParaRPr lang="en-AU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E304393-7C2A-4AE4-A6B2-E510CEFD4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07DCD2-7FF8-4505-88FC-4C8F28045A8C}"/>
              </a:ext>
            </a:extLst>
          </p:cNvPr>
          <p:cNvPicPr>
            <a:picLocks noGrp="1" noChangeAspect="1" noChangeArrowheads="1"/>
          </p:cNvPicPr>
          <p:nvPr>
            <p:ph type="pic" sz="quarter" idx="3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" b="225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E3A0B9-5159-462D-AB92-0D3B2A1A4C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9844" y="1882442"/>
            <a:ext cx="2474430" cy="18386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976848-C194-49E2-9937-7F652C62CF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148506" y="3373834"/>
            <a:ext cx="218092" cy="621495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66FC721-63B4-4B86-AA8D-C8325B80E34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941AE5B-EDB4-4F05-8B1D-0BD4742921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490" y="2103770"/>
            <a:ext cx="2744158" cy="123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3700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C46798A-2F2C-4A11-9716-EB259015ADB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1F0FEC12-9D01-4FB9-A5CA-F5320DD71AFE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2"/>
          <a:srcRect l="5196" r="519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944993EC-6886-4132-9025-1A5990A8244D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3"/>
          <a:srcRect l="7987" r="798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AD9456D-FAC4-402E-BCA8-E96CD37F3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Digital ideas to continue students learning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C8F67F-73C5-4CC1-854F-C80D8C77A4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Where to go from here?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03E639-3A35-43B2-ABFC-C951BB27676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AU" dirty="0"/>
              <a:t>Create the character in Tinker cad and 3D print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51ABB4-B3CF-4DC4-87AB-3708EB452F6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Recreate the story in 2D using Tynker to set the scene and code characters to interact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CBA38F-5419-4803-B036-F34901B0F9A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AU">
                <a:latin typeface="Montserrat Medium"/>
              </a:rPr>
              <a:t>Create the character in 3D paint then use AR to place character into the classroom and take photos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9543CA2-054D-4562-A96E-ACE91653812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Create the character digitally then use </a:t>
            </a:r>
            <a:r>
              <a:rPr lang="en-AU" dirty="0" err="1"/>
              <a:t>Cospaces</a:t>
            </a:r>
            <a:r>
              <a:rPr lang="en-AU" dirty="0"/>
              <a:t> to retell the story in 3D</a:t>
            </a:r>
          </a:p>
          <a:p>
            <a:endParaRPr lang="en-AU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B5A0C31-BD53-4703-A455-395808FBA1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286E5F-24D9-4E28-861F-9C5ACAC8F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108" y="1975839"/>
            <a:ext cx="2663117" cy="1375237"/>
          </a:xfrm>
          <a:prstGeom prst="rect">
            <a:avLst/>
          </a:prstGeom>
        </p:spPr>
      </p:pic>
      <p:pic>
        <p:nvPicPr>
          <p:cNvPr id="19" name="Picture Placeholder 12">
            <a:extLst>
              <a:ext uri="{FF2B5EF4-FFF2-40B4-BE49-F238E27FC236}">
                <a16:creationId xmlns:a16="http://schemas.microsoft.com/office/drawing/2014/main" id="{45B5893D-6B16-4384-878C-B6E36C8E48AF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5"/>
          <a:srcRect l="22156" r="22156"/>
          <a:stretch>
            <a:fillRect/>
          </a:stretch>
        </p:blipFill>
        <p:spPr>
          <a:xfrm>
            <a:off x="3278188" y="1838325"/>
            <a:ext cx="2627312" cy="18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8744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926C4-8E50-4942-9CEF-BC0031E656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AU" dirty="0">
                <a:latin typeface="Montserrat Medium"/>
              </a:rPr>
              <a:t>same zoom link for all Primary workshops.</a:t>
            </a:r>
          </a:p>
          <a:p>
            <a:r>
              <a:rPr lang="en-AU" dirty="0">
                <a:latin typeface="Montserrat Medium"/>
              </a:rPr>
              <a:t>does not allow participants to use their camera or their microphone.</a:t>
            </a:r>
          </a:p>
          <a:p>
            <a:r>
              <a:rPr lang="en-AU" dirty="0">
                <a:latin typeface="Montserrat Medium"/>
              </a:rPr>
              <a:t>chat function will be enabled for students to actively participate and students will be prompted when to do so.</a:t>
            </a:r>
          </a:p>
          <a:p>
            <a:r>
              <a:rPr lang="en-AU" dirty="0">
                <a:latin typeface="Montserrat Medium"/>
              </a:rPr>
              <a:t>Q&amp;A open for questions and responses as well as the raise hand feature.</a:t>
            </a:r>
          </a:p>
          <a:p>
            <a:r>
              <a:rPr lang="en-AU" dirty="0"/>
              <a:t>If QR code does not respond, the ZOOM room number is: 68038145880</a:t>
            </a:r>
            <a:br>
              <a:rPr lang="en-AU" dirty="0"/>
            </a:br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7D5BE1-3F3F-4859-A413-B6BC2678D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Zoom -Tool for our webinar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0812B6-C7F0-4EDF-B6C1-022C4EDD44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Primary Link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5DF69-1B7D-4F3B-BCB1-D2F61186E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3A5968-9F65-4180-B425-9301B8FB5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303" y="1028352"/>
            <a:ext cx="4533900" cy="44386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33B170-424E-4B1B-AE56-5514795B0A3A}"/>
              </a:ext>
            </a:extLst>
          </p:cNvPr>
          <p:cNvSpPr txBox="1"/>
          <p:nvPr/>
        </p:nvSpPr>
        <p:spPr>
          <a:xfrm>
            <a:off x="6690283" y="5683984"/>
            <a:ext cx="4406581" cy="5192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1400" dirty="0"/>
              <a:t>If asked for a password, use : password1</a:t>
            </a:r>
          </a:p>
        </p:txBody>
      </p:sp>
    </p:spTree>
    <p:extLst>
      <p:ext uri="{BB962C8B-B14F-4D97-AF65-F5344CB8AC3E}">
        <p14:creationId xmlns:p14="http://schemas.microsoft.com/office/powerpoint/2010/main" val="39525963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D7681-0094-4CDB-A227-3B77281C1F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/>
          </a:bodyPr>
          <a:lstStyle/>
          <a:p>
            <a:pPr marL="139700" lvl="0" indent="-139700">
              <a:spcAft>
                <a:spcPts val="0"/>
              </a:spcAft>
              <a:buClr>
                <a:schemeClr val="dk2"/>
              </a:buClr>
              <a:buSzPts val="1400"/>
            </a:pPr>
            <a:r>
              <a:rPr lang="en-AU" dirty="0">
                <a:latin typeface="Montserrat Medium"/>
                <a:ea typeface="Montserrat Medium"/>
                <a:cs typeface="Montserrat Medium"/>
                <a:sym typeface="Montserrat Medium"/>
              </a:rPr>
              <a:t>same zoom link for all Secondary workshops. </a:t>
            </a:r>
            <a:endParaRPr lang="en-AU" dirty="0"/>
          </a:p>
          <a:p>
            <a:pPr marL="139700" lvl="0" indent="-13970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</a:pPr>
            <a:r>
              <a:rPr lang="en-AU" dirty="0">
                <a:latin typeface="Montserrat Medium"/>
                <a:ea typeface="Montserrat Medium"/>
                <a:cs typeface="Montserrat Medium"/>
                <a:sym typeface="Montserrat Medium"/>
              </a:rPr>
              <a:t>does not allow participants to use their camera or their microphone. </a:t>
            </a:r>
            <a:endParaRPr lang="en-AU" dirty="0"/>
          </a:p>
          <a:p>
            <a:pPr marL="139700" lvl="0" indent="-13970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</a:pPr>
            <a:r>
              <a:rPr lang="en-AU" dirty="0">
                <a:latin typeface="Montserrat Medium"/>
                <a:ea typeface="Montserrat Medium"/>
                <a:cs typeface="Montserrat Medium"/>
                <a:sym typeface="Montserrat Medium"/>
              </a:rPr>
              <a:t>chat function available for students to actively participate</a:t>
            </a:r>
            <a:endParaRPr lang="en-AU" dirty="0"/>
          </a:p>
          <a:p>
            <a:pPr marL="139700" lvl="0" indent="-13970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</a:pPr>
            <a:r>
              <a:rPr lang="en-AU" dirty="0">
                <a:latin typeface="Montserrat Medium"/>
                <a:ea typeface="Montserrat Medium"/>
                <a:cs typeface="Montserrat Medium"/>
                <a:sym typeface="Montserrat Medium"/>
              </a:rPr>
              <a:t>Q&amp;A open for questions and responses as well as the raise hand feature. </a:t>
            </a:r>
          </a:p>
          <a:p>
            <a:pPr marL="139700" lvl="0" indent="-13970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</a:pPr>
            <a:r>
              <a:rPr lang="en-AU" dirty="0"/>
              <a:t>If QR code does not respond, the ZOOM room number is: 67925115681</a:t>
            </a:r>
          </a:p>
          <a:p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47C797-855E-4686-8035-919B7E8BF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latin typeface="Montserrat SemiBold"/>
                <a:ea typeface="Montserrat SemiBold"/>
                <a:cs typeface="Montserrat SemiBold"/>
                <a:sym typeface="Montserrat SemiBold"/>
              </a:rPr>
              <a:t>Zoom - Tool for our webinar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7C5EC5-7255-46CD-AC18-22950ECD30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Secondary Link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492119-E034-48CF-957C-498BD52AEB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7E5239-F664-4F62-B1F6-1438524DD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283" y="951853"/>
            <a:ext cx="4524375" cy="44672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5FCE2F-996D-4D61-897A-C5CA524F8B5B}"/>
              </a:ext>
            </a:extLst>
          </p:cNvPr>
          <p:cNvSpPr txBox="1"/>
          <p:nvPr/>
        </p:nvSpPr>
        <p:spPr>
          <a:xfrm>
            <a:off x="6690283" y="5683984"/>
            <a:ext cx="4406581" cy="5192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1400" dirty="0"/>
              <a:t>If asked for a password, use : password1</a:t>
            </a:r>
          </a:p>
        </p:txBody>
      </p:sp>
    </p:spTree>
    <p:extLst>
      <p:ext uri="{BB962C8B-B14F-4D97-AF65-F5344CB8AC3E}">
        <p14:creationId xmlns:p14="http://schemas.microsoft.com/office/powerpoint/2010/main" val="44220921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AAC48B-B762-466C-AD5F-C49520C60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989138"/>
            <a:ext cx="5951410" cy="4090552"/>
          </a:xfrm>
        </p:spPr>
        <p:txBody>
          <a:bodyPr/>
          <a:lstStyle/>
          <a:p>
            <a:pPr marL="114300" indent="0">
              <a:buNone/>
            </a:pPr>
            <a:r>
              <a:rPr lang="en-AU"/>
              <a:t>To register for this webinar :</a:t>
            </a:r>
          </a:p>
          <a:p>
            <a:pPr marL="114300" indent="0">
              <a:buNone/>
            </a:pPr>
            <a:endParaRPr lang="en-AU"/>
          </a:p>
          <a:p>
            <a:pPr marL="114300" indent="0">
              <a:buNone/>
            </a:pPr>
            <a:r>
              <a:rPr lang="en-AU"/>
              <a:t>Individual students </a:t>
            </a:r>
          </a:p>
          <a:p>
            <a:r>
              <a:rPr lang="en-AU">
                <a:latin typeface="Montserrat Medium"/>
              </a:rPr>
              <a:t>Please use only your first name (e.g. Emily) or your initials (e.g. EM) not your full name(s). </a:t>
            </a:r>
          </a:p>
          <a:p>
            <a:pPr marL="114300" indent="0">
              <a:buNone/>
            </a:pPr>
            <a:r>
              <a:rPr lang="en-AU"/>
              <a:t>Class group</a:t>
            </a:r>
          </a:p>
          <a:p>
            <a:r>
              <a:rPr lang="en-AU"/>
              <a:t>Please put down the year group and school (e.g. 3JCondo).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258843-B512-4603-AA11-D49DED63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Registering in Zoom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3A5F6-506E-4051-B78A-F64B6A3CF5D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AU"/>
              <a:t>Cyber Security Warning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6E9B7A-8237-4808-B397-2F0A0F7EE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272" y="1028353"/>
            <a:ext cx="4312570" cy="468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8385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490A59-AC19-41E0-A9AF-D49D7487B2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1475" y="4048755"/>
            <a:ext cx="5896797" cy="2459710"/>
          </a:xfrm>
        </p:spPr>
        <p:txBody>
          <a:bodyPr vert="horz" wrap="square" lIns="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Montserrat SemiBold"/>
              </a:rPr>
              <a:t>Anthony is a Melbourne based Graphic Designer who </a:t>
            </a:r>
            <a:r>
              <a:rPr lang="en-US" sz="1600" err="1">
                <a:latin typeface="Montserrat SemiBold"/>
              </a:rPr>
              <a:t>specialises</a:t>
            </a:r>
            <a:r>
              <a:rPr lang="en-US" sz="1600">
                <a:latin typeface="Montserrat SemiBold"/>
              </a:rPr>
              <a:t> in branding and content creation for kids. He is currently lead designer for Marvel and Lucasfilm at the Walt Disney Company in Australia. </a:t>
            </a:r>
            <a:endParaRPr lang="en-AU" sz="1600">
              <a:latin typeface="Montserrat SemiBold"/>
            </a:endParaRPr>
          </a:p>
          <a:p>
            <a:pPr>
              <a:lnSpc>
                <a:spcPct val="100000"/>
              </a:lnSpc>
            </a:pPr>
            <a:r>
              <a:rPr lang="en-US" sz="1600">
                <a:latin typeface="Montserrat SemiBold"/>
              </a:rPr>
              <a:t>He has worked with businesses such as Jetstar Airways, Nintendo Australia, Penguin Books and the AFL to create brands and initiatives with the focus on engaging kids.</a:t>
            </a:r>
            <a:endParaRPr lang="en-US" sz="16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F62F69-65A9-467A-A730-895BC3746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068509"/>
            <a:ext cx="4636033" cy="168988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AU" sz="2000" b="1">
                <a:latin typeface="Montserrat SemiBold"/>
              </a:rPr>
              <a:t>Profile</a:t>
            </a:r>
            <a:br>
              <a:rPr lang="en-AU" sz="2000" b="1">
                <a:latin typeface="Montserrat SemiBold"/>
              </a:rPr>
            </a:br>
            <a:r>
              <a:rPr lang="en-AU" sz="3200" b="1">
                <a:latin typeface="Montserrat SemiBold"/>
              </a:rPr>
              <a:t>Anthony Grima</a:t>
            </a:r>
            <a:br>
              <a:rPr lang="en-AU" sz="3200" b="1">
                <a:latin typeface="Montserrat SemiBold"/>
              </a:rPr>
            </a:br>
            <a:r>
              <a:rPr lang="en-AU" sz="2000">
                <a:latin typeface="Montserrat SemiBold"/>
              </a:rPr>
              <a:t>Designer MARVEL &amp; LUCASFILM</a:t>
            </a:r>
            <a:br>
              <a:rPr lang="en-AU" sz="2000">
                <a:latin typeface="Montserrat SemiBold"/>
              </a:rPr>
            </a:br>
            <a:r>
              <a:rPr lang="en-AU" sz="2000">
                <a:latin typeface="Montserrat SemiBold"/>
              </a:rPr>
              <a:t>The Walt Disney Company Australia</a:t>
            </a:r>
            <a:r>
              <a:rPr lang="en-AU" sz="2000" b="1">
                <a:latin typeface="Montserrat SemiBold"/>
              </a:rPr>
              <a:t> </a:t>
            </a:r>
            <a:endParaRPr lang="en-AU" sz="2000" b="1"/>
          </a:p>
        </p:txBody>
      </p:sp>
      <p:pic>
        <p:nvPicPr>
          <p:cNvPr id="4" name="Picture 4" descr="A person holding a fish posing for the camera&#10;&#10;Description automatically generated">
            <a:extLst>
              <a:ext uri="{FF2B5EF4-FFF2-40B4-BE49-F238E27FC236}">
                <a16:creationId xmlns:a16="http://schemas.microsoft.com/office/drawing/2014/main" id="{A066F45F-7376-447E-A2FD-8E433B051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433" y="1038464"/>
            <a:ext cx="3562501" cy="356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412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490A59-AC19-41E0-A9AF-D49D7487B2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1475" y="4048755"/>
            <a:ext cx="5896797" cy="2459710"/>
          </a:xfrm>
        </p:spPr>
        <p:txBody>
          <a:bodyPr vert="horz" wrap="square" lIns="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600">
                <a:latin typeface="Montserrat SemiBold"/>
              </a:rPr>
              <a:t>Jonathan Teo has been working in the .com landscape for over 17 years, with companies like Yahoo, eBay, </a:t>
            </a:r>
            <a:r>
              <a:rPr lang="en-US" sz="1600" err="1">
                <a:latin typeface="Montserrat SemiBold"/>
              </a:rPr>
              <a:t>InMobi</a:t>
            </a:r>
            <a:r>
              <a:rPr lang="en-US" sz="1600">
                <a:latin typeface="Montserrat SemiBold"/>
              </a:rPr>
              <a:t> and currently at The Walt Disney Company. During his career he has had the opportunity to take on various roles like operations, creative production, sales and marketing. He has a passion for analytics, technology and innovation, of which he has invented two patents for eBay</a:t>
            </a:r>
            <a:r>
              <a:rPr lang="en-US" sz="1600">
                <a:latin typeface="Montserrat SemiBold"/>
                <a:hlinkClick r:id="rId2"/>
              </a:rPr>
              <a:t>.</a:t>
            </a:r>
            <a:r>
              <a:rPr lang="en-US" sz="1600">
                <a:latin typeface="Montserrat SemiBold"/>
              </a:rPr>
              <a:t> JT is currently in-charge of lifecycle marketing for Disney Streaming Services with The Walt Disney Company in Australia and New Zealand.</a:t>
            </a:r>
            <a:endParaRPr lang="en-US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6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F62F69-65A9-467A-A730-895BC3746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068509"/>
            <a:ext cx="5993778" cy="168988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AU" sz="2000" b="1">
                <a:latin typeface="Montserrat SemiBold"/>
              </a:rPr>
              <a:t>Profile</a:t>
            </a:r>
            <a:br>
              <a:rPr lang="en-AU" sz="2000" b="1">
                <a:latin typeface="Montserrat SemiBold"/>
              </a:rPr>
            </a:br>
            <a:r>
              <a:rPr lang="en-AU" sz="3200" b="1">
                <a:latin typeface="Montserrat SemiBold"/>
              </a:rPr>
              <a:t>Jonathan Teo</a:t>
            </a:r>
            <a:br>
              <a:rPr lang="en-AU" sz="3200" b="1">
                <a:latin typeface="Montserrat SemiBold"/>
              </a:rPr>
            </a:br>
            <a:r>
              <a:rPr lang="en-AU" sz="2000">
                <a:latin typeface="Montserrat SemiBold"/>
              </a:rPr>
              <a:t>Senior Manager, Lifecycle Marketing – DISNEY+ </a:t>
            </a:r>
            <a:endParaRPr lang="en-AU" sz="20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3871FB-A633-4FBB-8194-CBE59A431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491" y="1139554"/>
            <a:ext cx="3563489" cy="45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2062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0D567-2F87-4387-A77A-2F21A65141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1001" y="2323864"/>
            <a:ext cx="5910653" cy="3939129"/>
          </a:xfrm>
        </p:spPr>
        <p:txBody>
          <a:bodyPr vert="horz" wrap="square" lIns="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b="1">
                <a:latin typeface="Montserrat SemiBold"/>
              </a:rPr>
              <a:t>1) Storyworld:</a:t>
            </a:r>
            <a:r>
              <a:rPr lang="en-US" sz="1800">
                <a:latin typeface="Montserrat SemiBold"/>
              </a:rPr>
              <a:t> </a:t>
            </a:r>
            <a:endParaRPr lang="en-US" sz="180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>
                <a:latin typeface="Montserrat SemiBold"/>
              </a:rPr>
              <a:t>What does the world look like, is it pre-historic, current day, futuristic or imaginary? 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800" b="1">
              <a:latin typeface="Montserrat SemiBold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b="1">
                <a:latin typeface="Montserrat SemiBold"/>
              </a:rPr>
              <a:t>2) Character Design:</a:t>
            </a:r>
            <a:endParaRPr lang="en-US" sz="1800">
              <a:latin typeface="Montserrat SemiBold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>
                <a:latin typeface="Montserrat SemiBold"/>
              </a:rPr>
              <a:t>What does your character look like? How are they unique? What's their personality? Do they have any special gadgets or clothing?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80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b="1">
                <a:latin typeface="Montserrat SemiBold"/>
              </a:rPr>
              <a:t>3) How does your character exist in this world?</a:t>
            </a:r>
            <a:br>
              <a:rPr lang="en-US" sz="1800" b="1"/>
            </a:br>
            <a:r>
              <a:rPr lang="en-US" sz="1800">
                <a:latin typeface="Montserrat SemiBold"/>
              </a:rPr>
              <a:t> What's their motivation and story? Do they fight for something? What is your character up against?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8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3B2F6C-5757-47F2-8A2D-73A67413F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856235"/>
            <a:ext cx="4636033" cy="1107996"/>
          </a:xfrm>
        </p:spPr>
        <p:txBody>
          <a:bodyPr/>
          <a:lstStyle/>
          <a:p>
            <a:r>
              <a:rPr lang="en-US" sz="3000">
                <a:latin typeface="Montserrat SemiBold"/>
              </a:rPr>
              <a:t>CHARACTER CREATION BRIEF</a:t>
            </a:r>
            <a:endParaRPr lang="en-US" sz="30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FB878-9A17-46BC-8314-64AEDC1B342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67450"/>
            <a:ext cx="407988" cy="365125"/>
          </a:xfrm>
          <a:prstGeom prst="rect">
            <a:avLst/>
          </a:prstGeom>
        </p:spPr>
        <p:txBody>
          <a:bodyPr/>
          <a:lstStyle/>
          <a:p>
            <a:fld id="{5116C895-348D-4FA1-AC3F-6A98EE2CBA6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9B20422-19B4-49FC-ACA0-1C0EED5AE20F}"/>
              </a:ext>
            </a:extLst>
          </p:cNvPr>
          <p:cNvSpPr txBox="1">
            <a:spLocks/>
          </p:cNvSpPr>
          <p:nvPr/>
        </p:nvSpPr>
        <p:spPr>
          <a:xfrm>
            <a:off x="371474" y="2323864"/>
            <a:ext cx="4816145" cy="3939129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marL="0" indent="0" algn="l" defTabSz="685798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0" indent="0" algn="l" defTabSz="685798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Montserrat Medium" panose="00000600000000000000" pitchFamily="2" charset="0"/>
              <a:buNone/>
              <a:defRPr sz="16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541338" indent="-177800" algn="l" defTabSz="685798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Montserrat Medium" panose="00000600000000000000" pitchFamily="2" charset="0"/>
              <a:buChar char="»"/>
              <a:tabLst/>
              <a:defRPr sz="16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719138" indent="-185738" algn="l" defTabSz="685798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  <a:defRPr sz="1400" b="0" i="0" kern="1200">
                <a:solidFill>
                  <a:schemeClr val="tx2"/>
                </a:solidFill>
                <a:latin typeface="Montserrat Medium" panose="00000600000000000000" pitchFamily="2" charset="0"/>
                <a:ea typeface="+mn-ea"/>
                <a:cs typeface="+mn-cs"/>
              </a:defRPr>
            </a:lvl4pPr>
            <a:lvl5pPr marL="896938" indent="-177800" algn="l" defTabSz="685798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43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42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41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40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100"/>
              </a:spcAft>
            </a:pPr>
            <a:r>
              <a:rPr lang="en-US" sz="1800" b="1">
                <a:latin typeface="Montserrat SemiBold"/>
              </a:rPr>
              <a:t>In the template provided, develop a character that exists in an imaginary world of your choosing. In addition to the look of the character and storyworld, think about some of the other factors that make a character unique. </a:t>
            </a:r>
            <a:endParaRPr lang="en-US" sz="1800"/>
          </a:p>
          <a:p>
            <a:pPr>
              <a:lnSpc>
                <a:spcPct val="100000"/>
              </a:lnSpc>
              <a:spcAft>
                <a:spcPts val="1100"/>
              </a:spcAft>
            </a:pPr>
            <a:r>
              <a:rPr lang="en-US" sz="1800" b="1">
                <a:latin typeface="Montserrat SemiBold"/>
              </a:rPr>
              <a:t>If you don't feel comfortable illustrating your character, you can use found images to help you describe your character also! </a:t>
            </a:r>
          </a:p>
        </p:txBody>
      </p:sp>
    </p:spTree>
    <p:extLst>
      <p:ext uri="{BB962C8B-B14F-4D97-AF65-F5344CB8AC3E}">
        <p14:creationId xmlns:p14="http://schemas.microsoft.com/office/powerpoint/2010/main" val="93746031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B6B71F-2E0A-4973-977E-DDA707B0E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ontserrat SemiBold"/>
              </a:rPr>
              <a:t>Introducing...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6D3BC3A-4910-4573-8806-AC2E3BD90C84}"/>
              </a:ext>
            </a:extLst>
          </p:cNvPr>
          <p:cNvSpPr txBox="1">
            <a:spLocks/>
          </p:cNvSpPr>
          <p:nvPr/>
        </p:nvSpPr>
        <p:spPr>
          <a:xfrm>
            <a:off x="4186526" y="1379539"/>
            <a:ext cx="3687823" cy="4603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177800" indent="-177800" algn="l" defTabSz="685798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355600" indent="-177800" algn="l" defTabSz="685798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Montserrat Medium" panose="00000600000000000000" pitchFamily="2" charset="0"/>
              <a:buChar char="−"/>
              <a:defRPr sz="16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541338" indent="-177800" algn="l" defTabSz="685798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Montserrat Medium" panose="00000600000000000000" pitchFamily="2" charset="0"/>
              <a:buChar char="»"/>
              <a:tabLst/>
              <a:defRPr sz="16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719138" indent="-185738" algn="l" defTabSz="685798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  <a:defRPr sz="1400" b="0" i="0" kern="1200">
                <a:solidFill>
                  <a:schemeClr val="tx2"/>
                </a:solidFill>
                <a:latin typeface="Montserrat Medium" panose="00000600000000000000" pitchFamily="2" charset="0"/>
                <a:ea typeface="+mn-ea"/>
                <a:cs typeface="+mn-cs"/>
              </a:defRPr>
            </a:lvl4pPr>
            <a:lvl5pPr marL="896938" indent="-177800" algn="l" defTabSz="685798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43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42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41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40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b="1">
                <a:latin typeface="Montserrat Medium"/>
              </a:rPr>
              <a:t>Character Design:</a:t>
            </a:r>
            <a:r>
              <a:rPr lang="en-US">
                <a:latin typeface="Montserrat Medium"/>
              </a:rPr>
              <a:t> 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56A0A4C-19E8-4A2A-8CEC-E4388E072D9D}"/>
              </a:ext>
            </a:extLst>
          </p:cNvPr>
          <p:cNvSpPr txBox="1">
            <a:spLocks/>
          </p:cNvSpPr>
          <p:nvPr/>
        </p:nvSpPr>
        <p:spPr>
          <a:xfrm>
            <a:off x="348816" y="1379539"/>
            <a:ext cx="3687823" cy="4603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177800" indent="-177800" algn="l" defTabSz="685798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355600" indent="-177800" algn="l" defTabSz="685798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Montserrat Medium" panose="00000600000000000000" pitchFamily="2" charset="0"/>
              <a:buChar char="−"/>
              <a:defRPr sz="16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541338" indent="-177800" algn="l" defTabSz="685798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Montserrat Medium" panose="00000600000000000000" pitchFamily="2" charset="0"/>
              <a:buChar char="»"/>
              <a:tabLst/>
              <a:defRPr sz="16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719138" indent="-185738" algn="l" defTabSz="685798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  <a:defRPr sz="1400" b="0" i="0" kern="1200">
                <a:solidFill>
                  <a:schemeClr val="tx2"/>
                </a:solidFill>
                <a:latin typeface="Montserrat Medium" panose="00000600000000000000" pitchFamily="2" charset="0"/>
                <a:ea typeface="+mn-ea"/>
                <a:cs typeface="+mn-cs"/>
              </a:defRPr>
            </a:lvl4pPr>
            <a:lvl5pPr marL="896938" indent="-177800" algn="l" defTabSz="685798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43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42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41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40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b="1">
                <a:latin typeface="Montserrat Medium"/>
              </a:rPr>
              <a:t>Story World:</a:t>
            </a:r>
            <a:r>
              <a:rPr lang="en-US">
                <a:latin typeface="Montserrat Medium"/>
              </a:rPr>
              <a:t> 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8F4132A-260B-4382-AE22-5E4907236E1A}"/>
              </a:ext>
            </a:extLst>
          </p:cNvPr>
          <p:cNvSpPr txBox="1">
            <a:spLocks/>
          </p:cNvSpPr>
          <p:nvPr/>
        </p:nvSpPr>
        <p:spPr>
          <a:xfrm>
            <a:off x="8058871" y="1379539"/>
            <a:ext cx="3687823" cy="4603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177800" indent="-177800" algn="l" defTabSz="685798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355600" indent="-177800" algn="l" defTabSz="685798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Montserrat Medium" panose="00000600000000000000" pitchFamily="2" charset="0"/>
              <a:buChar char="−"/>
              <a:defRPr sz="16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541338" indent="-177800" algn="l" defTabSz="685798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Montserrat Medium" panose="00000600000000000000" pitchFamily="2" charset="0"/>
              <a:buChar char="»"/>
              <a:tabLst/>
              <a:defRPr sz="16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719138" indent="-185738" algn="l" defTabSz="685798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  <a:defRPr sz="1400" b="0" i="0" kern="1200">
                <a:solidFill>
                  <a:schemeClr val="tx2"/>
                </a:solidFill>
                <a:latin typeface="Montserrat Medium" panose="00000600000000000000" pitchFamily="2" charset="0"/>
                <a:ea typeface="+mn-ea"/>
                <a:cs typeface="+mn-cs"/>
              </a:defRPr>
            </a:lvl4pPr>
            <a:lvl5pPr marL="896938" indent="-177800" algn="l" defTabSz="685798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43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42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41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40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b="1">
                <a:latin typeface="Montserrat Medium"/>
              </a:rPr>
              <a:t>How does your character exist in this world?</a:t>
            </a:r>
            <a:br>
              <a:rPr lang="en-US" b="1">
                <a:latin typeface="Montserrat Medium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6001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0CE85-6F0D-408F-B855-CDC1CE0079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4963" y="1861905"/>
            <a:ext cx="5211822" cy="2572245"/>
          </a:xfrm>
        </p:spPr>
        <p:txBody>
          <a:bodyPr/>
          <a:lstStyle/>
          <a:p>
            <a:r>
              <a:rPr lang="en-AU" b="1" dirty="0"/>
              <a:t>The more intricately and intimately you know your story’s world, the richer your writing will be.</a:t>
            </a:r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AE0704-303E-4558-9E9F-5C537BA18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>
                <a:latin typeface="Montserrat SemiBold"/>
              </a:rPr>
              <a:t>Story World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F9A60F-8DB0-49E7-A68D-0456A48AA8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1369" y="1300834"/>
            <a:ext cx="11608393" cy="537824"/>
          </a:xfrm>
        </p:spPr>
        <p:txBody>
          <a:bodyPr/>
          <a:lstStyle/>
          <a:p>
            <a:r>
              <a:rPr lang="en-AU" sz="1800" dirty="0"/>
              <a:t>Different worlds that you could use as background information to create your superhero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727D3-9CD7-4499-A25E-A8EA37C9A5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B0806510-B387-4A89-ADB2-DE1EC68371D8}"/>
              </a:ext>
            </a:extLst>
          </p:cNvPr>
          <p:cNvSpPr/>
          <p:nvPr/>
        </p:nvSpPr>
        <p:spPr>
          <a:xfrm>
            <a:off x="360236" y="3429000"/>
            <a:ext cx="2646706" cy="1153339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A08BF88D-4C18-4A19-9131-9B55E76B3526}"/>
              </a:ext>
            </a:extLst>
          </p:cNvPr>
          <p:cNvSpPr/>
          <p:nvPr/>
        </p:nvSpPr>
        <p:spPr>
          <a:xfrm>
            <a:off x="8501469" y="2719740"/>
            <a:ext cx="2646706" cy="1153339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7E0BF48B-F876-4E87-A7F5-463135A787B4}"/>
              </a:ext>
            </a:extLst>
          </p:cNvPr>
          <p:cNvSpPr/>
          <p:nvPr/>
        </p:nvSpPr>
        <p:spPr>
          <a:xfrm>
            <a:off x="5395267" y="2036339"/>
            <a:ext cx="2646706" cy="1153339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384F4FBB-ADF6-4CC3-9DB6-69E289FC72B7}"/>
              </a:ext>
            </a:extLst>
          </p:cNvPr>
          <p:cNvSpPr/>
          <p:nvPr/>
        </p:nvSpPr>
        <p:spPr>
          <a:xfrm>
            <a:off x="5442689" y="3423741"/>
            <a:ext cx="2800695" cy="1602678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FEB5FFBC-3013-4953-82D1-831C6E5BCCC2}"/>
              </a:ext>
            </a:extLst>
          </p:cNvPr>
          <p:cNvSpPr/>
          <p:nvPr/>
        </p:nvSpPr>
        <p:spPr>
          <a:xfrm>
            <a:off x="3267792" y="5026418"/>
            <a:ext cx="2646706" cy="1531377"/>
          </a:xfrm>
          <a:prstGeom prst="cloudCallout">
            <a:avLst/>
          </a:prstGeom>
          <a:noFill/>
          <a:ln>
            <a:solidFill>
              <a:srgbClr val="192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85D3A78C-33B2-4D0E-9C3A-30AB36E9ADD0}"/>
              </a:ext>
            </a:extLst>
          </p:cNvPr>
          <p:cNvSpPr/>
          <p:nvPr/>
        </p:nvSpPr>
        <p:spPr>
          <a:xfrm>
            <a:off x="3083936" y="2954709"/>
            <a:ext cx="2646706" cy="1153339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714CAD0B-761B-4294-8C46-7FBA686E69B8}"/>
              </a:ext>
            </a:extLst>
          </p:cNvPr>
          <p:cNvSpPr/>
          <p:nvPr/>
        </p:nvSpPr>
        <p:spPr>
          <a:xfrm>
            <a:off x="324036" y="4971240"/>
            <a:ext cx="2800695" cy="1388205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5ECB8A-D1B1-47F8-971F-081C71A6BF81}"/>
              </a:ext>
            </a:extLst>
          </p:cNvPr>
          <p:cNvSpPr txBox="1"/>
          <p:nvPr/>
        </p:nvSpPr>
        <p:spPr>
          <a:xfrm>
            <a:off x="670866" y="3674301"/>
            <a:ext cx="2178018" cy="620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1400" dirty="0"/>
              <a:t>Mountain forest with tall trees, soft grass and a fog that never lifts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20EBE-3917-416D-A992-F1A8F45B0BA7}"/>
              </a:ext>
            </a:extLst>
          </p:cNvPr>
          <p:cNvSpPr txBox="1"/>
          <p:nvPr/>
        </p:nvSpPr>
        <p:spPr>
          <a:xfrm>
            <a:off x="5730642" y="2274513"/>
            <a:ext cx="2127474" cy="5881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1400" dirty="0"/>
              <a:t>Busy city street with tall brick buildings covered in graffiti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8C4AC6-1B65-41BC-92F2-46E12B6F8B09}"/>
              </a:ext>
            </a:extLst>
          </p:cNvPr>
          <p:cNvSpPr txBox="1"/>
          <p:nvPr/>
        </p:nvSpPr>
        <p:spPr>
          <a:xfrm>
            <a:off x="8859112" y="2904024"/>
            <a:ext cx="2026383" cy="6478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1400" dirty="0"/>
              <a:t>Underwater world with coral blooms and deep dark trenches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A8D9D5-973D-45B5-80E5-F4A8279F3740}"/>
              </a:ext>
            </a:extLst>
          </p:cNvPr>
          <p:cNvSpPr txBox="1"/>
          <p:nvPr/>
        </p:nvSpPr>
        <p:spPr>
          <a:xfrm>
            <a:off x="5807636" y="3674301"/>
            <a:ext cx="2174897" cy="10677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1400" dirty="0"/>
              <a:t>Outer space where there is no gravity and it is icy cold and day and night cycles last 6 months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8DA1C5-1874-4A69-9843-F5E276596B9E}"/>
              </a:ext>
            </a:extLst>
          </p:cNvPr>
          <p:cNvSpPr txBox="1"/>
          <p:nvPr/>
        </p:nvSpPr>
        <p:spPr>
          <a:xfrm>
            <a:off x="3400282" y="3142962"/>
            <a:ext cx="1965414" cy="8684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1400" dirty="0"/>
              <a:t>Over the rainbow where plants talk and unicorns strut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73273E-5C68-4BB3-8A6B-4BC4B7611937}"/>
              </a:ext>
            </a:extLst>
          </p:cNvPr>
          <p:cNvSpPr txBox="1"/>
          <p:nvPr/>
        </p:nvSpPr>
        <p:spPr>
          <a:xfrm>
            <a:off x="734532" y="5150967"/>
            <a:ext cx="2233822" cy="7673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1400" dirty="0"/>
              <a:t>Country lane that’s hot, dusty and trees are sparse with barbed fences on either side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D0D270-6530-48F9-A776-4E70687BC080}"/>
              </a:ext>
            </a:extLst>
          </p:cNvPr>
          <p:cNvSpPr txBox="1"/>
          <p:nvPr/>
        </p:nvSpPr>
        <p:spPr>
          <a:xfrm>
            <a:off x="3653714" y="5231189"/>
            <a:ext cx="2076928" cy="11218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1400" dirty="0"/>
              <a:t>The potions room in a magical castle full of shelves containing bottles of unidentifiable items</a:t>
            </a:r>
          </a:p>
        </p:txBody>
      </p:sp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5CF231C3-5D75-4C05-8148-F1CDB3AF6FB0}"/>
              </a:ext>
            </a:extLst>
          </p:cNvPr>
          <p:cNvSpPr/>
          <p:nvPr/>
        </p:nvSpPr>
        <p:spPr>
          <a:xfrm>
            <a:off x="8171805" y="4294622"/>
            <a:ext cx="3358927" cy="2210087"/>
          </a:xfrm>
          <a:prstGeom prst="cloudCallo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Your school and classroom with some slight changes</a:t>
            </a:r>
          </a:p>
        </p:txBody>
      </p:sp>
    </p:spTree>
    <p:extLst>
      <p:ext uri="{BB962C8B-B14F-4D97-AF65-F5344CB8AC3E}">
        <p14:creationId xmlns:p14="http://schemas.microsoft.com/office/powerpoint/2010/main" val="371375740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Office Theme">
  <a:themeElements>
    <a:clrScheme name="DoE">
      <a:dk1>
        <a:srgbClr val="000000"/>
      </a:dk1>
      <a:lt1>
        <a:srgbClr val="FFFFFF"/>
      </a:lt1>
      <a:dk2>
        <a:srgbClr val="041E42"/>
      </a:dk2>
      <a:lt2>
        <a:srgbClr val="C8DCF0"/>
      </a:lt2>
      <a:accent1>
        <a:srgbClr val="1D428A"/>
      </a:accent1>
      <a:accent2>
        <a:srgbClr val="407EC9"/>
      </a:accent2>
      <a:accent3>
        <a:srgbClr val="6CACE4"/>
      </a:accent3>
      <a:accent4>
        <a:srgbClr val="C8DCF0"/>
      </a:accent4>
      <a:accent5>
        <a:srgbClr val="CE0037"/>
      </a:accent5>
      <a:accent6>
        <a:srgbClr val="F3B8B5"/>
      </a:accent6>
      <a:hlink>
        <a:srgbClr val="385E9D"/>
      </a:hlink>
      <a:folHlink>
        <a:srgbClr val="6CACE4"/>
      </a:folHlink>
    </a:clrScheme>
    <a:fontScheme name="DoE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custClrLst>
    <a:custClr name="Corporate 1">
      <a:srgbClr val="19233E"/>
    </a:custClr>
    <a:custClr name="Corporate 2">
      <a:srgbClr val="D70C3D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s/Parents 1">
      <a:srgbClr val="1D428A"/>
    </a:custClr>
    <a:custClr name="Teachers/Parents 2">
      <a:srgbClr val="385E9D"/>
    </a:custClr>
    <a:custClr name="Teachers/Parents 3">
      <a:srgbClr val="407EC9"/>
    </a:custClr>
    <a:custClr name="Teachers/Parents 4">
      <a:srgbClr val="6CACE4"/>
    </a:custClr>
    <a:custClr name="Teachers/Parents 5">
      <a:srgbClr val="C8C9C7"/>
    </a:custClr>
    <a:custClr name="Teachers/Parents 6">
      <a:srgbClr val="E6E7EA"/>
    </a:custClr>
    <a:custClr name="Teachers/Parents 7">
      <a:srgbClr val="9D2235"/>
    </a:custClr>
    <a:custClr name="BLANK">
      <a:srgbClr val="FFFFFF"/>
    </a:custClr>
    <a:custClr name="BLANK">
      <a:srgbClr val="FFFFFF"/>
    </a:custClr>
    <a:custClr name="BLANK">
      <a:srgbClr val="FFFFFF"/>
    </a:custClr>
    <a:custClr name="Students 1">
      <a:srgbClr val="A4C8E1"/>
    </a:custClr>
    <a:custClr name="Students 2">
      <a:srgbClr val="C6DAE7"/>
    </a:custClr>
    <a:custClr name="Students 3">
      <a:srgbClr val="E56A54"/>
    </a:custClr>
    <a:custClr name="Students 4">
      <a:srgbClr val="E9C4C7"/>
    </a:custClr>
  </a:custClrLst>
  <a:extLst>
    <a:ext uri="{05A4C25C-085E-4340-85A3-A5531E510DB2}">
      <thm15:themeFamily xmlns:thm15="http://schemas.microsoft.com/office/thememl/2012/main" name="AC_DoE_Powerpoint_widescreen" id="{1DC1770D-B987-5245-A8E8-CDE24D7750C8}" vid="{112B573F-A5A1-E54F-921B-47C4862DBD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74e67937-37fa-4a86-aebb-629f25544494" xsi:nil="true"/>
    <Students xmlns="74e67937-37fa-4a86-aebb-629f25544494">
      <UserInfo>
        <DisplayName/>
        <AccountId xsi:nil="true"/>
        <AccountType/>
      </UserInfo>
    </Students>
    <FolderType xmlns="74e67937-37fa-4a86-aebb-629f25544494" xsi:nil="true"/>
    <Student_Groups xmlns="74e67937-37fa-4a86-aebb-629f25544494">
      <UserInfo>
        <DisplayName/>
        <AccountId xsi:nil="true"/>
        <AccountType/>
      </UserInfo>
    </Student_Groups>
    <Self_Registration_Enabled xmlns="74e67937-37fa-4a86-aebb-629f25544494" xsi:nil="true"/>
    <DefaultSectionNames xmlns="74e67937-37fa-4a86-aebb-629f25544494" xsi:nil="true"/>
    <Invited_Teachers xmlns="74e67937-37fa-4a86-aebb-629f25544494" xsi:nil="true"/>
    <AppVersion xmlns="74e67937-37fa-4a86-aebb-629f25544494" xsi:nil="true"/>
    <Invited_Students xmlns="74e67937-37fa-4a86-aebb-629f25544494" xsi:nil="true"/>
    <Owner xmlns="74e67937-37fa-4a86-aebb-629f25544494">
      <UserInfo>
        <DisplayName/>
        <AccountId xsi:nil="true"/>
        <AccountType/>
      </UserInfo>
    </Owner>
    <Teachers xmlns="74e67937-37fa-4a86-aebb-629f25544494">
      <UserInfo>
        <DisplayName/>
        <AccountId xsi:nil="true"/>
        <AccountType/>
      </UserInfo>
    </Teachers>
    <Has_Teacher_Only_SectionGroup xmlns="74e67937-37fa-4a86-aebb-629f25544494" xsi:nil="true"/>
    <Is_Collaboration_Space_Locked xmlns="74e67937-37fa-4a86-aebb-629f25544494" xsi:nil="true"/>
    <CultureName xmlns="74e67937-37fa-4a86-aebb-629f2554449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494CE045E0554A8AA303A42ABE8176" ma:contentTypeVersion="29" ma:contentTypeDescription="Create a new document." ma:contentTypeScope="" ma:versionID="043591b2f89307422c5565b765dbccee">
  <xsd:schema xmlns:xsd="http://www.w3.org/2001/XMLSchema" xmlns:xs="http://www.w3.org/2001/XMLSchema" xmlns:p="http://schemas.microsoft.com/office/2006/metadata/properties" xmlns:ns3="bb16d5aa-c9eb-4378-9e26-7df1a0c8873d" xmlns:ns4="74e67937-37fa-4a86-aebb-629f25544494" targetNamespace="http://schemas.microsoft.com/office/2006/metadata/properties" ma:root="true" ma:fieldsID="e9a7deab9aa82dc7e42c8ad60aea11a0" ns3:_="" ns4:_="">
    <xsd:import namespace="bb16d5aa-c9eb-4378-9e26-7df1a0c8873d"/>
    <xsd:import namespace="74e67937-37fa-4a86-aebb-629f2554449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6d5aa-c9eb-4378-9e26-7df1a0c8873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67937-37fa-4a86-aebb-629f25544494" elementFormDefault="qualified">
    <xsd:import namespace="http://schemas.microsoft.com/office/2006/documentManagement/types"/>
    <xsd:import namespace="http://schemas.microsoft.com/office/infopath/2007/PartnerControls"/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9" nillable="true" ma:displayName="Tags" ma:internalName="MediaServiceAutoTags" ma:readOnly="true">
      <xsd:simpleType>
        <xsd:restriction base="dms:Text"/>
      </xsd:simpleType>
    </xsd:element>
    <xsd:element name="MediaServiceOCR" ma:index="3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4" nillable="true" ma:displayName="Location" ma:internalName="MediaServiceLocation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68A2A5-BFE5-45AC-BF58-1C68B9B36A9B}">
  <ds:schemaRefs>
    <ds:schemaRef ds:uri="http://schemas.microsoft.com/office/2006/metadata/properties"/>
    <ds:schemaRef ds:uri="http://schemas.microsoft.com/office/infopath/2007/PartnerControls"/>
    <ds:schemaRef ds:uri="74e67937-37fa-4a86-aebb-629f25544494"/>
  </ds:schemaRefs>
</ds:datastoreItem>
</file>

<file path=customXml/itemProps2.xml><?xml version="1.0" encoding="utf-8"?>
<ds:datastoreItem xmlns:ds="http://schemas.openxmlformats.org/officeDocument/2006/customXml" ds:itemID="{8C73A067-77DB-4468-936A-DE7DD29D2A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1F4697-95D6-49C9-9F29-A032326F85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16d5aa-c9eb-4378-9e26-7df1a0c8873d"/>
    <ds:schemaRef ds:uri="74e67937-37fa-4a86-aebb-629f255444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10462</TotalTime>
  <Words>871</Words>
  <Application>Microsoft Office PowerPoint</Application>
  <PresentationFormat>Widescreen</PresentationFormat>
  <Paragraphs>123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1_Office Theme</vt:lpstr>
      <vt:lpstr>The Art of Character Development</vt:lpstr>
      <vt:lpstr>Zoom -Tool for our webinar</vt:lpstr>
      <vt:lpstr>Zoom - Tool for our webinar</vt:lpstr>
      <vt:lpstr>Registering in Zoom</vt:lpstr>
      <vt:lpstr>Profile Anthony Grima Designer MARVEL &amp; LUCASFILM The Walt Disney Company Australia </vt:lpstr>
      <vt:lpstr>Profile Jonathan Teo Senior Manager, Lifecycle Marketing – DISNEY+ </vt:lpstr>
      <vt:lpstr>CHARACTER CREATION BRIEF</vt:lpstr>
      <vt:lpstr>Introducing...</vt:lpstr>
      <vt:lpstr>Story World</vt:lpstr>
      <vt:lpstr>Superhero Design</vt:lpstr>
      <vt:lpstr>How does your Superhero exist in this world?</vt:lpstr>
      <vt:lpstr>Syllabus Outcomes</vt:lpstr>
      <vt:lpstr>Where to go from here? </vt:lpstr>
      <vt:lpstr>Digital ideas to continue students learning</vt:lpstr>
      <vt:lpstr>Digital ideas to continue students learning</vt:lpstr>
    </vt:vector>
  </TitlesOfParts>
  <Company>NSW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Lazenby</dc:creator>
  <cp:lastModifiedBy>Tanya Riach</cp:lastModifiedBy>
  <cp:revision>3</cp:revision>
  <dcterms:created xsi:type="dcterms:W3CDTF">2020-04-20T04:33:25Z</dcterms:created>
  <dcterms:modified xsi:type="dcterms:W3CDTF">2020-07-27T00:38:33Z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0x01010085494CE045E0554A8AA303A42ABE8176</vt:lpwstr>
  </property>
</Properties>
</file>