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8" r:id="rId4"/>
  </p:sldMasterIdLst>
  <p:notesMasterIdLst>
    <p:notesMasterId r:id="rId32"/>
  </p:notesMasterIdLst>
  <p:handoutMasterIdLst>
    <p:handoutMasterId r:id="rId33"/>
  </p:handoutMasterIdLst>
  <p:sldIdLst>
    <p:sldId id="258" r:id="rId5"/>
    <p:sldId id="261" r:id="rId6"/>
    <p:sldId id="262" r:id="rId7"/>
    <p:sldId id="265" r:id="rId8"/>
    <p:sldId id="267" r:id="rId9"/>
    <p:sldId id="287" r:id="rId10"/>
    <p:sldId id="288" r:id="rId11"/>
    <p:sldId id="280" r:id="rId12"/>
    <p:sldId id="290" r:id="rId13"/>
    <p:sldId id="291" r:id="rId14"/>
    <p:sldId id="292" r:id="rId15"/>
    <p:sldId id="293" r:id="rId16"/>
    <p:sldId id="294" r:id="rId17"/>
    <p:sldId id="295" r:id="rId18"/>
    <p:sldId id="296" r:id="rId19"/>
    <p:sldId id="297" r:id="rId20"/>
    <p:sldId id="298" r:id="rId21"/>
    <p:sldId id="299" r:id="rId22"/>
    <p:sldId id="300" r:id="rId23"/>
    <p:sldId id="301" r:id="rId24"/>
    <p:sldId id="281" r:id="rId25"/>
    <p:sldId id="303" r:id="rId26"/>
    <p:sldId id="304" r:id="rId27"/>
    <p:sldId id="273" r:id="rId28"/>
    <p:sldId id="285" r:id="rId29"/>
    <p:sldId id="284" r:id="rId30"/>
    <p:sldId id="283" r:id="rId31"/>
  </p:sldIdLst>
  <p:sldSz cx="9144000" cy="6858000" type="screen4x3"/>
  <p:notesSz cx="6858000" cy="2009775"/>
  <p:defaultTextStyle>
    <a:defPPr>
      <a:defRPr lang="en-US"/>
    </a:defPPr>
    <a:lvl1pPr marL="0" algn="l" defTabSz="457173" rtl="0" eaLnBrk="1" latinLnBrk="0" hangingPunct="1">
      <a:defRPr sz="1800" kern="1200">
        <a:solidFill>
          <a:schemeClr val="tx1"/>
        </a:solidFill>
        <a:latin typeface="+mn-lt"/>
        <a:ea typeface="+mn-ea"/>
        <a:cs typeface="+mn-cs"/>
      </a:defRPr>
    </a:lvl1pPr>
    <a:lvl2pPr marL="457173" algn="l" defTabSz="457173" rtl="0" eaLnBrk="1" latinLnBrk="0" hangingPunct="1">
      <a:defRPr sz="1800" kern="1200">
        <a:solidFill>
          <a:schemeClr val="tx1"/>
        </a:solidFill>
        <a:latin typeface="+mn-lt"/>
        <a:ea typeface="+mn-ea"/>
        <a:cs typeface="+mn-cs"/>
      </a:defRPr>
    </a:lvl2pPr>
    <a:lvl3pPr marL="914347" algn="l" defTabSz="457173" rtl="0" eaLnBrk="1" latinLnBrk="0" hangingPunct="1">
      <a:defRPr sz="1800" kern="1200">
        <a:solidFill>
          <a:schemeClr val="tx1"/>
        </a:solidFill>
        <a:latin typeface="+mn-lt"/>
        <a:ea typeface="+mn-ea"/>
        <a:cs typeface="+mn-cs"/>
      </a:defRPr>
    </a:lvl3pPr>
    <a:lvl4pPr marL="1371520" algn="l" defTabSz="457173" rtl="0" eaLnBrk="1" latinLnBrk="0" hangingPunct="1">
      <a:defRPr sz="1800" kern="1200">
        <a:solidFill>
          <a:schemeClr val="tx1"/>
        </a:solidFill>
        <a:latin typeface="+mn-lt"/>
        <a:ea typeface="+mn-ea"/>
        <a:cs typeface="+mn-cs"/>
      </a:defRPr>
    </a:lvl4pPr>
    <a:lvl5pPr marL="1828694" algn="l" defTabSz="457173" rtl="0" eaLnBrk="1" latinLnBrk="0" hangingPunct="1">
      <a:defRPr sz="1800" kern="1200">
        <a:solidFill>
          <a:schemeClr val="tx1"/>
        </a:solidFill>
        <a:latin typeface="+mn-lt"/>
        <a:ea typeface="+mn-ea"/>
        <a:cs typeface="+mn-cs"/>
      </a:defRPr>
    </a:lvl5pPr>
    <a:lvl6pPr marL="2285866" algn="l" defTabSz="457173" rtl="0" eaLnBrk="1" latinLnBrk="0" hangingPunct="1">
      <a:defRPr sz="1800" kern="1200">
        <a:solidFill>
          <a:schemeClr val="tx1"/>
        </a:solidFill>
        <a:latin typeface="+mn-lt"/>
        <a:ea typeface="+mn-ea"/>
        <a:cs typeface="+mn-cs"/>
      </a:defRPr>
    </a:lvl6pPr>
    <a:lvl7pPr marL="2743041" algn="l" defTabSz="457173" rtl="0" eaLnBrk="1" latinLnBrk="0" hangingPunct="1">
      <a:defRPr sz="1800" kern="1200">
        <a:solidFill>
          <a:schemeClr val="tx1"/>
        </a:solidFill>
        <a:latin typeface="+mn-lt"/>
        <a:ea typeface="+mn-ea"/>
        <a:cs typeface="+mn-cs"/>
      </a:defRPr>
    </a:lvl7pPr>
    <a:lvl8pPr marL="3200214" algn="l" defTabSz="457173" rtl="0" eaLnBrk="1" latinLnBrk="0" hangingPunct="1">
      <a:defRPr sz="1800" kern="1200">
        <a:solidFill>
          <a:schemeClr val="tx1"/>
        </a:solidFill>
        <a:latin typeface="+mn-lt"/>
        <a:ea typeface="+mn-ea"/>
        <a:cs typeface="+mn-cs"/>
      </a:defRPr>
    </a:lvl8pPr>
    <a:lvl9pPr marL="3657388" algn="l" defTabSz="457173"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42" userDrawn="1">
          <p15:clr>
            <a:srgbClr val="A4A3A4"/>
          </p15:clr>
        </p15:guide>
        <p15:guide id="2" orient="horz" pos="3280" userDrawn="1">
          <p15:clr>
            <a:srgbClr val="A4A3A4"/>
          </p15:clr>
        </p15:guide>
        <p15:guide id="3" orient="horz" pos="2228" userDrawn="1">
          <p15:clr>
            <a:srgbClr val="A4A3A4"/>
          </p15:clr>
        </p15:guide>
        <p15:guide id="4" orient="horz" pos="2614" userDrawn="1">
          <p15:clr>
            <a:srgbClr val="A4A3A4"/>
          </p15:clr>
        </p15:guide>
        <p15:guide id="5" pos="2859" userDrawn="1">
          <p15:clr>
            <a:srgbClr val="A4A3A4"/>
          </p15:clr>
        </p15:guide>
        <p15:guide id="6" orient="horz" pos="1570" userDrawn="1">
          <p15:clr>
            <a:srgbClr val="A4A3A4"/>
          </p15:clr>
        </p15:guide>
        <p15:guide id="7" orient="horz" pos="1616" userDrawn="1">
          <p15:clr>
            <a:srgbClr val="A4A3A4"/>
          </p15:clr>
        </p15:guide>
        <p15:guide id="8" pos="975" userDrawn="1">
          <p15:clr>
            <a:srgbClr val="A4A3A4"/>
          </p15:clr>
        </p15:guide>
        <p15:guide id="9" pos="2555" userDrawn="1">
          <p15:clr>
            <a:srgbClr val="A4A3A4"/>
          </p15:clr>
        </p15:guide>
        <p15:guide id="10" pos="1769"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Office" lastIdx="1" clrIdx="0"/>
  <p:cmAuthor id="2" name="Author" initials="A" lastIdx="16"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5D7B"/>
    <a:srgbClr val="DDEFEE"/>
    <a:srgbClr val="FEF8F2"/>
    <a:srgbClr val="041E41"/>
    <a:srgbClr val="235B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47EEB6-63F6-558A-7892-7B60CB58FABC}" v="8" dt="2019-12-04T04:37:45.082"/>
    <p1510:client id="{77D8B311-C59C-3EC1-F6C6-A8EE07860D97}" v="2" dt="2019-11-05T21:30:27.917"/>
    <p1510:client id="{92CC03E0-078C-201F-42B1-F4FEA57FB973}" v="5" dt="2019-12-05T23:36:53.435"/>
    <p1510:client id="{9D20C70F-84BD-B039-C4E1-FC8FB36382FA}" v="7" dt="2019-12-08T23:56:56.539"/>
    <p1510:client id="{CF1CDAB1-464D-7141-D68B-AA706FA0829F}" v="7" dt="2019-12-05T04:14:34.932"/>
    <p1510:client id="{E640F585-2D59-396C-4888-6E3D8293144B}" v="4" dt="2019-11-06T01:12:08.020"/>
  </p1510:revLst>
</p1510:revInfo>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509" autoAdjust="0"/>
    <p:restoredTop sz="81032" autoAdjust="0"/>
  </p:normalViewPr>
  <p:slideViewPr>
    <p:cSldViewPr snapToGrid="0">
      <p:cViewPr varScale="1">
        <p:scale>
          <a:sx n="83" d="100"/>
          <a:sy n="83" d="100"/>
        </p:scale>
        <p:origin x="1134" y="54"/>
      </p:cViewPr>
      <p:guideLst>
        <p:guide orient="horz" pos="1842"/>
        <p:guide orient="horz" pos="3280"/>
        <p:guide orient="horz" pos="2228"/>
        <p:guide orient="horz" pos="2614"/>
        <p:guide pos="2859"/>
        <p:guide orient="horz" pos="1570"/>
        <p:guide orient="horz" pos="1616"/>
        <p:guide pos="975"/>
        <p:guide pos="2555"/>
        <p:guide pos="1769"/>
      </p:guideLst>
    </p:cSldViewPr>
  </p:slideViewPr>
  <p:notesTextViewPr>
    <p:cViewPr>
      <p:scale>
        <a:sx n="150" d="100"/>
        <a:sy n="150" d="100"/>
      </p:scale>
      <p:origin x="0" y="-2058"/>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hnny Deefholts" userId="S::john.deefholts@det.nsw.edu.au::42a04efa-92c8-4c02-8aa2-e8e16f7ec2ba" providerId="AD" clId="Web-{9D20C70F-84BD-B039-C4E1-FC8FB36382FA}"/>
    <pc:docChg chg="modSld">
      <pc:chgData name="Johnny Deefholts" userId="S::john.deefholts@det.nsw.edu.au::42a04efa-92c8-4c02-8aa2-e8e16f7ec2ba" providerId="AD" clId="Web-{9D20C70F-84BD-B039-C4E1-FC8FB36382FA}" dt="2019-12-08T23:56:53.289" v="5" actId="20577"/>
      <pc:docMkLst>
        <pc:docMk/>
      </pc:docMkLst>
      <pc:sldChg chg="modSp">
        <pc:chgData name="Johnny Deefholts" userId="S::john.deefholts@det.nsw.edu.au::42a04efa-92c8-4c02-8aa2-e8e16f7ec2ba" providerId="AD" clId="Web-{9D20C70F-84BD-B039-C4E1-FC8FB36382FA}" dt="2019-12-08T23:56:53.289" v="5" actId="20577"/>
        <pc:sldMkLst>
          <pc:docMk/>
          <pc:sldMk cId="3847978144" sldId="283"/>
        </pc:sldMkLst>
        <pc:spChg chg="mod">
          <ac:chgData name="Johnny Deefholts" userId="S::john.deefholts@det.nsw.edu.au::42a04efa-92c8-4c02-8aa2-e8e16f7ec2ba" providerId="AD" clId="Web-{9D20C70F-84BD-B039-C4E1-FC8FB36382FA}" dt="2019-12-08T23:56:53.289" v="5" actId="20577"/>
          <ac:spMkLst>
            <pc:docMk/>
            <pc:sldMk cId="3847978144" sldId="283"/>
            <ac:spMk id="4" creationId="{00000000-0000-0000-0000-000000000000}"/>
          </ac:spMkLst>
        </pc:spChg>
      </pc:sldChg>
    </pc:docChg>
  </pc:docChgLst>
  <pc:docChgLst>
    <pc:chgData name="Johnny Deefholts" userId="S::john.deefholts@det.nsw.edu.au::42a04efa-92c8-4c02-8aa2-e8e16f7ec2ba" providerId="AD" clId="Web-{1547EEB6-63F6-558A-7892-7B60CB58FABC}"/>
    <pc:docChg chg="modSld">
      <pc:chgData name="Johnny Deefholts" userId="S::john.deefholts@det.nsw.edu.au::42a04efa-92c8-4c02-8aa2-e8e16f7ec2ba" providerId="AD" clId="Web-{1547EEB6-63F6-558A-7892-7B60CB58FABC}" dt="2019-12-04T04:37:39.910" v="5" actId="20577"/>
      <pc:docMkLst>
        <pc:docMk/>
      </pc:docMkLst>
      <pc:sldChg chg="modSp">
        <pc:chgData name="Johnny Deefholts" userId="S::john.deefholts@det.nsw.edu.au::42a04efa-92c8-4c02-8aa2-e8e16f7ec2ba" providerId="AD" clId="Web-{1547EEB6-63F6-558A-7892-7B60CB58FABC}" dt="2019-12-04T04:37:39.910" v="5" actId="20577"/>
        <pc:sldMkLst>
          <pc:docMk/>
          <pc:sldMk cId="1719980376" sldId="258"/>
        </pc:sldMkLst>
        <pc:spChg chg="mod">
          <ac:chgData name="Johnny Deefholts" userId="S::john.deefholts@det.nsw.edu.au::42a04efa-92c8-4c02-8aa2-e8e16f7ec2ba" providerId="AD" clId="Web-{1547EEB6-63F6-558A-7892-7B60CB58FABC}" dt="2019-12-04T04:37:39.910" v="5" actId="20577"/>
          <ac:spMkLst>
            <pc:docMk/>
            <pc:sldMk cId="1719980376" sldId="258"/>
            <ac:spMk id="2" creationId="{00000000-0000-0000-0000-000000000000}"/>
          </ac:spMkLst>
        </pc:spChg>
      </pc:sldChg>
    </pc:docChg>
  </pc:docChgLst>
  <pc:docChgLst>
    <pc:chgData name="Johnny Deefholts" userId="S::john.deefholts@det.nsw.edu.au::42a04efa-92c8-4c02-8aa2-e8e16f7ec2ba" providerId="AD" clId="Web-{E640F585-2D59-396C-4888-6E3D8293144B}"/>
    <pc:docChg chg="modSld">
      <pc:chgData name="Johnny Deefholts" userId="S::john.deefholts@det.nsw.edu.au::42a04efa-92c8-4c02-8aa2-e8e16f7ec2ba" providerId="AD" clId="Web-{E640F585-2D59-396C-4888-6E3D8293144B}" dt="2019-11-06T01:12:08.020" v="3"/>
      <pc:docMkLst>
        <pc:docMk/>
      </pc:docMkLst>
      <pc:sldChg chg="modNotes">
        <pc:chgData name="Johnny Deefholts" userId="S::john.deefholts@det.nsw.edu.au::42a04efa-92c8-4c02-8aa2-e8e16f7ec2ba" providerId="AD" clId="Web-{E640F585-2D59-396C-4888-6E3D8293144B}" dt="2019-11-06T01:12:08.020" v="3"/>
        <pc:sldMkLst>
          <pc:docMk/>
          <pc:sldMk cId="3847978144" sldId="283"/>
        </pc:sldMkLst>
      </pc:sldChg>
    </pc:docChg>
  </pc:docChgLst>
  <pc:docChgLst>
    <pc:chgData name="Johnny Deefholts" userId="S::john.deefholts@det.nsw.edu.au::42a04efa-92c8-4c02-8aa2-e8e16f7ec2ba" providerId="AD" clId="Web-{CF1CDAB1-464D-7141-D68B-AA706FA0829F}"/>
    <pc:docChg chg="modSld">
      <pc:chgData name="Johnny Deefholts" userId="S::john.deefholts@det.nsw.edu.au::42a04efa-92c8-4c02-8aa2-e8e16f7ec2ba" providerId="AD" clId="Web-{CF1CDAB1-464D-7141-D68B-AA706FA0829F}" dt="2019-12-05T04:14:31.401" v="5" actId="20577"/>
      <pc:docMkLst>
        <pc:docMk/>
      </pc:docMkLst>
      <pc:sldChg chg="modSp">
        <pc:chgData name="Johnny Deefholts" userId="S::john.deefholts@det.nsw.edu.au::42a04efa-92c8-4c02-8aa2-e8e16f7ec2ba" providerId="AD" clId="Web-{CF1CDAB1-464D-7141-D68B-AA706FA0829F}" dt="2019-12-05T04:14:31.401" v="5" actId="20577"/>
        <pc:sldMkLst>
          <pc:docMk/>
          <pc:sldMk cId="1719980376" sldId="258"/>
        </pc:sldMkLst>
        <pc:spChg chg="mod">
          <ac:chgData name="Johnny Deefholts" userId="S::john.deefholts@det.nsw.edu.au::42a04efa-92c8-4c02-8aa2-e8e16f7ec2ba" providerId="AD" clId="Web-{CF1CDAB1-464D-7141-D68B-AA706FA0829F}" dt="2019-12-05T04:14:31.401" v="5" actId="20577"/>
          <ac:spMkLst>
            <pc:docMk/>
            <pc:sldMk cId="1719980376" sldId="258"/>
            <ac:spMk id="4" creationId="{00000000-0000-0000-0000-000000000000}"/>
          </ac:spMkLst>
        </pc:spChg>
      </pc:sldChg>
    </pc:docChg>
  </pc:docChgLst>
  <pc:docChgLst>
    <pc:chgData name="Johnny Deefholts" userId="S::john.deefholts@det.nsw.edu.au::42a04efa-92c8-4c02-8aa2-e8e16f7ec2ba" providerId="AD" clId="Web-{92CC03E0-078C-201F-42B1-F4FEA57FB973}"/>
    <pc:docChg chg="modSld">
      <pc:chgData name="Johnny Deefholts" userId="S::john.deefholts@det.nsw.edu.au::42a04efa-92c8-4c02-8aa2-e8e16f7ec2ba" providerId="AD" clId="Web-{92CC03E0-078C-201F-42B1-F4FEA57FB973}" dt="2019-12-05T23:36:49.575" v="3" actId="20577"/>
      <pc:docMkLst>
        <pc:docMk/>
      </pc:docMkLst>
      <pc:sldChg chg="modSp">
        <pc:chgData name="Johnny Deefholts" userId="S::john.deefholts@det.nsw.edu.au::42a04efa-92c8-4c02-8aa2-e8e16f7ec2ba" providerId="AD" clId="Web-{92CC03E0-078C-201F-42B1-F4FEA57FB973}" dt="2019-12-05T23:36:49.575" v="3" actId="20577"/>
        <pc:sldMkLst>
          <pc:docMk/>
          <pc:sldMk cId="1719980376" sldId="258"/>
        </pc:sldMkLst>
        <pc:spChg chg="mod">
          <ac:chgData name="Johnny Deefholts" userId="S::john.deefholts@det.nsw.edu.au::42a04efa-92c8-4c02-8aa2-e8e16f7ec2ba" providerId="AD" clId="Web-{92CC03E0-078C-201F-42B1-F4FEA57FB973}" dt="2019-12-05T23:36:49.575" v="3" actId="20577"/>
          <ac:spMkLst>
            <pc:docMk/>
            <pc:sldMk cId="1719980376" sldId="258"/>
            <ac:spMk id="2" creationId="{00000000-0000-0000-0000-000000000000}"/>
          </ac:spMkLst>
        </pc:spChg>
      </pc:sldChg>
    </pc:docChg>
  </pc:docChgLst>
  <pc:docChgLst>
    <pc:chgData name="Johnny Deefholts" userId="S::john.deefholts@det.nsw.edu.au::42a04efa-92c8-4c02-8aa2-e8e16f7ec2ba" providerId="AD" clId="Web-{77D8B311-C59C-3EC1-F6C6-A8EE07860D97}"/>
    <pc:docChg chg="delSld">
      <pc:chgData name="Johnny Deefholts" userId="S::john.deefholts@det.nsw.edu.au::42a04efa-92c8-4c02-8aa2-e8e16f7ec2ba" providerId="AD" clId="Web-{77D8B311-C59C-3EC1-F6C6-A8EE07860D97}" dt="2019-11-05T21:30:27.917" v="1"/>
      <pc:docMkLst>
        <pc:docMk/>
      </pc:docMkLst>
      <pc:sldChg chg="del">
        <pc:chgData name="Johnny Deefholts" userId="S::john.deefholts@det.nsw.edu.au::42a04efa-92c8-4c02-8aa2-e8e16f7ec2ba" providerId="AD" clId="Web-{77D8B311-C59C-3EC1-F6C6-A8EE07860D97}" dt="2019-11-05T21:30:27.917" v="1"/>
        <pc:sldMkLst>
          <pc:docMk/>
          <pc:sldMk cId="2669189487" sldId="276"/>
        </pc:sldMkLst>
      </pc:sldChg>
      <pc:sldChg chg="del">
        <pc:chgData name="Johnny Deefholts" userId="S::john.deefholts@det.nsw.edu.au::42a04efa-92c8-4c02-8aa2-e8e16f7ec2ba" providerId="AD" clId="Web-{77D8B311-C59C-3EC1-F6C6-A8EE07860D97}" dt="2019-11-05T21:30:27.901" v="0"/>
        <pc:sldMkLst>
          <pc:docMk/>
          <pc:sldMk cId="3572744146" sldId="277"/>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2"/>
                </a:solidFill>
                <a:latin typeface="Arial" panose="020B0604020202020204" pitchFamily="34" charset="0"/>
                <a:ea typeface="+mn-ea"/>
                <a:cs typeface="Arial" panose="020B0604020202020204" pitchFamily="34" charset="0"/>
              </a:defRPr>
            </a:pPr>
            <a:r>
              <a:rPr lang="en-AU" b="1" i="0">
                <a:latin typeface="Arial" panose="020B0604020202020204" pitchFamily="34" charset="0"/>
                <a:cs typeface="Arial" panose="020B0604020202020204" pitchFamily="34" charset="0"/>
              </a:rPr>
              <a:t>Chart Title</a:t>
            </a:r>
          </a:p>
        </c:rich>
      </c:tx>
      <c:layout>
        <c:manualLayout>
          <c:xMode val="edge"/>
          <c:yMode val="edge"/>
          <c:x val="5.0067121985634906E-2"/>
          <c:y val="1.3324634909076276E-2"/>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chemeClr val="tx2"/>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
          <c:y val="0.15850469155990188"/>
          <c:w val="0.99770930078221387"/>
          <c:h val="0.84045729227549248"/>
        </c:manualLayout>
      </c:layout>
      <c:barChart>
        <c:barDir val="col"/>
        <c:grouping val="percentStacked"/>
        <c:varyColors val="0"/>
        <c:ser>
          <c:idx val="0"/>
          <c:order val="0"/>
          <c:tx>
            <c:strRef>
              <c:f>Sheet1!$B$1</c:f>
              <c:strCache>
                <c:ptCount val="1"/>
                <c:pt idx="0">
                  <c:v>Series 1</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1"/>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Category 1</c:v>
                </c:pt>
                <c:pt idx="1">
                  <c:v>Category 2</c:v>
                </c:pt>
                <c:pt idx="2">
                  <c:v>Category 3</c:v>
                </c:pt>
              </c:strCache>
            </c:strRef>
          </c:cat>
          <c:val>
            <c:numRef>
              <c:f>Sheet1!$B$2:$B$4</c:f>
              <c:numCache>
                <c:formatCode>General</c:formatCode>
                <c:ptCount val="3"/>
                <c:pt idx="0">
                  <c:v>4.3</c:v>
                </c:pt>
                <c:pt idx="1">
                  <c:v>2.5</c:v>
                </c:pt>
                <c:pt idx="2">
                  <c:v>3.5</c:v>
                </c:pt>
              </c:numCache>
            </c:numRef>
          </c:val>
          <c:extLst>
            <c:ext xmlns:c16="http://schemas.microsoft.com/office/drawing/2014/chart" uri="{C3380CC4-5D6E-409C-BE32-E72D297353CC}">
              <c16:uniqueId val="{00000000-6E13-44E1-9680-BF397F888C05}"/>
            </c:ext>
          </c:extLst>
        </c:ser>
        <c:ser>
          <c:idx val="1"/>
          <c:order val="1"/>
          <c:tx>
            <c:strRef>
              <c:f>Sheet1!$C$1</c:f>
              <c:strCache>
                <c:ptCount val="1"/>
                <c:pt idx="0">
                  <c:v>Series 2</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1"/>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Category 1</c:v>
                </c:pt>
                <c:pt idx="1">
                  <c:v>Category 2</c:v>
                </c:pt>
                <c:pt idx="2">
                  <c:v>Category 3</c:v>
                </c:pt>
              </c:strCache>
            </c:strRef>
          </c:cat>
          <c:val>
            <c:numRef>
              <c:f>Sheet1!$C$2:$C$4</c:f>
              <c:numCache>
                <c:formatCode>General</c:formatCode>
                <c:ptCount val="3"/>
                <c:pt idx="0">
                  <c:v>2.4</c:v>
                </c:pt>
                <c:pt idx="1">
                  <c:v>4.4000000000000004</c:v>
                </c:pt>
                <c:pt idx="2">
                  <c:v>1.8</c:v>
                </c:pt>
              </c:numCache>
            </c:numRef>
          </c:val>
          <c:extLst>
            <c:ext xmlns:c16="http://schemas.microsoft.com/office/drawing/2014/chart" uri="{C3380CC4-5D6E-409C-BE32-E72D297353CC}">
              <c16:uniqueId val="{00000001-6E13-44E1-9680-BF397F888C05}"/>
            </c:ext>
          </c:extLst>
        </c:ser>
        <c:ser>
          <c:idx val="2"/>
          <c:order val="2"/>
          <c:tx>
            <c:strRef>
              <c:f>Sheet1!$D$1</c:f>
              <c:strCache>
                <c:ptCount val="1"/>
                <c:pt idx="0">
                  <c:v>Series 3</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ctr"/>
            <c:showLegendKey val="0"/>
            <c:showVal val="1"/>
            <c:showCatName val="1"/>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Category 1</c:v>
                </c:pt>
                <c:pt idx="1">
                  <c:v>Category 2</c:v>
                </c:pt>
                <c:pt idx="2">
                  <c:v>Category 3</c:v>
                </c:pt>
              </c:strCache>
            </c:strRef>
          </c:cat>
          <c:val>
            <c:numRef>
              <c:f>Sheet1!$D$2:$D$4</c:f>
              <c:numCache>
                <c:formatCode>General</c:formatCode>
                <c:ptCount val="3"/>
                <c:pt idx="0">
                  <c:v>2</c:v>
                </c:pt>
                <c:pt idx="1">
                  <c:v>2</c:v>
                </c:pt>
                <c:pt idx="2">
                  <c:v>3</c:v>
                </c:pt>
              </c:numCache>
            </c:numRef>
          </c:val>
          <c:extLst>
            <c:ext xmlns:c16="http://schemas.microsoft.com/office/drawing/2014/chart" uri="{C3380CC4-5D6E-409C-BE32-E72D297353CC}">
              <c16:uniqueId val="{00000002-6E13-44E1-9680-BF397F888C05}"/>
            </c:ext>
          </c:extLst>
        </c:ser>
        <c:dLbls>
          <c:showLegendKey val="0"/>
          <c:showVal val="0"/>
          <c:showCatName val="0"/>
          <c:showSerName val="0"/>
          <c:showPercent val="0"/>
          <c:showBubbleSize val="0"/>
        </c:dLbls>
        <c:gapWidth val="45"/>
        <c:overlap val="100"/>
        <c:axId val="368766560"/>
        <c:axId val="368643880"/>
      </c:barChart>
      <c:catAx>
        <c:axId val="368766560"/>
        <c:scaling>
          <c:orientation val="minMax"/>
        </c:scaling>
        <c:delete val="1"/>
        <c:axPos val="b"/>
        <c:numFmt formatCode="General" sourceLinked="1"/>
        <c:majorTickMark val="none"/>
        <c:minorTickMark val="none"/>
        <c:tickLblPos val="nextTo"/>
        <c:crossAx val="368643880"/>
        <c:crosses val="autoZero"/>
        <c:auto val="1"/>
        <c:lblAlgn val="ctr"/>
        <c:lblOffset val="100"/>
        <c:noMultiLvlLbl val="0"/>
      </c:catAx>
      <c:valAx>
        <c:axId val="368643880"/>
        <c:scaling>
          <c:orientation val="minMax"/>
        </c:scaling>
        <c:delete val="1"/>
        <c:axPos val="l"/>
        <c:majorGridlines>
          <c:spPr>
            <a:ln w="9525" cap="flat" cmpd="sng" algn="ctr">
              <a:noFill/>
              <a:round/>
            </a:ln>
            <a:effectLst/>
          </c:spPr>
        </c:majorGridlines>
        <c:numFmt formatCode="0%" sourceLinked="1"/>
        <c:majorTickMark val="none"/>
        <c:minorTickMark val="none"/>
        <c:tickLblPos val="nextTo"/>
        <c:crossAx val="36876656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solidFill>
            <a:schemeClr val="tx1"/>
          </a:solidFill>
          <a:latin typeface="+mn-lt"/>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t" anchorCtr="0"/>
          <a:lstStyle/>
          <a:p>
            <a:pPr marL="0" marR="0" indent="0" algn="ctr" defTabSz="914400" rtl="0" eaLnBrk="1" fontAlgn="auto" latinLnBrk="0" hangingPunct="1">
              <a:lnSpc>
                <a:spcPct val="100000"/>
              </a:lnSpc>
              <a:spcBef>
                <a:spcPts val="0"/>
              </a:spcBef>
              <a:spcAft>
                <a:spcPts val="0"/>
              </a:spcAft>
              <a:buClrTx/>
              <a:buSzTx/>
              <a:buFontTx/>
              <a:buNone/>
              <a:tabLst/>
              <a:defRPr sz="1600" b="1" i="0" u="none" strike="noStrike" kern="1200" spc="0" baseline="0">
                <a:solidFill>
                  <a:srgbClr val="000000"/>
                </a:solidFill>
                <a:latin typeface="+mn-lt"/>
                <a:ea typeface="+mn-ea"/>
                <a:cs typeface="+mn-cs"/>
              </a:defRPr>
            </a:pPr>
            <a:r>
              <a:rPr lang="en-US" sz="1600" b="1" i="0" kern="1200" spc="0" baseline="0">
                <a:solidFill>
                  <a:srgbClr val="19233E"/>
                </a:solidFill>
                <a:effectLst/>
                <a:latin typeface="Arial" panose="020B0604020202020204" pitchFamily="34" charset="0"/>
                <a:cs typeface="Arial" panose="020B0604020202020204" pitchFamily="34" charset="0"/>
              </a:rPr>
              <a:t>Chart Title</a:t>
            </a:r>
            <a:endParaRPr lang="en-AU" sz="1600" b="1" i="0">
              <a:effectLst/>
              <a:latin typeface="Arial" panose="020B0604020202020204" pitchFamily="34" charset="0"/>
              <a:cs typeface="Arial" panose="020B0604020202020204" pitchFamily="34" charset="0"/>
            </a:endParaRPr>
          </a:p>
        </c:rich>
      </c:tx>
      <c:layout>
        <c:manualLayout>
          <c:xMode val="edge"/>
          <c:yMode val="edge"/>
          <c:x val="1.8802394693555564E-2"/>
          <c:y val="1.6662275328469617E-2"/>
        </c:manualLayout>
      </c:layout>
      <c:overlay val="0"/>
      <c:spPr>
        <a:noFill/>
        <a:ln>
          <a:noFill/>
        </a:ln>
        <a:effectLst/>
      </c:spPr>
      <c:txPr>
        <a:bodyPr rot="0" spcFirstLastPara="1" vertOverflow="ellipsis" vert="horz" wrap="square" anchor="t" anchorCtr="0"/>
        <a:lstStyle/>
        <a:p>
          <a:pPr marL="0" marR="0" indent="0" algn="ctr" defTabSz="914400" rtl="0" eaLnBrk="1" fontAlgn="auto" latinLnBrk="0" hangingPunct="1">
            <a:lnSpc>
              <a:spcPct val="100000"/>
            </a:lnSpc>
            <a:spcBef>
              <a:spcPts val="0"/>
            </a:spcBef>
            <a:spcAft>
              <a:spcPts val="0"/>
            </a:spcAft>
            <a:buClrTx/>
            <a:buSzTx/>
            <a:buFontTx/>
            <a:buNone/>
            <a:tabLst/>
            <a:defRPr sz="1600" b="1" i="0" u="none" strike="noStrike" kern="1200" spc="0" baseline="0">
              <a:solidFill>
                <a:srgbClr val="000000"/>
              </a:solidFill>
              <a:latin typeface="+mn-lt"/>
              <a:ea typeface="+mn-ea"/>
              <a:cs typeface="+mn-cs"/>
            </a:defRPr>
          </a:pPr>
          <a:endParaRPr lang="en-US"/>
        </a:p>
      </c:txPr>
    </c:title>
    <c:autoTitleDeleted val="0"/>
    <c:plotArea>
      <c:layout>
        <c:manualLayout>
          <c:layoutTarget val="inner"/>
          <c:xMode val="edge"/>
          <c:yMode val="edge"/>
          <c:x val="0.22139730433599247"/>
          <c:y val="0.18716181113673139"/>
          <c:w val="0.57738947809885199"/>
          <c:h val="0.7978959783777454"/>
        </c:manualLayout>
      </c:layout>
      <c:pieChart>
        <c:varyColors val="1"/>
        <c:ser>
          <c:idx val="0"/>
          <c:order val="0"/>
          <c:tx>
            <c:strRef>
              <c:f>Sheet1!$B$1</c:f>
              <c:strCache>
                <c:ptCount val="1"/>
                <c:pt idx="0">
                  <c:v>Sales</c:v>
                </c:pt>
              </c:strCache>
            </c:strRef>
          </c:tx>
          <c:spPr>
            <a:ln>
              <a:noFill/>
            </a:ln>
          </c:spPr>
          <c:dPt>
            <c:idx val="0"/>
            <c:bubble3D val="0"/>
            <c:spPr>
              <a:pattFill prst="pct90">
                <a:fgClr>
                  <a:schemeClr val="accent5"/>
                </a:fgClr>
                <a:bgClr>
                  <a:schemeClr val="bg1"/>
                </a:bgClr>
              </a:pattFill>
              <a:ln w="19050">
                <a:noFill/>
              </a:ln>
              <a:effectLst/>
            </c:spPr>
            <c:extLst>
              <c:ext xmlns:c16="http://schemas.microsoft.com/office/drawing/2014/chart" uri="{C3380CC4-5D6E-409C-BE32-E72D297353CC}">
                <c16:uniqueId val="{00000001-3507-4096-88DB-1BE9AAD60A27}"/>
              </c:ext>
            </c:extLst>
          </c:dPt>
          <c:dPt>
            <c:idx val="1"/>
            <c:bubble3D val="0"/>
            <c:spPr>
              <a:pattFill prst="pct90">
                <a:fgClr>
                  <a:schemeClr val="accent2"/>
                </a:fgClr>
                <a:bgClr>
                  <a:schemeClr val="bg1"/>
                </a:bgClr>
              </a:pattFill>
              <a:ln w="19050">
                <a:noFill/>
              </a:ln>
              <a:effectLst/>
            </c:spPr>
            <c:extLst>
              <c:ext xmlns:c16="http://schemas.microsoft.com/office/drawing/2014/chart" uri="{C3380CC4-5D6E-409C-BE32-E72D297353CC}">
                <c16:uniqueId val="{00000003-3507-4096-88DB-1BE9AAD60A27}"/>
              </c:ext>
            </c:extLst>
          </c:dPt>
          <c:dPt>
            <c:idx val="2"/>
            <c:bubble3D val="0"/>
            <c:spPr>
              <a:pattFill prst="pct90">
                <a:fgClr>
                  <a:schemeClr val="accent3"/>
                </a:fgClr>
                <a:bgClr>
                  <a:schemeClr val="bg1"/>
                </a:bgClr>
              </a:pattFill>
              <a:ln w="19050">
                <a:noFill/>
              </a:ln>
              <a:effectLst/>
            </c:spPr>
            <c:extLst>
              <c:ext xmlns:c16="http://schemas.microsoft.com/office/drawing/2014/chart" uri="{C3380CC4-5D6E-409C-BE32-E72D297353CC}">
                <c16:uniqueId val="{00000005-3507-4096-88DB-1BE9AAD60A27}"/>
              </c:ext>
            </c:extLst>
          </c:dPt>
          <c:dPt>
            <c:idx val="3"/>
            <c:bubble3D val="0"/>
            <c:spPr>
              <a:pattFill prst="pct90">
                <a:fgClr>
                  <a:schemeClr val="accent6"/>
                </a:fgClr>
                <a:bgClr>
                  <a:schemeClr val="bg1"/>
                </a:bgClr>
              </a:pattFill>
              <a:ln w="19050">
                <a:noFill/>
              </a:ln>
              <a:effectLst/>
            </c:spPr>
            <c:extLst>
              <c:ext xmlns:c16="http://schemas.microsoft.com/office/drawing/2014/chart" uri="{C3380CC4-5D6E-409C-BE32-E72D297353CC}">
                <c16:uniqueId val="{00000007-3507-4096-88DB-1BE9AAD60A27}"/>
              </c:ext>
            </c:extLst>
          </c:dPt>
          <c:dLbls>
            <c:dLbl>
              <c:idx val="2"/>
              <c:tx>
                <c:rich>
                  <a:bodyPr/>
                  <a:lstStyle/>
                  <a:p>
                    <a:fld id="{BC5D0DBC-5192-4D8E-9C93-110176CD87CC}" type="SERIESNAME">
                      <a:rPr lang="en-US">
                        <a:solidFill>
                          <a:schemeClr val="tx2"/>
                        </a:solidFill>
                      </a:rPr>
                      <a:pPr/>
                      <a:t>[SERIES NAME]</a:t>
                    </a:fld>
                    <a:r>
                      <a:rPr lang="en-US" baseline="0"/>
                      <a:t>, </a:t>
                    </a:r>
                    <a:fld id="{4B725BE5-439E-48A7-81A4-165608449EA8}" type="VALUE">
                      <a:rPr lang="en-US" baseline="0"/>
                      <a:pPr/>
                      <a:t>[VALUE]</a:t>
                    </a:fld>
                    <a:endParaRPr lang="en-US" baseline="0"/>
                  </a:p>
                </c:rich>
              </c:tx>
              <c:dLblPos val="outEnd"/>
              <c:showLegendKey val="0"/>
              <c:showVal val="1"/>
              <c:showCatName val="0"/>
              <c:showSerName val="1"/>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5-3507-4096-88DB-1BE9AAD60A27}"/>
                </c:ext>
              </c:extLst>
            </c:dLbl>
            <c:spPr>
              <a:pattFill prst="pct5">
                <a:fgClr>
                  <a:schemeClr val="accent1"/>
                </a:fgClr>
                <a:bgClr>
                  <a:schemeClr val="bg1"/>
                </a:bgClr>
              </a:patt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2"/>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1"/>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3507-4096-88DB-1BE9AAD60A27}"/>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80013" y="0"/>
            <a:ext cx="3962400" cy="344488"/>
          </a:xfrm>
          <a:prstGeom prst="rect">
            <a:avLst/>
          </a:prstGeom>
        </p:spPr>
        <p:txBody>
          <a:bodyPr vert="horz" lIns="91440" tIns="45720" rIns="91440" bIns="45720" rtlCol="0"/>
          <a:lstStyle>
            <a:lvl1pPr algn="r">
              <a:defRPr sz="1200"/>
            </a:lvl1pPr>
          </a:lstStyle>
          <a:p>
            <a:fld id="{2B186FB7-8198-2C41-9C7F-A67099EBC713}" type="datetimeFigureOut">
              <a:rPr lang="en-US" smtClean="0"/>
              <a:t>4/21/2020</a:t>
            </a:fld>
            <a:endParaRPr lang="en-US"/>
          </a:p>
        </p:txBody>
      </p:sp>
      <p:sp>
        <p:nvSpPr>
          <p:cNvPr id="4" name="Footer Placeholder 3"/>
          <p:cNvSpPr>
            <a:spLocks noGrp="1"/>
          </p:cNvSpPr>
          <p:nvPr>
            <p:ph type="ftr" sz="quarter" idx="2"/>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80013" y="6513513"/>
            <a:ext cx="3962400" cy="344487"/>
          </a:xfrm>
          <a:prstGeom prst="rect">
            <a:avLst/>
          </a:prstGeom>
        </p:spPr>
        <p:txBody>
          <a:bodyPr vert="horz" lIns="91440" tIns="45720" rIns="91440" bIns="45720" rtlCol="0" anchor="b"/>
          <a:lstStyle>
            <a:lvl1pPr algn="r">
              <a:defRPr sz="1200"/>
            </a:lvl1pPr>
          </a:lstStyle>
          <a:p>
            <a:fld id="{C9959333-EC29-A740-B340-F32DF9D7D5B5}" type="slidenum">
              <a:rPr lang="en-US" smtClean="0"/>
              <a:t>‹#›</a:t>
            </a:fld>
            <a:endParaRPr lang="en-US"/>
          </a:p>
        </p:txBody>
      </p:sp>
    </p:spTree>
    <p:extLst>
      <p:ext uri="{BB962C8B-B14F-4D97-AF65-F5344CB8AC3E}">
        <p14:creationId xmlns:p14="http://schemas.microsoft.com/office/powerpoint/2010/main" val="8069571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5832F91E-6BD3-4F0D-9CA3-7829EAE64D63}" type="datetimeFigureOut">
              <a:rPr lang="en-AU" smtClean="0"/>
              <a:t>21/04/2020</a:t>
            </a:fld>
            <a:endParaRPr lang="en-AU"/>
          </a:p>
        </p:txBody>
      </p:sp>
      <p:sp>
        <p:nvSpPr>
          <p:cNvPr id="4" name="Slide Image Placeholder 3"/>
          <p:cNvSpPr>
            <a:spLocks noGrp="1" noRot="1" noChangeAspect="1"/>
          </p:cNvSpPr>
          <p:nvPr>
            <p:ph type="sldImg" idx="2"/>
          </p:nvPr>
        </p:nvSpPr>
        <p:spPr>
          <a:xfrm>
            <a:off x="3028950" y="857250"/>
            <a:ext cx="3086100" cy="2314575"/>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D09C5488-DD16-4714-9519-7BE21BA11D4E}" type="slidenum">
              <a:rPr lang="en-AU" smtClean="0"/>
              <a:t>‹#›</a:t>
            </a:fld>
            <a:endParaRPr lang="en-AU"/>
          </a:p>
        </p:txBody>
      </p:sp>
    </p:spTree>
    <p:extLst>
      <p:ext uri="{BB962C8B-B14F-4D97-AF65-F5344CB8AC3E}">
        <p14:creationId xmlns:p14="http://schemas.microsoft.com/office/powerpoint/2010/main" val="2809874824"/>
      </p:ext>
    </p:extLst>
  </p:cSld>
  <p:clrMap bg1="lt1" tx1="dk1" bg2="lt2" tx2="dk2" accent1="accent1" accent2="accent2" accent3="accent3" accent4="accent4" accent5="accent5" accent6="accent6" hlink="hlink" folHlink="folHlink"/>
  <p:notesStyle>
    <a:lvl1pPr marL="0" algn="l" defTabSz="914347" rtl="0" eaLnBrk="1" latinLnBrk="0" hangingPunct="1">
      <a:defRPr sz="1200" kern="1200">
        <a:solidFill>
          <a:schemeClr val="tx1"/>
        </a:solidFill>
        <a:latin typeface="+mn-lt"/>
        <a:ea typeface="+mn-ea"/>
        <a:cs typeface="+mn-cs"/>
      </a:defRPr>
    </a:lvl1pPr>
    <a:lvl2pPr marL="457173" algn="l" defTabSz="914347" rtl="0" eaLnBrk="1" latinLnBrk="0" hangingPunct="1">
      <a:defRPr sz="1200" kern="1200">
        <a:solidFill>
          <a:schemeClr val="tx1"/>
        </a:solidFill>
        <a:latin typeface="+mn-lt"/>
        <a:ea typeface="+mn-ea"/>
        <a:cs typeface="+mn-cs"/>
      </a:defRPr>
    </a:lvl2pPr>
    <a:lvl3pPr marL="914347" algn="l" defTabSz="914347" rtl="0" eaLnBrk="1" latinLnBrk="0" hangingPunct="1">
      <a:defRPr sz="1200" kern="1200">
        <a:solidFill>
          <a:schemeClr val="tx1"/>
        </a:solidFill>
        <a:latin typeface="+mn-lt"/>
        <a:ea typeface="+mn-ea"/>
        <a:cs typeface="+mn-cs"/>
      </a:defRPr>
    </a:lvl3pPr>
    <a:lvl4pPr marL="1371520" algn="l" defTabSz="914347" rtl="0" eaLnBrk="1" latinLnBrk="0" hangingPunct="1">
      <a:defRPr sz="1200" kern="1200">
        <a:solidFill>
          <a:schemeClr val="tx1"/>
        </a:solidFill>
        <a:latin typeface="+mn-lt"/>
        <a:ea typeface="+mn-ea"/>
        <a:cs typeface="+mn-cs"/>
      </a:defRPr>
    </a:lvl4pPr>
    <a:lvl5pPr marL="1828694" algn="l" defTabSz="914347" rtl="0" eaLnBrk="1" latinLnBrk="0" hangingPunct="1">
      <a:defRPr sz="1200" kern="1200">
        <a:solidFill>
          <a:schemeClr val="tx1"/>
        </a:solidFill>
        <a:latin typeface="+mn-lt"/>
        <a:ea typeface="+mn-ea"/>
        <a:cs typeface="+mn-cs"/>
      </a:defRPr>
    </a:lvl5pPr>
    <a:lvl6pPr marL="2285866" algn="l" defTabSz="914347" rtl="0" eaLnBrk="1" latinLnBrk="0" hangingPunct="1">
      <a:defRPr sz="1200" kern="1200">
        <a:solidFill>
          <a:schemeClr val="tx1"/>
        </a:solidFill>
        <a:latin typeface="+mn-lt"/>
        <a:ea typeface="+mn-ea"/>
        <a:cs typeface="+mn-cs"/>
      </a:defRPr>
    </a:lvl6pPr>
    <a:lvl7pPr marL="2743041" algn="l" defTabSz="914347" rtl="0" eaLnBrk="1" latinLnBrk="0" hangingPunct="1">
      <a:defRPr sz="1200" kern="1200">
        <a:solidFill>
          <a:schemeClr val="tx1"/>
        </a:solidFill>
        <a:latin typeface="+mn-lt"/>
        <a:ea typeface="+mn-ea"/>
        <a:cs typeface="+mn-cs"/>
      </a:defRPr>
    </a:lvl7pPr>
    <a:lvl8pPr marL="3200214" algn="l" defTabSz="914347" rtl="0" eaLnBrk="1" latinLnBrk="0" hangingPunct="1">
      <a:defRPr sz="1200" kern="1200">
        <a:solidFill>
          <a:schemeClr val="tx1"/>
        </a:solidFill>
        <a:latin typeface="+mn-lt"/>
        <a:ea typeface="+mn-ea"/>
        <a:cs typeface="+mn-cs"/>
      </a:defRPr>
    </a:lvl8pPr>
    <a:lvl9pPr marL="3657388" algn="l" defTabSz="91434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education.nsw.gov.au/teaching-and-learning/school-excellence-and-accountability/school-planning/school-planning-frequently-asked-questions"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education.nsw.gov.au/teaching-and-learning/school-excellence-and-accountability/school-planning/school-planning-frequently-asked-questions"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education.nsw.gov.au/teaching-and-learning/school-excellence-and-accountability/school-planning/school-planning-frequently-asked-questions/consultation--preparation-and-developing-the-school-plan"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policies.education.nsw.gov.au/policy-library/associated-documents/School-excellence-implementation-guidelines-school-planning.pdf"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education.nsw.gov.au/teaching-and-learning/professional-learning/professional-learning-for-non-teaching-staff"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education.nsw.gov.au/teaching-and-learning/professional-learning/professional-learning-for-non-teaching-staff"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s://education.nsw.gov.au/teaching-and-learning/professional-learning/professional-learning-for-non-teaching-staff/course-catalogue-for-non-teaching-staff" TargetMode="Externa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education.nsw.gov.au/teaching-and-learning/professional-learning/professional-learning-for-non-teaching-staff/course-catalogue-for-non-teaching-staff"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policies.education.nsw.gov.au/policy-library/associated-documents/School-excellence-implementation-guidelines-school-planning.pdf"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youtube.com/watch?v=5KXhrRNXMtk"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education.nsw.gov.au/teaching-and-learning/school-excellence-and-accountability/school-excellence"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defRPr sz="1800" i="1"/>
            </a:pPr>
            <a:r>
              <a:rPr lang="en-AU" sz="1200" b="1" i="0" dirty="0" smtClean="0"/>
              <a:t>Note to presenter</a:t>
            </a:r>
          </a:p>
          <a:p>
            <a:pPr>
              <a:lnSpc>
                <a:spcPct val="120000"/>
              </a:lnSpc>
              <a:defRPr sz="1800" i="1"/>
            </a:pPr>
            <a:endParaRPr lang="en-AU" sz="1200" b="1" i="0" dirty="0" smtClean="0"/>
          </a:p>
          <a:p>
            <a:pPr>
              <a:lnSpc>
                <a:spcPct val="120000"/>
              </a:lnSpc>
              <a:defRPr sz="1800" i="1"/>
            </a:pPr>
            <a:r>
              <a:rPr lang="en-AU" sz="1200" b="1" i="0" dirty="0" smtClean="0"/>
              <a:t>Before commencing this module please read the separate Presenter notes which outline all  preparation required to successfully present each session</a:t>
            </a:r>
          </a:p>
          <a:p>
            <a:pPr>
              <a:lnSpc>
                <a:spcPct val="120000"/>
              </a:lnSpc>
              <a:defRPr sz="1800" i="1"/>
            </a:pPr>
            <a:endParaRPr lang="en-AU" sz="1200" i="0" dirty="0" smtClean="0"/>
          </a:p>
          <a:p>
            <a:pPr>
              <a:lnSpc>
                <a:spcPct val="120000"/>
              </a:lnSpc>
              <a:defRPr sz="1800" i="1"/>
            </a:pPr>
            <a:r>
              <a:rPr lang="en-AU" sz="1200" i="0" dirty="0" smtClean="0"/>
              <a:t>Welcome to the School Plan and School Culture module supporting the Promoting the school and its vision focus area of the Excellence in School Administration Framework.</a:t>
            </a:r>
          </a:p>
          <a:p>
            <a:pPr>
              <a:lnSpc>
                <a:spcPct val="120000"/>
              </a:lnSpc>
              <a:defRPr sz="1800" i="1"/>
            </a:pPr>
            <a:endParaRPr lang="en-AU" sz="1200" i="0" dirty="0" smtClean="0"/>
          </a:p>
          <a:p>
            <a:pPr>
              <a:lnSpc>
                <a:spcPct val="120000"/>
              </a:lnSpc>
              <a:defRPr sz="1800" i="1"/>
            </a:pPr>
            <a:r>
              <a:rPr lang="en-AU" sz="1200" i="0" dirty="0" smtClean="0"/>
              <a:t>This module is one of a series of modules which have been developed to support the implementation of the Framework and contains notes for the presenter and identifies resources for the participants.</a:t>
            </a:r>
          </a:p>
          <a:p>
            <a:endParaRPr lang="en-AU" sz="1000" dirty="0"/>
          </a:p>
        </p:txBody>
      </p:sp>
      <p:sp>
        <p:nvSpPr>
          <p:cNvPr id="4" name="Slide Number Placeholder 3"/>
          <p:cNvSpPr>
            <a:spLocks noGrp="1"/>
          </p:cNvSpPr>
          <p:nvPr>
            <p:ph type="sldNum" sz="quarter" idx="10"/>
          </p:nvPr>
        </p:nvSpPr>
        <p:spPr/>
        <p:txBody>
          <a:bodyPr/>
          <a:lstStyle/>
          <a:p>
            <a:fld id="{D09C5488-DD16-4714-9519-7BE21BA11D4E}" type="slidenum">
              <a:rPr lang="en-AU" smtClean="0"/>
              <a:t>1</a:t>
            </a:fld>
            <a:endParaRPr lang="en-AU"/>
          </a:p>
        </p:txBody>
      </p:sp>
    </p:spTree>
    <p:extLst>
      <p:ext uri="{BB962C8B-B14F-4D97-AF65-F5344CB8AC3E}">
        <p14:creationId xmlns:p14="http://schemas.microsoft.com/office/powerpoint/2010/main" val="34821039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defRPr sz="1800" i="1"/>
            </a:pPr>
            <a:r>
              <a:rPr lang="en-AU" sz="1200" i="0" dirty="0" smtClean="0"/>
              <a:t>The principal collaboratively leads the development of our school plan with all members of the school community which includes:</a:t>
            </a:r>
          </a:p>
          <a:p>
            <a:pPr marL="240719" indent="-240719">
              <a:lnSpc>
                <a:spcPct val="120000"/>
              </a:lnSpc>
              <a:buSzPct val="75000"/>
              <a:buChar char="•"/>
              <a:defRPr sz="1800" i="1"/>
            </a:pPr>
            <a:r>
              <a:rPr lang="en-AU" sz="1200" i="0" dirty="0" smtClean="0"/>
              <a:t>students</a:t>
            </a:r>
          </a:p>
          <a:p>
            <a:pPr marL="240719" indent="-240719">
              <a:lnSpc>
                <a:spcPct val="120000"/>
              </a:lnSpc>
              <a:buSzPct val="75000"/>
              <a:buChar char="•"/>
              <a:defRPr sz="1800" i="1"/>
            </a:pPr>
            <a:r>
              <a:rPr lang="en-AU" sz="1200" i="0" dirty="0" smtClean="0"/>
              <a:t>teaching staff</a:t>
            </a:r>
          </a:p>
          <a:p>
            <a:pPr marL="240719" indent="-240719">
              <a:lnSpc>
                <a:spcPct val="120000"/>
              </a:lnSpc>
              <a:buSzPct val="75000"/>
              <a:buChar char="•"/>
              <a:defRPr sz="1800" i="1"/>
            </a:pPr>
            <a:r>
              <a:rPr lang="en-AU" sz="1200" i="0" dirty="0" smtClean="0"/>
              <a:t>non-teaching staff</a:t>
            </a:r>
          </a:p>
          <a:p>
            <a:pPr marL="240719" indent="-240719">
              <a:lnSpc>
                <a:spcPct val="120000"/>
              </a:lnSpc>
              <a:buSzPct val="75000"/>
              <a:buChar char="•"/>
              <a:defRPr sz="1800" i="1"/>
            </a:pPr>
            <a:r>
              <a:rPr lang="en-AU" sz="1200" i="0" dirty="0" smtClean="0"/>
              <a:t>parents/carers and the wider community</a:t>
            </a:r>
          </a:p>
          <a:p>
            <a:pPr marL="240719" indent="-240719">
              <a:lnSpc>
                <a:spcPct val="120000"/>
              </a:lnSpc>
              <a:buSzPct val="75000"/>
              <a:buChar char="•"/>
              <a:defRPr sz="1800" i="1"/>
            </a:pPr>
            <a:endParaRPr lang="en-AU" sz="1200" i="0" dirty="0" smtClean="0"/>
          </a:p>
          <a:p>
            <a:pPr marL="0" indent="0">
              <a:lnSpc>
                <a:spcPct val="120000"/>
              </a:lnSpc>
              <a:buSzPct val="75000"/>
              <a:buNone/>
              <a:defRPr sz="1800" i="1"/>
            </a:pPr>
            <a:r>
              <a:rPr lang="en-AU" sz="1200" i="0" dirty="0" smtClean="0"/>
              <a:t>Where appropriate, this consultation also includes local Aboriginal elders and the Aboriginal Education Consultative Group Inc. (AECG) or local land council representatives.</a:t>
            </a:r>
          </a:p>
          <a:p>
            <a:pPr marL="0" indent="0">
              <a:lnSpc>
                <a:spcPct val="120000"/>
              </a:lnSpc>
              <a:buSzPct val="75000"/>
              <a:buNone/>
              <a:defRPr sz="1800" i="1"/>
            </a:pPr>
            <a:endParaRPr lang="en-AU" sz="1200" i="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smtClean="0">
                <a:hlinkClick r:id="rId3"/>
              </a:rPr>
              <a:t>https://education.nsw.gov.au/teaching-and-learning/school-excellence-and-accountability/school-planning/school-planning-frequently-asked-questions</a:t>
            </a:r>
            <a:endParaRPr lang="en-AU"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smtClean="0"/>
          </a:p>
        </p:txBody>
      </p:sp>
      <p:sp>
        <p:nvSpPr>
          <p:cNvPr id="4" name="Slide Number Placeholder 3"/>
          <p:cNvSpPr>
            <a:spLocks noGrp="1"/>
          </p:cNvSpPr>
          <p:nvPr>
            <p:ph type="sldNum" sz="quarter" idx="10"/>
          </p:nvPr>
        </p:nvSpPr>
        <p:spPr/>
        <p:txBody>
          <a:bodyPr/>
          <a:lstStyle/>
          <a:p>
            <a:fld id="{D09C5488-DD16-4714-9519-7BE21BA11D4E}" type="slidenum">
              <a:rPr lang="en-AU" smtClean="0"/>
              <a:t>10</a:t>
            </a:fld>
            <a:endParaRPr lang="en-AU"/>
          </a:p>
        </p:txBody>
      </p:sp>
    </p:spTree>
    <p:extLst>
      <p:ext uri="{BB962C8B-B14F-4D97-AF65-F5344CB8AC3E}">
        <p14:creationId xmlns:p14="http://schemas.microsoft.com/office/powerpoint/2010/main" val="12783498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defRPr sz="1800" i="1"/>
            </a:pPr>
            <a:r>
              <a:rPr lang="en-AU" sz="1200" i="0" dirty="0" smtClean="0"/>
              <a:t>Why consult?</a:t>
            </a:r>
          </a:p>
          <a:p>
            <a:pPr>
              <a:lnSpc>
                <a:spcPct val="120000"/>
              </a:lnSpc>
              <a:defRPr sz="1800" i="1"/>
            </a:pPr>
            <a:endParaRPr lang="en-AU" sz="1200" i="0" dirty="0" smtClean="0"/>
          </a:p>
          <a:p>
            <a:pPr>
              <a:lnSpc>
                <a:spcPct val="120000"/>
              </a:lnSpc>
              <a:defRPr sz="1800" i="1"/>
            </a:pPr>
            <a:r>
              <a:rPr lang="en-AU" sz="1200" i="0" dirty="0" smtClean="0"/>
              <a:t>Through consultation with the school community, the plan and its impact are strengthened. </a:t>
            </a:r>
          </a:p>
          <a:p>
            <a:pPr>
              <a:lnSpc>
                <a:spcPct val="120000"/>
              </a:lnSpc>
              <a:defRPr sz="1800" i="1"/>
            </a:pPr>
            <a:endParaRPr lang="en-AU" sz="1200" i="0" dirty="0" smtClean="0"/>
          </a:p>
          <a:p>
            <a:pPr>
              <a:lnSpc>
                <a:spcPct val="120000"/>
              </a:lnSpc>
              <a:defRPr sz="1800" i="1"/>
            </a:pPr>
            <a:r>
              <a:rPr lang="en-AU" sz="1200" i="0" dirty="0" smtClean="0"/>
              <a:t>Strong partnerships between a school, its staff, parents/carers and community make a positive contribution to student learning.</a:t>
            </a:r>
          </a:p>
          <a:p>
            <a:pPr>
              <a:lnSpc>
                <a:spcPct val="120000"/>
              </a:lnSpc>
              <a:defRPr sz="1800" i="1"/>
            </a:pPr>
            <a:endParaRPr lang="en-AU" sz="1200" i="0" dirty="0" smtClean="0"/>
          </a:p>
          <a:p>
            <a:pPr marL="0" marR="0" lvl="0" indent="0" algn="l" defTabSz="914400" rtl="0" eaLnBrk="1" fontAlgn="auto" latinLnBrk="0" hangingPunct="1">
              <a:lnSpc>
                <a:spcPct val="120000"/>
              </a:lnSpc>
              <a:spcBef>
                <a:spcPts val="0"/>
              </a:spcBef>
              <a:spcAft>
                <a:spcPts val="0"/>
              </a:spcAft>
              <a:buClrTx/>
              <a:buSzTx/>
              <a:buFontTx/>
              <a:buNone/>
              <a:tabLst/>
              <a:defRPr sz="1800" i="1"/>
            </a:pPr>
            <a:r>
              <a:rPr lang="en-AU" sz="1200" i="0" dirty="0" smtClean="0"/>
              <a:t>Broad community involvement in developing the school plan will lead to increased engagement by the school community.</a:t>
            </a:r>
          </a:p>
          <a:p>
            <a:pPr>
              <a:lnSpc>
                <a:spcPct val="120000"/>
              </a:lnSpc>
              <a:defRPr sz="1800" i="1"/>
            </a:pPr>
            <a:endParaRPr lang="en-AU" sz="1200" i="0" dirty="0" smtClean="0"/>
          </a:p>
          <a:p>
            <a:pPr>
              <a:lnSpc>
                <a:spcPct val="120000"/>
              </a:lnSpc>
              <a:defRPr sz="1800" i="1"/>
            </a:pPr>
            <a:r>
              <a:rPr lang="en-AU" sz="1200" i="0" dirty="0" smtClean="0"/>
              <a:t>Below is the link to the web page ‘</a:t>
            </a:r>
            <a:r>
              <a:rPr lang="en-AU" sz="1200" b="1" dirty="0" smtClean="0">
                <a:effectLst/>
              </a:rPr>
              <a:t>Consultation, preparation and developing the school plan’</a:t>
            </a:r>
            <a:endParaRPr lang="en-AU" sz="1200" i="0" dirty="0" smtClean="0"/>
          </a:p>
          <a:p>
            <a:pPr>
              <a:lnSpc>
                <a:spcPct val="120000"/>
              </a:lnSpc>
              <a:defRPr sz="1800" i="1"/>
            </a:pPr>
            <a:endParaRPr lang="en-AU" sz="1200" i="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AU" sz="1800" dirty="0" smtClean="0">
                <a:hlinkClick r:id="rId3"/>
              </a:rPr>
              <a:t>https://education.nsw.gov.au/teaching-and-learning/school-excellence-and-accountability/school-planning/school-planning-frequently-asked-questions</a:t>
            </a:r>
            <a:endParaRPr lang="en-AU" sz="180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800" dirty="0" smtClean="0"/>
          </a:p>
          <a:p>
            <a:r>
              <a:rPr lang="en-AU" sz="1800" smtClean="0">
                <a:hlinkClick r:id="rId4"/>
              </a:rPr>
              <a:t>https://education.nsw.gov.au/teaching-and-learning/school-excellence-and-accountability/school-planning/school-planning-frequently-asked-questions/consultation--preparation-and-developing-the-school-plan</a:t>
            </a:r>
            <a:endParaRPr lang="en-AU" sz="1200" i="0" dirty="0" smtClean="0"/>
          </a:p>
          <a:p>
            <a:endParaRPr lang="en-AU" dirty="0"/>
          </a:p>
        </p:txBody>
      </p:sp>
      <p:sp>
        <p:nvSpPr>
          <p:cNvPr id="4" name="Slide Number Placeholder 3"/>
          <p:cNvSpPr>
            <a:spLocks noGrp="1"/>
          </p:cNvSpPr>
          <p:nvPr>
            <p:ph type="sldNum" sz="quarter" idx="10"/>
          </p:nvPr>
        </p:nvSpPr>
        <p:spPr/>
        <p:txBody>
          <a:bodyPr/>
          <a:lstStyle/>
          <a:p>
            <a:fld id="{D09C5488-DD16-4714-9519-7BE21BA11D4E}" type="slidenum">
              <a:rPr lang="en-AU" smtClean="0"/>
              <a:t>11</a:t>
            </a:fld>
            <a:endParaRPr lang="en-AU"/>
          </a:p>
        </p:txBody>
      </p:sp>
    </p:spTree>
    <p:extLst>
      <p:ext uri="{BB962C8B-B14F-4D97-AF65-F5344CB8AC3E}">
        <p14:creationId xmlns:p14="http://schemas.microsoft.com/office/powerpoint/2010/main" val="19285226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defRPr sz="1800" i="1"/>
            </a:pPr>
            <a:r>
              <a:rPr lang="en-AU" sz="1200" i="0" dirty="0" smtClean="0"/>
              <a:t>The SAM</a:t>
            </a:r>
            <a:r>
              <a:rPr lang="en-AU" sz="1200" i="0" baseline="0" dirty="0" smtClean="0"/>
              <a:t> </a:t>
            </a:r>
            <a:r>
              <a:rPr lang="en-AU" sz="1200" i="0" dirty="0" smtClean="0"/>
              <a:t>has a role to play in the school planning process. </a:t>
            </a:r>
          </a:p>
          <a:p>
            <a:pPr>
              <a:lnSpc>
                <a:spcPct val="120000"/>
              </a:lnSpc>
              <a:defRPr sz="1800" i="1"/>
            </a:pPr>
            <a:r>
              <a:rPr lang="en-AU" sz="1200" i="0" dirty="0" smtClean="0"/>
              <a:t>The SAM contributes to the school planning process with advice on long term financial planning and explicit information on administrative practices to promote the school’s functions and ongoing improvement.</a:t>
            </a:r>
          </a:p>
          <a:p>
            <a:pPr>
              <a:lnSpc>
                <a:spcPct val="120000"/>
              </a:lnSpc>
              <a:defRPr sz="1800" i="1"/>
            </a:pPr>
            <a:endParaRPr lang="en-AU" sz="1200" i="0" dirty="0" smtClean="0"/>
          </a:p>
          <a:p>
            <a:pPr>
              <a:lnSpc>
                <a:spcPct val="120000"/>
              </a:lnSpc>
              <a:defRPr sz="1800" i="1"/>
            </a:pPr>
            <a:r>
              <a:rPr lang="en-AU" sz="1200" i="0" dirty="0" smtClean="0"/>
              <a:t>SAMs participate in discussions about milestones and budgets and impact on administrative practices in their school. The SAM plays a key role in helping the SAS staff team translate the school plan into a series of coordinated actions.</a:t>
            </a:r>
          </a:p>
          <a:p>
            <a:pPr>
              <a:lnSpc>
                <a:spcPct val="120000"/>
              </a:lnSpc>
              <a:defRPr sz="1800" i="1"/>
            </a:pPr>
            <a:endParaRPr lang="en-AU" sz="1200" i="0" dirty="0" smtClean="0"/>
          </a:p>
          <a:p>
            <a:pPr>
              <a:lnSpc>
                <a:spcPct val="120000"/>
              </a:lnSpc>
              <a:defRPr sz="1800" i="1"/>
            </a:pPr>
            <a:r>
              <a:rPr lang="en-AU" sz="1200" i="0" dirty="0" smtClean="0"/>
              <a:t>The SAM will work collaboratively to inform, plan, and support the implementation of the plan and its actions in the school.</a:t>
            </a:r>
          </a:p>
          <a:p>
            <a:endParaRPr lang="en-AU" sz="1000" dirty="0" smtClean="0"/>
          </a:p>
          <a:p>
            <a:endParaRPr lang="en-AU" dirty="0"/>
          </a:p>
        </p:txBody>
      </p:sp>
      <p:sp>
        <p:nvSpPr>
          <p:cNvPr id="4" name="Slide Number Placeholder 3"/>
          <p:cNvSpPr>
            <a:spLocks noGrp="1"/>
          </p:cNvSpPr>
          <p:nvPr>
            <p:ph type="sldNum" sz="quarter" idx="10"/>
          </p:nvPr>
        </p:nvSpPr>
        <p:spPr/>
        <p:txBody>
          <a:bodyPr/>
          <a:lstStyle/>
          <a:p>
            <a:fld id="{D09C5488-DD16-4714-9519-7BE21BA11D4E}" type="slidenum">
              <a:rPr lang="en-AU" smtClean="0"/>
              <a:t>12</a:t>
            </a:fld>
            <a:endParaRPr lang="en-AU"/>
          </a:p>
        </p:txBody>
      </p:sp>
    </p:spTree>
    <p:extLst>
      <p:ext uri="{BB962C8B-B14F-4D97-AF65-F5344CB8AC3E}">
        <p14:creationId xmlns:p14="http://schemas.microsoft.com/office/powerpoint/2010/main" val="1842797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defRPr sz="1800" i="1"/>
            </a:pPr>
            <a:r>
              <a:rPr lang="en-AU" sz="1200" i="0" dirty="0" smtClean="0"/>
              <a:t>Should all SAS staff be involved?</a:t>
            </a:r>
          </a:p>
          <a:p>
            <a:pPr>
              <a:lnSpc>
                <a:spcPct val="120000"/>
              </a:lnSpc>
              <a:defRPr sz="1800" i="1"/>
            </a:pPr>
            <a:r>
              <a:rPr lang="en-AU" sz="1200" i="0" dirty="0" smtClean="0"/>
              <a:t>All staff should be involved in the initial consultation stage.</a:t>
            </a:r>
          </a:p>
          <a:p>
            <a:pPr>
              <a:lnSpc>
                <a:spcPct val="120000"/>
              </a:lnSpc>
              <a:defRPr sz="1800" i="1"/>
            </a:pPr>
            <a:endParaRPr lang="en-AU" sz="1200" i="0" dirty="0" smtClean="0"/>
          </a:p>
          <a:p>
            <a:pPr>
              <a:lnSpc>
                <a:spcPct val="120000"/>
              </a:lnSpc>
              <a:defRPr sz="1800" i="1"/>
            </a:pPr>
            <a:r>
              <a:rPr lang="en-AU" sz="1200" i="0" dirty="0" smtClean="0"/>
              <a:t>Consultation occurs with the school community including students, teaching and non-teaching staff, parents/carers and community partners.</a:t>
            </a:r>
          </a:p>
          <a:p>
            <a:pPr>
              <a:lnSpc>
                <a:spcPct val="120000"/>
              </a:lnSpc>
              <a:defRPr sz="1800" i="1"/>
            </a:pPr>
            <a:endParaRPr lang="en-AU" sz="1200" i="0" dirty="0" smtClean="0"/>
          </a:p>
          <a:p>
            <a:pPr>
              <a:lnSpc>
                <a:spcPct val="120000"/>
              </a:lnSpc>
              <a:defRPr sz="1800" i="1"/>
            </a:pPr>
            <a:endParaRPr lang="en-AU" sz="1200" i="0" dirty="0" smtClean="0"/>
          </a:p>
          <a:p>
            <a:pPr marL="0" marR="0" lvl="0" indent="0" algn="l" defTabSz="914347" rtl="0" eaLnBrk="1" fontAlgn="auto" latinLnBrk="0" hangingPunct="1">
              <a:lnSpc>
                <a:spcPct val="100000"/>
              </a:lnSpc>
              <a:spcBef>
                <a:spcPts val="0"/>
              </a:spcBef>
              <a:spcAft>
                <a:spcPts val="0"/>
              </a:spcAft>
              <a:buClrTx/>
              <a:buSzTx/>
              <a:buFontTx/>
              <a:buNone/>
              <a:tabLst/>
              <a:defRPr/>
            </a:pPr>
            <a:r>
              <a:rPr lang="en-AU" dirty="0" smtClean="0">
                <a:hlinkClick r:id="rId3"/>
              </a:rPr>
              <a:t>https://policies.education.nsw.gov.au/policy-library/associated-documents/School-excellence-implementation-guidelines-school-planning.pdf</a:t>
            </a:r>
            <a:endParaRPr lang="en-AU" sz="1000" dirty="0" smtClean="0"/>
          </a:p>
          <a:p>
            <a:endParaRPr lang="en-AU" dirty="0"/>
          </a:p>
        </p:txBody>
      </p:sp>
      <p:sp>
        <p:nvSpPr>
          <p:cNvPr id="4" name="Slide Number Placeholder 3"/>
          <p:cNvSpPr>
            <a:spLocks noGrp="1"/>
          </p:cNvSpPr>
          <p:nvPr>
            <p:ph type="sldNum" sz="quarter" idx="10"/>
          </p:nvPr>
        </p:nvSpPr>
        <p:spPr/>
        <p:txBody>
          <a:bodyPr/>
          <a:lstStyle/>
          <a:p>
            <a:fld id="{D09C5488-DD16-4714-9519-7BE21BA11D4E}" type="slidenum">
              <a:rPr lang="en-AU" smtClean="0"/>
              <a:t>13</a:t>
            </a:fld>
            <a:endParaRPr lang="en-AU"/>
          </a:p>
        </p:txBody>
      </p:sp>
    </p:spTree>
    <p:extLst>
      <p:ext uri="{BB962C8B-B14F-4D97-AF65-F5344CB8AC3E}">
        <p14:creationId xmlns:p14="http://schemas.microsoft.com/office/powerpoint/2010/main" val="1981806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sz="1800" i="1"/>
            </a:pPr>
            <a:r>
              <a:rPr lang="en-AU" sz="1200" i="0" dirty="0" smtClean="0"/>
              <a:t>All staff should understand the school vision, it is our common purpose.</a:t>
            </a:r>
          </a:p>
          <a:p>
            <a:pPr>
              <a:defRPr sz="1800" i="1"/>
            </a:pPr>
            <a:endParaRPr lang="en-AU" sz="1200" i="0" dirty="0" smtClean="0"/>
          </a:p>
          <a:p>
            <a:pPr>
              <a:defRPr sz="1800" b="1"/>
            </a:pPr>
            <a:r>
              <a:rPr lang="en-AU" sz="1200" i="0" dirty="0" smtClean="0"/>
              <a:t>Activity (5 minutes)</a:t>
            </a:r>
          </a:p>
          <a:p>
            <a:pPr>
              <a:defRPr sz="1800" i="1"/>
            </a:pPr>
            <a:r>
              <a:rPr lang="en-AU" sz="1200" i="0" dirty="0" smtClean="0"/>
              <a:t>Look at your school plan.  Find the ‘School Vision Statement’.</a:t>
            </a:r>
            <a:br>
              <a:rPr lang="en-AU" sz="1200" i="0" dirty="0" smtClean="0"/>
            </a:br>
            <a:endParaRPr lang="en-AU" sz="1200" i="0" dirty="0" smtClean="0"/>
          </a:p>
          <a:p>
            <a:endParaRPr lang="en-AU" dirty="0"/>
          </a:p>
        </p:txBody>
      </p:sp>
      <p:sp>
        <p:nvSpPr>
          <p:cNvPr id="4" name="Slide Number Placeholder 3"/>
          <p:cNvSpPr>
            <a:spLocks noGrp="1"/>
          </p:cNvSpPr>
          <p:nvPr>
            <p:ph type="sldNum" sz="quarter" idx="10"/>
          </p:nvPr>
        </p:nvSpPr>
        <p:spPr/>
        <p:txBody>
          <a:bodyPr/>
          <a:lstStyle/>
          <a:p>
            <a:fld id="{D09C5488-DD16-4714-9519-7BE21BA11D4E}" type="slidenum">
              <a:rPr lang="en-AU" smtClean="0"/>
              <a:t>14</a:t>
            </a:fld>
            <a:endParaRPr lang="en-AU"/>
          </a:p>
        </p:txBody>
      </p:sp>
    </p:spTree>
    <p:extLst>
      <p:ext uri="{BB962C8B-B14F-4D97-AF65-F5344CB8AC3E}">
        <p14:creationId xmlns:p14="http://schemas.microsoft.com/office/powerpoint/2010/main" val="14632649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sz="1800" i="1"/>
            </a:pPr>
            <a:r>
              <a:rPr lang="en-AU" sz="1800" b="0" i="0" u="none" strike="noStrike" kern="1200" baseline="0" dirty="0" smtClean="0">
                <a:solidFill>
                  <a:schemeClr val="tx1"/>
                </a:solidFill>
                <a:latin typeface="+mn-lt"/>
                <a:ea typeface="+mn-ea"/>
                <a:cs typeface="+mn-cs"/>
              </a:rPr>
              <a:t>A school vision statement is short and precise, describing a school’s</a:t>
            </a:r>
          </a:p>
          <a:p>
            <a:pPr marL="285750" indent="-285750">
              <a:buFont typeface="Arial" panose="020B0604020202020204" pitchFamily="34" charset="0"/>
              <a:buChar char="•"/>
              <a:defRPr sz="1800" i="1"/>
            </a:pPr>
            <a:r>
              <a:rPr lang="en-AU" sz="1800" b="0" i="0" u="none" strike="noStrike" kern="1200" baseline="0" dirty="0" smtClean="0">
                <a:solidFill>
                  <a:schemeClr val="tx1"/>
                </a:solidFill>
                <a:latin typeface="+mn-lt"/>
                <a:ea typeface="+mn-ea"/>
                <a:cs typeface="+mn-cs"/>
              </a:rPr>
              <a:t>high level goals for the future</a:t>
            </a:r>
          </a:p>
          <a:p>
            <a:pPr marL="285750" indent="-285750">
              <a:buFont typeface="Arial" panose="020B0604020202020204" pitchFamily="34" charset="0"/>
              <a:buChar char="•"/>
              <a:defRPr sz="1800" i="1"/>
            </a:pPr>
            <a:r>
              <a:rPr lang="en-AU" sz="1800" b="0" i="0" u="none" strike="noStrike" kern="1200" baseline="0" dirty="0" smtClean="0">
                <a:solidFill>
                  <a:schemeClr val="tx1"/>
                </a:solidFill>
                <a:latin typeface="+mn-lt"/>
                <a:ea typeface="+mn-ea"/>
                <a:cs typeface="+mn-cs"/>
              </a:rPr>
              <a:t>its shared values and </a:t>
            </a:r>
          </a:p>
          <a:p>
            <a:pPr marL="285750" indent="-285750">
              <a:buFont typeface="Arial" panose="020B0604020202020204" pitchFamily="34" charset="0"/>
              <a:buChar char="•"/>
              <a:defRPr sz="1800" i="1"/>
            </a:pPr>
            <a:r>
              <a:rPr lang="en-AU" sz="1800" b="0" i="0" u="none" strike="noStrike" kern="1200" baseline="0" dirty="0" smtClean="0">
                <a:solidFill>
                  <a:schemeClr val="tx1"/>
                </a:solidFill>
                <a:latin typeface="+mn-lt"/>
                <a:ea typeface="+mn-ea"/>
                <a:cs typeface="+mn-cs"/>
              </a:rPr>
              <a:t>philosophy. </a:t>
            </a:r>
          </a:p>
          <a:p>
            <a:pPr>
              <a:defRPr sz="1800" i="1"/>
            </a:pPr>
            <a:r>
              <a:rPr lang="en-AU" sz="1800" b="0" i="0" u="none" strike="noStrike" kern="1200" baseline="0" dirty="0" smtClean="0">
                <a:solidFill>
                  <a:schemeClr val="tx1"/>
                </a:solidFill>
                <a:latin typeface="+mn-lt"/>
                <a:ea typeface="+mn-ea"/>
                <a:cs typeface="+mn-cs"/>
              </a:rPr>
              <a:t>It is a statement about student learning and achievement that is based on the department’s priorities. </a:t>
            </a:r>
          </a:p>
          <a:p>
            <a:pPr>
              <a:defRPr sz="1800" i="1"/>
            </a:pPr>
            <a:endParaRPr lang="en-AU" sz="1200" i="0" dirty="0" smtClean="0"/>
          </a:p>
          <a:p>
            <a:pPr>
              <a:defRPr sz="1800" b="1"/>
            </a:pPr>
            <a:r>
              <a:rPr lang="en-AU" sz="1200" i="0" dirty="0" smtClean="0"/>
              <a:t>Activity (5 minutes)</a:t>
            </a:r>
          </a:p>
          <a:p>
            <a:pPr>
              <a:defRPr sz="1800" i="1"/>
            </a:pPr>
            <a:r>
              <a:rPr lang="en-AU" sz="1200" i="0" dirty="0" smtClean="0"/>
              <a:t>Look at your school plan. Read and discuss with the person next to you, the school vision statement and what it means to you.</a:t>
            </a:r>
          </a:p>
          <a:p>
            <a:pPr>
              <a:defRPr sz="1800" i="1"/>
            </a:pPr>
            <a:endParaRPr lang="en-AU" sz="1200" i="0" dirty="0" smtClean="0"/>
          </a:p>
          <a:p>
            <a:pPr>
              <a:defRPr sz="1800" i="1"/>
            </a:pPr>
            <a:r>
              <a:rPr lang="en-AU" sz="1200" b="1" i="0" dirty="0" smtClean="0"/>
              <a:t>Q: </a:t>
            </a:r>
            <a:r>
              <a:rPr lang="en-AU" sz="1200" i="0" dirty="0" smtClean="0"/>
              <a:t>What are the key messages in the vision statement?</a:t>
            </a:r>
          </a:p>
          <a:p>
            <a:pPr>
              <a:defRPr sz="1800" i="1"/>
            </a:pPr>
            <a:endParaRPr lang="en-AU" sz="1200" i="0" dirty="0" smtClean="0"/>
          </a:p>
          <a:p>
            <a:pPr>
              <a:defRPr sz="1800" i="1"/>
            </a:pPr>
            <a:r>
              <a:rPr lang="en-AU" sz="1200" b="1" i="0" dirty="0" smtClean="0"/>
              <a:t>Q: </a:t>
            </a:r>
            <a:r>
              <a:rPr lang="en-AU" sz="1200" i="0" dirty="0" smtClean="0"/>
              <a:t>What does this mean for you and your work? (How can you support</a:t>
            </a:r>
            <a:r>
              <a:rPr lang="en-AU" sz="1200" i="0" baseline="0" dirty="0" smtClean="0"/>
              <a:t> the school vision?)</a:t>
            </a:r>
            <a:endParaRPr lang="en-AU" sz="1200" i="0" dirty="0" smtClean="0"/>
          </a:p>
          <a:p>
            <a:endParaRPr lang="en-AU" sz="1000" dirty="0" smtClean="0"/>
          </a:p>
          <a:p>
            <a:endParaRPr lang="en-AU" dirty="0"/>
          </a:p>
        </p:txBody>
      </p:sp>
      <p:sp>
        <p:nvSpPr>
          <p:cNvPr id="4" name="Slide Number Placeholder 3"/>
          <p:cNvSpPr>
            <a:spLocks noGrp="1"/>
          </p:cNvSpPr>
          <p:nvPr>
            <p:ph type="sldNum" sz="quarter" idx="10"/>
          </p:nvPr>
        </p:nvSpPr>
        <p:spPr/>
        <p:txBody>
          <a:bodyPr/>
          <a:lstStyle/>
          <a:p>
            <a:fld id="{D09C5488-DD16-4714-9519-7BE21BA11D4E}" type="slidenum">
              <a:rPr lang="en-AU" smtClean="0"/>
              <a:t>15</a:t>
            </a:fld>
            <a:endParaRPr lang="en-AU"/>
          </a:p>
        </p:txBody>
      </p:sp>
    </p:spTree>
    <p:extLst>
      <p:ext uri="{BB962C8B-B14F-4D97-AF65-F5344CB8AC3E}">
        <p14:creationId xmlns:p14="http://schemas.microsoft.com/office/powerpoint/2010/main" val="28264065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sz="1800" i="1"/>
            </a:pPr>
            <a:r>
              <a:rPr lang="en-AU" sz="1200" i="0" dirty="0" smtClean="0"/>
              <a:t>School strategic directions are underpinned by the three domains of </a:t>
            </a:r>
          </a:p>
          <a:p>
            <a:pPr marL="171450" indent="-171450">
              <a:buFont typeface="Arial" panose="020B0604020202020204" pitchFamily="34" charset="0"/>
              <a:buChar char="•"/>
              <a:defRPr sz="1800" i="1"/>
            </a:pPr>
            <a:r>
              <a:rPr lang="en-AU" sz="1200" i="0" dirty="0" smtClean="0"/>
              <a:t>learning</a:t>
            </a:r>
          </a:p>
          <a:p>
            <a:pPr marL="171450" indent="-171450">
              <a:buFont typeface="Arial" panose="020B0604020202020204" pitchFamily="34" charset="0"/>
              <a:buChar char="•"/>
              <a:defRPr sz="1800" i="1"/>
            </a:pPr>
            <a:r>
              <a:rPr lang="en-AU" sz="1200" i="0" dirty="0" smtClean="0"/>
              <a:t>teaching and</a:t>
            </a:r>
          </a:p>
          <a:p>
            <a:pPr marL="171450" indent="-171450">
              <a:buFont typeface="Arial" panose="020B0604020202020204" pitchFamily="34" charset="0"/>
              <a:buChar char="•"/>
              <a:defRPr sz="1800" i="1"/>
            </a:pPr>
            <a:r>
              <a:rPr lang="en-AU" sz="1200" i="0" dirty="0" smtClean="0"/>
              <a:t>leading</a:t>
            </a:r>
          </a:p>
          <a:p>
            <a:pPr>
              <a:defRPr sz="1800" i="1"/>
            </a:pPr>
            <a:r>
              <a:rPr lang="en-AU" sz="1200" i="0" dirty="0" smtClean="0"/>
              <a:t>of the School Excellence Framework and provide a strong indication of the priorities that engage</a:t>
            </a:r>
          </a:p>
          <a:p>
            <a:pPr>
              <a:defRPr sz="1800" i="1"/>
            </a:pPr>
            <a:r>
              <a:rPr lang="en-AU" sz="1200" i="0" dirty="0" smtClean="0"/>
              <a:t>school community members in a common goal.</a:t>
            </a:r>
          </a:p>
          <a:p>
            <a:pPr>
              <a:defRPr sz="1800" i="1"/>
            </a:pPr>
            <a:endParaRPr lang="en-AU" sz="1200" i="0" dirty="0" smtClean="0"/>
          </a:p>
          <a:p>
            <a:pPr>
              <a:defRPr sz="1800" i="1"/>
            </a:pPr>
            <a:r>
              <a:rPr lang="en-AU" sz="1200" i="0" dirty="0" smtClean="0"/>
              <a:t>Strategic directions are evidence-informed.</a:t>
            </a:r>
          </a:p>
          <a:p>
            <a:pPr>
              <a:defRPr sz="1800" i="1"/>
            </a:pPr>
            <a:endParaRPr lang="en-AU" sz="1200" i="0" dirty="0" smtClean="0"/>
          </a:p>
          <a:p>
            <a:pPr>
              <a:defRPr sz="1800" i="1"/>
            </a:pPr>
            <a:r>
              <a:rPr lang="en-AU" sz="1200" i="0" dirty="0" smtClean="0"/>
              <a:t>They should be short, meaningful statements articulating the transformation to be achieved so that the whole school community can share in the school’s purpose.</a:t>
            </a:r>
          </a:p>
          <a:p>
            <a:pPr>
              <a:defRPr sz="1800" i="1"/>
            </a:pPr>
            <a:endParaRPr lang="en-AU" sz="1200" i="0" dirty="0" smtClean="0"/>
          </a:p>
          <a:p>
            <a:pPr>
              <a:defRPr sz="1800" i="1"/>
            </a:pPr>
            <a:r>
              <a:rPr lang="en-AU" sz="1200" i="0" dirty="0" smtClean="0"/>
              <a:t>Schools are required to develop three strategic directions. However, small schools may develop two strategic directions.</a:t>
            </a:r>
          </a:p>
          <a:p>
            <a:pPr>
              <a:defRPr sz="1800" i="1"/>
            </a:pPr>
            <a:endParaRPr lang="en-AU" sz="1200" i="0" dirty="0" smtClean="0"/>
          </a:p>
          <a:p>
            <a:pPr>
              <a:defRPr sz="1800" i="1"/>
            </a:pPr>
            <a:endParaRPr lang="en-AU" sz="1200" i="0" dirty="0" smtClean="0"/>
          </a:p>
          <a:p>
            <a:pPr>
              <a:defRPr sz="1800" b="1"/>
            </a:pPr>
            <a:r>
              <a:rPr lang="en-AU" sz="1200" i="0" dirty="0" smtClean="0"/>
              <a:t>Activity (5 minutes)</a:t>
            </a:r>
          </a:p>
          <a:p>
            <a:pPr>
              <a:defRPr sz="1800" i="1"/>
            </a:pPr>
            <a:r>
              <a:rPr lang="en-AU" sz="1200" b="1" i="0" dirty="0" smtClean="0"/>
              <a:t>Ask participants to read their school plan and discuss with the person next to them, the ‘3 strategic directions’.</a:t>
            </a:r>
          </a:p>
          <a:p>
            <a:pPr>
              <a:defRPr sz="1800" i="1"/>
            </a:pPr>
            <a:endParaRPr lang="en-AU" sz="1200" b="1" i="0" dirty="0" smtClean="0"/>
          </a:p>
          <a:p>
            <a:pPr>
              <a:defRPr sz="1800" i="1"/>
            </a:pPr>
            <a:endParaRPr lang="en-AU" sz="1200" i="0" dirty="0" smtClean="0"/>
          </a:p>
          <a:p>
            <a:endParaRPr lang="en-AU" dirty="0"/>
          </a:p>
        </p:txBody>
      </p:sp>
      <p:sp>
        <p:nvSpPr>
          <p:cNvPr id="4" name="Slide Number Placeholder 3"/>
          <p:cNvSpPr>
            <a:spLocks noGrp="1"/>
          </p:cNvSpPr>
          <p:nvPr>
            <p:ph type="sldNum" sz="quarter" idx="10"/>
          </p:nvPr>
        </p:nvSpPr>
        <p:spPr/>
        <p:txBody>
          <a:bodyPr/>
          <a:lstStyle/>
          <a:p>
            <a:fld id="{D09C5488-DD16-4714-9519-7BE21BA11D4E}" type="slidenum">
              <a:rPr lang="en-AU" smtClean="0"/>
              <a:t>16</a:t>
            </a:fld>
            <a:endParaRPr lang="en-AU"/>
          </a:p>
        </p:txBody>
      </p:sp>
    </p:spTree>
    <p:extLst>
      <p:ext uri="{BB962C8B-B14F-4D97-AF65-F5344CB8AC3E}">
        <p14:creationId xmlns:p14="http://schemas.microsoft.com/office/powerpoint/2010/main" val="11148984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defRPr sz="1800" b="1"/>
            </a:pPr>
            <a:r>
              <a:rPr lang="en-AU" sz="1200" dirty="0" smtClean="0"/>
              <a:t>Activity (5 minutes)</a:t>
            </a:r>
          </a:p>
          <a:p>
            <a:pPr>
              <a:lnSpc>
                <a:spcPct val="120000"/>
              </a:lnSpc>
              <a:defRPr sz="1800" b="1"/>
            </a:pPr>
            <a:endParaRPr lang="en-AU" sz="1200" dirty="0" smtClean="0"/>
          </a:p>
          <a:p>
            <a:pPr>
              <a:lnSpc>
                <a:spcPct val="120000"/>
              </a:lnSpc>
              <a:defRPr sz="1800" i="1"/>
            </a:pPr>
            <a:r>
              <a:rPr lang="en-AU" sz="1200" b="1" i="0" dirty="0" smtClean="0"/>
              <a:t>Ask participants to identify the 3 strategic directions of their school plan and discuss how non-teaching staff in the school can contribute to delivering one of these strategic directions.</a:t>
            </a:r>
          </a:p>
          <a:p>
            <a:endParaRPr lang="en-AU" dirty="0"/>
          </a:p>
        </p:txBody>
      </p:sp>
      <p:sp>
        <p:nvSpPr>
          <p:cNvPr id="4" name="Slide Number Placeholder 3"/>
          <p:cNvSpPr>
            <a:spLocks noGrp="1"/>
          </p:cNvSpPr>
          <p:nvPr>
            <p:ph type="sldNum" sz="quarter" idx="10"/>
          </p:nvPr>
        </p:nvSpPr>
        <p:spPr/>
        <p:txBody>
          <a:bodyPr/>
          <a:lstStyle/>
          <a:p>
            <a:fld id="{D09C5488-DD16-4714-9519-7BE21BA11D4E}" type="slidenum">
              <a:rPr lang="en-AU" smtClean="0"/>
              <a:t>17</a:t>
            </a:fld>
            <a:endParaRPr lang="en-AU"/>
          </a:p>
        </p:txBody>
      </p:sp>
    </p:spTree>
    <p:extLst>
      <p:ext uri="{BB962C8B-B14F-4D97-AF65-F5344CB8AC3E}">
        <p14:creationId xmlns:p14="http://schemas.microsoft.com/office/powerpoint/2010/main" val="35029306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The implementation and progress monitoring aspect of the school plan is for internal use to monitor and evaluate the effectiveness of implementation and to inform discussions with Directors, Public Schools NSW.</a:t>
            </a:r>
          </a:p>
          <a:p>
            <a:endParaRPr lang="en-AU" dirty="0" smtClean="0"/>
          </a:p>
          <a:p>
            <a:r>
              <a:rPr lang="en-AU" dirty="0" smtClean="0"/>
              <a:t>This is where activities are planned, resources allocated and the effectiveness of activities evaluated.</a:t>
            </a:r>
          </a:p>
          <a:p>
            <a:endParaRPr lang="en-AU" dirty="0" smtClean="0"/>
          </a:p>
          <a:p>
            <a:r>
              <a:rPr lang="en-AU" dirty="0" smtClean="0"/>
              <a:t>There are three aspects to this section of school planning:</a:t>
            </a:r>
          </a:p>
          <a:p>
            <a:endParaRPr lang="en-AU" dirty="0" smtClean="0"/>
          </a:p>
          <a:p>
            <a:r>
              <a:rPr lang="en-AU" dirty="0" err="1" smtClean="0"/>
              <a:t>i</a:t>
            </a:r>
            <a:r>
              <a:rPr lang="en-AU" dirty="0" smtClean="0"/>
              <a:t>. identifying and mile stoning the activities for each process</a:t>
            </a:r>
          </a:p>
          <a:p>
            <a:r>
              <a:rPr lang="en-AU" dirty="0" smtClean="0"/>
              <a:t>ii. allocating resources</a:t>
            </a:r>
          </a:p>
          <a:p>
            <a:r>
              <a:rPr lang="en-AU" dirty="0" smtClean="0"/>
              <a:t>iii. monitoring and evaluating actions and impact at regular intervals.</a:t>
            </a:r>
          </a:p>
          <a:p>
            <a:endParaRPr lang="en-AU" dirty="0"/>
          </a:p>
        </p:txBody>
      </p:sp>
      <p:sp>
        <p:nvSpPr>
          <p:cNvPr id="4" name="Slide Number Placeholder 3"/>
          <p:cNvSpPr>
            <a:spLocks noGrp="1"/>
          </p:cNvSpPr>
          <p:nvPr>
            <p:ph type="sldNum" sz="quarter" idx="10"/>
          </p:nvPr>
        </p:nvSpPr>
        <p:spPr/>
        <p:txBody>
          <a:bodyPr/>
          <a:lstStyle/>
          <a:p>
            <a:fld id="{D09C5488-DD16-4714-9519-7BE21BA11D4E}" type="slidenum">
              <a:rPr lang="en-AU" smtClean="0"/>
              <a:t>18</a:t>
            </a:fld>
            <a:endParaRPr lang="en-AU"/>
          </a:p>
        </p:txBody>
      </p:sp>
    </p:spTree>
    <p:extLst>
      <p:ext uri="{BB962C8B-B14F-4D97-AF65-F5344CB8AC3E}">
        <p14:creationId xmlns:p14="http://schemas.microsoft.com/office/powerpoint/2010/main" val="39357899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defRPr sz="1800" i="1"/>
            </a:pPr>
            <a:r>
              <a:rPr lang="en-AU" sz="1200" i="0" dirty="0" smtClean="0"/>
              <a:t>As a member of the school staff, everyone has a responsibility to work towards the achievement of the school’s strategic directions.</a:t>
            </a:r>
          </a:p>
          <a:p>
            <a:pPr>
              <a:lnSpc>
                <a:spcPct val="120000"/>
              </a:lnSpc>
              <a:defRPr sz="1800" i="1"/>
            </a:pPr>
            <a:endParaRPr lang="en-AU" sz="1200" i="0" dirty="0" smtClean="0"/>
          </a:p>
          <a:p>
            <a:pPr marL="171450" indent="-171450">
              <a:buFont typeface="Arial" panose="020B0604020202020204" pitchFamily="34" charset="0"/>
              <a:buChar char="•"/>
            </a:pPr>
            <a:r>
              <a:rPr lang="en-AU" dirty="0" smtClean="0"/>
              <a:t>your input into the school planning process is valued and important</a:t>
            </a:r>
          </a:p>
          <a:p>
            <a:pPr marL="171450" indent="-171450">
              <a:buFont typeface="Arial" panose="020B0604020202020204" pitchFamily="34" charset="0"/>
              <a:buChar char="•"/>
            </a:pPr>
            <a:r>
              <a:rPr lang="en-AU" dirty="0" smtClean="0"/>
              <a:t>when dealing with the school community, you have a role in delivering a consistent message about what we believe (</a:t>
            </a:r>
            <a:r>
              <a:rPr lang="en-AU" b="1" dirty="0" smtClean="0"/>
              <a:t>vision</a:t>
            </a:r>
            <a:r>
              <a:rPr lang="en-AU" dirty="0" smtClean="0"/>
              <a:t>) and what we are trying to achieve as a school (</a:t>
            </a:r>
            <a:r>
              <a:rPr lang="en-AU" b="1" dirty="0" smtClean="0"/>
              <a:t>strategic directions</a:t>
            </a:r>
            <a:r>
              <a:rPr lang="en-AU" dirty="0" smtClean="0"/>
              <a:t>)</a:t>
            </a:r>
          </a:p>
          <a:p>
            <a:pPr>
              <a:lnSpc>
                <a:spcPct val="120000"/>
              </a:lnSpc>
              <a:defRPr sz="1800" i="1"/>
            </a:pPr>
            <a:endParaRPr lang="en-AU" sz="1200" i="0" dirty="0" smtClean="0"/>
          </a:p>
          <a:p>
            <a:pPr>
              <a:lnSpc>
                <a:spcPct val="120000"/>
              </a:lnSpc>
              <a:defRPr sz="1800" i="1"/>
            </a:pPr>
            <a:r>
              <a:rPr lang="en-AU" sz="1200" i="0" dirty="0" smtClean="0"/>
              <a:t>Every member of our staff, from our teachers in the classroom to the school executive, non teaching</a:t>
            </a:r>
            <a:r>
              <a:rPr lang="en-AU" sz="1200" i="0" baseline="0" dirty="0" smtClean="0"/>
              <a:t> staff </a:t>
            </a:r>
            <a:r>
              <a:rPr lang="en-AU" sz="1200" i="0" dirty="0" smtClean="0"/>
              <a:t>and students representing the school are responsible.</a:t>
            </a:r>
          </a:p>
          <a:p>
            <a:endParaRPr lang="en-AU" dirty="0" smtClean="0"/>
          </a:p>
          <a:p>
            <a:endParaRPr lang="en-AU" dirty="0"/>
          </a:p>
        </p:txBody>
      </p:sp>
      <p:sp>
        <p:nvSpPr>
          <p:cNvPr id="4" name="Slide Number Placeholder 3"/>
          <p:cNvSpPr>
            <a:spLocks noGrp="1"/>
          </p:cNvSpPr>
          <p:nvPr>
            <p:ph type="sldNum" sz="quarter" idx="10"/>
          </p:nvPr>
        </p:nvSpPr>
        <p:spPr/>
        <p:txBody>
          <a:bodyPr/>
          <a:lstStyle/>
          <a:p>
            <a:fld id="{D09C5488-DD16-4714-9519-7BE21BA11D4E}" type="slidenum">
              <a:rPr lang="en-AU" smtClean="0"/>
              <a:t>19</a:t>
            </a:fld>
            <a:endParaRPr lang="en-AU"/>
          </a:p>
        </p:txBody>
      </p:sp>
    </p:spTree>
    <p:extLst>
      <p:ext uri="{BB962C8B-B14F-4D97-AF65-F5344CB8AC3E}">
        <p14:creationId xmlns:p14="http://schemas.microsoft.com/office/powerpoint/2010/main" val="5842844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Presenter</a:t>
            </a:r>
            <a:r>
              <a:rPr lang="en-AU" b="1" baseline="0"/>
              <a:t> to give an overview as per slide</a:t>
            </a:r>
            <a:endParaRPr lang="en-AU" b="1"/>
          </a:p>
        </p:txBody>
      </p:sp>
      <p:sp>
        <p:nvSpPr>
          <p:cNvPr id="4" name="Slide Number Placeholder 3"/>
          <p:cNvSpPr>
            <a:spLocks noGrp="1"/>
          </p:cNvSpPr>
          <p:nvPr>
            <p:ph type="sldNum" sz="quarter" idx="10"/>
          </p:nvPr>
        </p:nvSpPr>
        <p:spPr/>
        <p:txBody>
          <a:bodyPr/>
          <a:lstStyle/>
          <a:p>
            <a:fld id="{D09C5488-DD16-4714-9519-7BE21BA11D4E}" type="slidenum">
              <a:rPr lang="en-AU" smtClean="0"/>
              <a:t>2</a:t>
            </a:fld>
            <a:endParaRPr lang="en-AU"/>
          </a:p>
        </p:txBody>
      </p:sp>
    </p:spTree>
    <p:extLst>
      <p:ext uri="{BB962C8B-B14F-4D97-AF65-F5344CB8AC3E}">
        <p14:creationId xmlns:p14="http://schemas.microsoft.com/office/powerpoint/2010/main" val="10236737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defRPr sz="1800" b="1"/>
            </a:pPr>
            <a:r>
              <a:rPr lang="en-AU" sz="1200" i="0" dirty="0" smtClean="0"/>
              <a:t>Activity (10 minutes) - Ask participants to identify the following:</a:t>
            </a:r>
          </a:p>
          <a:p>
            <a:pPr>
              <a:lnSpc>
                <a:spcPct val="120000"/>
              </a:lnSpc>
              <a:defRPr sz="1800" b="1"/>
            </a:pPr>
            <a:endParaRPr lang="en-AU" sz="1200" i="0" dirty="0" smtClean="0"/>
          </a:p>
          <a:p>
            <a:pPr>
              <a:lnSpc>
                <a:spcPct val="120000"/>
              </a:lnSpc>
              <a:defRPr sz="1800" b="1"/>
            </a:pPr>
            <a:r>
              <a:rPr lang="en-AU" sz="1200" i="0" dirty="0" smtClean="0"/>
              <a:t>Click to transition next point in slide</a:t>
            </a:r>
          </a:p>
          <a:p>
            <a:pPr>
              <a:lnSpc>
                <a:spcPct val="120000"/>
              </a:lnSpc>
              <a:defRPr sz="1800" i="1"/>
            </a:pPr>
            <a:r>
              <a:rPr lang="en-AU" sz="1200" i="0" dirty="0" smtClean="0"/>
              <a:t>1. Choose the strategic direction that is most relevant to your work.</a:t>
            </a:r>
          </a:p>
          <a:p>
            <a:pPr defTabSz="990386">
              <a:lnSpc>
                <a:spcPct val="120000"/>
              </a:lnSpc>
              <a:defRPr sz="1800" i="1"/>
            </a:pPr>
            <a:endParaRPr lang="en-AU" sz="1200" b="1" i="0" dirty="0" smtClean="0"/>
          </a:p>
          <a:p>
            <a:pPr defTabSz="990386">
              <a:lnSpc>
                <a:spcPct val="120000"/>
              </a:lnSpc>
              <a:defRPr sz="1800" i="1"/>
            </a:pPr>
            <a:r>
              <a:rPr lang="en-AU" sz="1200" b="1" i="0" dirty="0" smtClean="0"/>
              <a:t>Click to transition next point in slide</a:t>
            </a:r>
          </a:p>
          <a:p>
            <a:pPr>
              <a:lnSpc>
                <a:spcPct val="120000"/>
              </a:lnSpc>
              <a:defRPr sz="1800" i="1"/>
            </a:pPr>
            <a:r>
              <a:rPr lang="en-AU" sz="1200" i="0" dirty="0" smtClean="0"/>
              <a:t>2. Identify your practices that support this strategic direction.</a:t>
            </a:r>
          </a:p>
          <a:p>
            <a:pPr defTabSz="990386">
              <a:lnSpc>
                <a:spcPct val="120000"/>
              </a:lnSpc>
              <a:defRPr sz="1800" i="1"/>
            </a:pPr>
            <a:endParaRPr lang="en-AU" sz="1200" b="1" i="0" dirty="0" smtClean="0"/>
          </a:p>
          <a:p>
            <a:pPr defTabSz="990386">
              <a:lnSpc>
                <a:spcPct val="120000"/>
              </a:lnSpc>
              <a:defRPr sz="1800" i="1"/>
            </a:pPr>
            <a:r>
              <a:rPr lang="en-AU" sz="1200" b="1" i="0" dirty="0" smtClean="0"/>
              <a:t>Click to transition next point in slide</a:t>
            </a:r>
          </a:p>
          <a:p>
            <a:pPr>
              <a:lnSpc>
                <a:spcPct val="120000"/>
              </a:lnSpc>
              <a:defRPr sz="1800" i="1"/>
            </a:pPr>
            <a:r>
              <a:rPr lang="en-AU" sz="1200" i="0" dirty="0" smtClean="0"/>
              <a:t>3. Discuss answers in your group.</a:t>
            </a:r>
          </a:p>
          <a:p>
            <a:pPr>
              <a:lnSpc>
                <a:spcPct val="120000"/>
              </a:lnSpc>
              <a:defRPr sz="1800" b="1"/>
            </a:pPr>
            <a:endParaRPr lang="en-AU" sz="1200" i="0" dirty="0" smtClean="0"/>
          </a:p>
          <a:p>
            <a:pPr>
              <a:lnSpc>
                <a:spcPct val="120000"/>
              </a:lnSpc>
              <a:defRPr sz="1800" b="1"/>
            </a:pPr>
            <a:r>
              <a:rPr lang="en-AU" sz="1200" i="0" dirty="0" smtClean="0"/>
              <a:t>Sample answers part 2</a:t>
            </a:r>
          </a:p>
          <a:p>
            <a:pPr marL="171450" indent="-171450">
              <a:lnSpc>
                <a:spcPct val="120000"/>
              </a:lnSpc>
              <a:buSzPct val="75000"/>
              <a:buFont typeface="Arial" panose="020B0604020202020204" pitchFamily="34" charset="0"/>
              <a:buChar char="•"/>
              <a:defRPr sz="1800" i="1"/>
            </a:pPr>
            <a:r>
              <a:rPr lang="en-AU" sz="1200" i="0" dirty="0" smtClean="0"/>
              <a:t>communicating a positive school image with teachers, students, parents/carers and the community in how we present ourselves, what we say and do</a:t>
            </a:r>
          </a:p>
          <a:p>
            <a:pPr marL="171450" indent="-171450">
              <a:buFont typeface="Arial" panose="020B0604020202020204" pitchFamily="34" charset="0"/>
              <a:buChar char="•"/>
            </a:pPr>
            <a:r>
              <a:rPr lang="en-AU" sz="1200" i="0" dirty="0" smtClean="0"/>
              <a:t>consistent practices in dealing with parent/carer enquiries e.g. phone calls</a:t>
            </a:r>
          </a:p>
          <a:p>
            <a:pPr marL="171450" indent="-171450">
              <a:lnSpc>
                <a:spcPct val="120000"/>
              </a:lnSpc>
              <a:buSzPct val="75000"/>
              <a:buFont typeface="Arial" panose="020B0604020202020204" pitchFamily="34" charset="0"/>
              <a:buChar char="•"/>
              <a:defRPr sz="1800" i="1"/>
            </a:pPr>
            <a:r>
              <a:rPr lang="en-AU" sz="1200" i="0" dirty="0" smtClean="0"/>
              <a:t>providing a welcoming environment at the front office that encourages community engagement</a:t>
            </a:r>
          </a:p>
          <a:p>
            <a:pPr marL="171450" indent="-171450">
              <a:lnSpc>
                <a:spcPct val="120000"/>
              </a:lnSpc>
              <a:buSzPct val="75000"/>
              <a:buFont typeface="Arial" panose="020B0604020202020204" pitchFamily="34" charset="0"/>
              <a:buChar char="•"/>
              <a:defRPr sz="1800" i="1"/>
            </a:pPr>
            <a:r>
              <a:rPr lang="en-AU" sz="1200" i="0" dirty="0" smtClean="0"/>
              <a:t>communicating with our community through the newsletter</a:t>
            </a:r>
          </a:p>
          <a:p>
            <a:pPr marL="171450" indent="-171450">
              <a:lnSpc>
                <a:spcPct val="120000"/>
              </a:lnSpc>
              <a:buSzPct val="75000"/>
              <a:buFont typeface="Arial" panose="020B0604020202020204" pitchFamily="34" charset="0"/>
              <a:buChar char="•"/>
              <a:defRPr sz="1800" i="1"/>
            </a:pPr>
            <a:r>
              <a:rPr lang="en-AU" sz="1200" i="0" dirty="0" smtClean="0"/>
              <a:t>engaging in professional learning</a:t>
            </a:r>
          </a:p>
          <a:p>
            <a:pPr marL="171450" indent="-171450">
              <a:lnSpc>
                <a:spcPct val="120000"/>
              </a:lnSpc>
              <a:buSzPct val="75000"/>
              <a:buFont typeface="Arial" panose="020B0604020202020204" pitchFamily="34" charset="0"/>
              <a:buChar char="•"/>
              <a:defRPr sz="1800" i="1"/>
            </a:pPr>
            <a:r>
              <a:rPr lang="en-AU" sz="1200" i="0" dirty="0" smtClean="0"/>
              <a:t>behaving in a positive, professional manner when interacting with students (</a:t>
            </a:r>
            <a:r>
              <a:rPr lang="en-AU" sz="1200" i="0" dirty="0" err="1" smtClean="0"/>
              <a:t>ie</a:t>
            </a:r>
            <a:r>
              <a:rPr lang="en-AU" sz="1200" i="0" dirty="0" smtClean="0"/>
              <a:t> speaking respectfully).</a:t>
            </a:r>
          </a:p>
          <a:p>
            <a:endParaRPr lang="en-AU" dirty="0"/>
          </a:p>
        </p:txBody>
      </p:sp>
      <p:sp>
        <p:nvSpPr>
          <p:cNvPr id="4" name="Slide Number Placeholder 3"/>
          <p:cNvSpPr>
            <a:spLocks noGrp="1"/>
          </p:cNvSpPr>
          <p:nvPr>
            <p:ph type="sldNum" sz="quarter" idx="10"/>
          </p:nvPr>
        </p:nvSpPr>
        <p:spPr/>
        <p:txBody>
          <a:bodyPr/>
          <a:lstStyle/>
          <a:p>
            <a:fld id="{D09C5488-DD16-4714-9519-7BE21BA11D4E}" type="slidenum">
              <a:rPr lang="en-AU" smtClean="0"/>
              <a:t>20</a:t>
            </a:fld>
            <a:endParaRPr lang="en-AU"/>
          </a:p>
        </p:txBody>
      </p:sp>
    </p:spTree>
    <p:extLst>
      <p:ext uri="{BB962C8B-B14F-4D97-AF65-F5344CB8AC3E}">
        <p14:creationId xmlns:p14="http://schemas.microsoft.com/office/powerpoint/2010/main" val="36234743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Culture is:</a:t>
            </a:r>
          </a:p>
          <a:p>
            <a:r>
              <a:rPr lang="en-AU" dirty="0" smtClean="0"/>
              <a:t>the personality of the school</a:t>
            </a:r>
          </a:p>
          <a:p>
            <a:r>
              <a:rPr lang="en-AU" dirty="0" smtClean="0"/>
              <a:t>what is valued</a:t>
            </a:r>
          </a:p>
          <a:p>
            <a:r>
              <a:rPr lang="en-AU" dirty="0" smtClean="0"/>
              <a:t>how people are expected to behave in your school</a:t>
            </a:r>
          </a:p>
          <a:p>
            <a:endParaRPr lang="en-AU" dirty="0" smtClean="0"/>
          </a:p>
          <a:p>
            <a:r>
              <a:rPr lang="en-AU" dirty="0" smtClean="0"/>
              <a:t>It’s the way we do things around here</a:t>
            </a:r>
          </a:p>
          <a:p>
            <a:endParaRPr lang="en-AU" dirty="0" smtClean="0"/>
          </a:p>
          <a:p>
            <a:r>
              <a:rPr lang="en-AU" dirty="0" smtClean="0"/>
              <a:t>The school plan sets the direction for the school. It details what is important and valued in our school. Our school’s culture is communicated from messages about what is valued and important in our school. </a:t>
            </a:r>
          </a:p>
          <a:p>
            <a:endParaRPr lang="en-AU" dirty="0" smtClean="0"/>
          </a:p>
          <a:p>
            <a:r>
              <a:rPr lang="en-AU" dirty="0" smtClean="0"/>
              <a:t>How we implement our school plan and what we say and do to build our school culture, are closely linked.</a:t>
            </a:r>
          </a:p>
          <a:p>
            <a:endParaRPr lang="en-AU" dirty="0" smtClean="0"/>
          </a:p>
          <a:p>
            <a:r>
              <a:rPr lang="en-AU" b="1" dirty="0" smtClean="0"/>
              <a:t>Activity (3 minutes)</a:t>
            </a:r>
          </a:p>
          <a:p>
            <a:r>
              <a:rPr lang="en-AU" b="1" dirty="0" smtClean="0"/>
              <a:t>Ask participants to discuss in groups what 3 words they would use to describe the culture of their school. Their work place?</a:t>
            </a:r>
          </a:p>
          <a:p>
            <a:endParaRPr lang="en-AU" dirty="0" smtClean="0"/>
          </a:p>
          <a:p>
            <a:endParaRPr lang="en-AU" dirty="0"/>
          </a:p>
        </p:txBody>
      </p:sp>
      <p:sp>
        <p:nvSpPr>
          <p:cNvPr id="4" name="Slide Number Placeholder 3"/>
          <p:cNvSpPr>
            <a:spLocks noGrp="1"/>
          </p:cNvSpPr>
          <p:nvPr>
            <p:ph type="sldNum" sz="quarter" idx="10"/>
          </p:nvPr>
        </p:nvSpPr>
        <p:spPr/>
        <p:txBody>
          <a:bodyPr/>
          <a:lstStyle/>
          <a:p>
            <a:fld id="{D09C5488-DD16-4714-9519-7BE21BA11D4E}" type="slidenum">
              <a:rPr lang="en-AU" smtClean="0"/>
              <a:t>21</a:t>
            </a:fld>
            <a:endParaRPr lang="en-AU"/>
          </a:p>
        </p:txBody>
      </p:sp>
    </p:spTree>
    <p:extLst>
      <p:ext uri="{BB962C8B-B14F-4D97-AF65-F5344CB8AC3E}">
        <p14:creationId xmlns:p14="http://schemas.microsoft.com/office/powerpoint/2010/main" val="410681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defRPr sz="1800" i="1"/>
            </a:pPr>
            <a:r>
              <a:rPr lang="en-AU" sz="1200" i="0" dirty="0" smtClean="0"/>
              <a:t>We all want to work in a school with a positive culture.</a:t>
            </a:r>
          </a:p>
          <a:p>
            <a:pPr>
              <a:lnSpc>
                <a:spcPct val="100000"/>
              </a:lnSpc>
              <a:defRPr sz="1800" i="1"/>
            </a:pPr>
            <a:r>
              <a:rPr lang="en-AU" sz="1200" b="1" i="0" dirty="0" smtClean="0"/>
              <a:t>Q: </a:t>
            </a:r>
            <a:r>
              <a:rPr lang="en-AU" sz="1200" i="0" dirty="0" smtClean="0"/>
              <a:t>What does a positive school culture look and feel like?</a:t>
            </a:r>
          </a:p>
          <a:p>
            <a:pPr>
              <a:lnSpc>
                <a:spcPct val="100000"/>
              </a:lnSpc>
              <a:defRPr sz="1800" b="1"/>
            </a:pPr>
            <a:r>
              <a:rPr lang="en-AU" sz="1200" i="0" dirty="0" smtClean="0"/>
              <a:t>A: </a:t>
            </a:r>
          </a:p>
          <a:p>
            <a:pPr marL="285750" indent="-285750">
              <a:lnSpc>
                <a:spcPct val="100000"/>
              </a:lnSpc>
              <a:buSzPct val="75000"/>
              <a:buFont typeface="Arial" panose="020B0604020202020204" pitchFamily="34" charset="0"/>
              <a:buChar char="•"/>
              <a:defRPr sz="1800" i="1"/>
            </a:pPr>
            <a:r>
              <a:rPr lang="en-AU" sz="1200" i="0" dirty="0" smtClean="0"/>
              <a:t>happy students</a:t>
            </a:r>
          </a:p>
          <a:p>
            <a:pPr marL="285750" indent="-285750">
              <a:lnSpc>
                <a:spcPct val="100000"/>
              </a:lnSpc>
              <a:buSzPct val="75000"/>
              <a:buFont typeface="Arial" panose="020B0604020202020204" pitchFamily="34" charset="0"/>
              <a:buChar char="•"/>
              <a:defRPr sz="1800" i="1"/>
            </a:pPr>
            <a:r>
              <a:rPr lang="en-AU" sz="1200" i="0" dirty="0" smtClean="0"/>
              <a:t>happy staff</a:t>
            </a:r>
          </a:p>
          <a:p>
            <a:pPr marL="285750" indent="-285750">
              <a:lnSpc>
                <a:spcPct val="100000"/>
              </a:lnSpc>
              <a:buSzPct val="75000"/>
              <a:buFont typeface="Arial" panose="020B0604020202020204" pitchFamily="34" charset="0"/>
              <a:buChar char="•"/>
              <a:defRPr sz="1800" i="1"/>
            </a:pPr>
            <a:r>
              <a:rPr lang="en-AU" sz="1200" i="0" dirty="0" smtClean="0"/>
              <a:t>people working together well</a:t>
            </a:r>
          </a:p>
          <a:p>
            <a:pPr marL="285750" indent="-285750">
              <a:lnSpc>
                <a:spcPct val="100000"/>
              </a:lnSpc>
              <a:buSzPct val="75000"/>
              <a:buFont typeface="Arial" panose="020B0604020202020204" pitchFamily="34" charset="0"/>
              <a:buChar char="•"/>
              <a:defRPr sz="1800" i="1"/>
            </a:pPr>
            <a:r>
              <a:rPr lang="en-AU" sz="1200" i="0" dirty="0" smtClean="0"/>
              <a:t>consultation and negotiation</a:t>
            </a:r>
          </a:p>
          <a:p>
            <a:pPr marL="285750" indent="-285750" defTabSz="883310">
              <a:lnSpc>
                <a:spcPct val="100000"/>
              </a:lnSpc>
              <a:buSzPct val="75000"/>
              <a:buFont typeface="Arial" panose="020B0604020202020204" pitchFamily="34" charset="0"/>
              <a:buChar char="•"/>
              <a:defRPr sz="1800" i="1"/>
            </a:pPr>
            <a:r>
              <a:rPr lang="en-AU" sz="1200" i="0" dirty="0" smtClean="0"/>
              <a:t>tidy work areas</a:t>
            </a:r>
          </a:p>
          <a:p>
            <a:pPr marL="285750" marR="0" indent="-285750" algn="l" defTabSz="883310" rtl="0" eaLnBrk="1" fontAlgn="auto" latinLnBrk="0" hangingPunct="1">
              <a:lnSpc>
                <a:spcPct val="100000"/>
              </a:lnSpc>
              <a:spcBef>
                <a:spcPts val="0"/>
              </a:spcBef>
              <a:spcAft>
                <a:spcPts val="0"/>
              </a:spcAft>
              <a:buClrTx/>
              <a:buSzPct val="75000"/>
              <a:buFont typeface="Arial" panose="020B0604020202020204" pitchFamily="34" charset="0"/>
              <a:buChar char="•"/>
              <a:tabLst/>
              <a:defRPr sz="1800" i="1"/>
            </a:pPr>
            <a:r>
              <a:rPr lang="en-AU" sz="1200" i="0" dirty="0" smtClean="0"/>
              <a:t>student work displayed</a:t>
            </a:r>
          </a:p>
          <a:p>
            <a:pPr marL="285750" indent="-285750" defTabSz="883310">
              <a:lnSpc>
                <a:spcPct val="100000"/>
              </a:lnSpc>
              <a:buSzPct val="75000"/>
              <a:buFont typeface="Arial" panose="020B0604020202020204" pitchFamily="34" charset="0"/>
              <a:buChar char="•"/>
              <a:defRPr sz="1800" i="1"/>
            </a:pPr>
            <a:r>
              <a:rPr lang="en-AU" sz="1200" i="0" dirty="0" smtClean="0"/>
              <a:t>welcoming office environment</a:t>
            </a:r>
          </a:p>
          <a:p>
            <a:pPr marL="285750" indent="-285750" defTabSz="883310">
              <a:lnSpc>
                <a:spcPct val="100000"/>
              </a:lnSpc>
              <a:buSzPct val="75000"/>
              <a:buFont typeface="Arial" panose="020B0604020202020204" pitchFamily="34" charset="0"/>
              <a:buChar char="•"/>
              <a:defRPr sz="1800" i="1"/>
            </a:pPr>
            <a:r>
              <a:rPr lang="en-AU" sz="1200" i="0" dirty="0" smtClean="0"/>
              <a:t>school is clean and tidy</a:t>
            </a:r>
          </a:p>
          <a:p>
            <a:pPr marL="285750" marR="0" indent="-285750" algn="l" defTabSz="883310" rtl="0" eaLnBrk="1" fontAlgn="auto" latinLnBrk="0" hangingPunct="1">
              <a:lnSpc>
                <a:spcPct val="100000"/>
              </a:lnSpc>
              <a:spcBef>
                <a:spcPts val="0"/>
              </a:spcBef>
              <a:spcAft>
                <a:spcPts val="0"/>
              </a:spcAft>
              <a:buClrTx/>
              <a:buSzPct val="75000"/>
              <a:buFont typeface="Arial" panose="020B0604020202020204" pitchFamily="34" charset="0"/>
              <a:buChar char="•"/>
              <a:tabLst/>
              <a:defRPr sz="1800" i="1"/>
            </a:pPr>
            <a:r>
              <a:rPr lang="en-AU" sz="1200" i="0" dirty="0" smtClean="0"/>
              <a:t>people want to regularly visit the school</a:t>
            </a:r>
          </a:p>
          <a:p>
            <a:pPr marL="285750" indent="-285750" defTabSz="883310">
              <a:lnSpc>
                <a:spcPct val="100000"/>
              </a:lnSpc>
              <a:buSzPct val="75000"/>
              <a:buFont typeface="Arial" panose="020B0604020202020204" pitchFamily="34" charset="0"/>
              <a:buChar char="•"/>
              <a:defRPr sz="1800" i="1"/>
            </a:pPr>
            <a:r>
              <a:rPr lang="en-AU" sz="1200" i="0" dirty="0" smtClean="0"/>
              <a:t>inquiries are responded to in a respectful and timely manner.</a:t>
            </a:r>
          </a:p>
          <a:p>
            <a:pPr>
              <a:lnSpc>
                <a:spcPct val="100000"/>
              </a:lnSpc>
              <a:defRPr sz="1800" i="1"/>
            </a:pPr>
            <a:endParaRPr lang="en-AU" sz="1200" i="0" dirty="0" smtClean="0"/>
          </a:p>
          <a:p>
            <a:pPr>
              <a:lnSpc>
                <a:spcPct val="100000"/>
              </a:lnSpc>
              <a:defRPr sz="1800" i="1"/>
            </a:pPr>
            <a:r>
              <a:rPr lang="en-AU" sz="1200" b="1" i="0" dirty="0" smtClean="0"/>
              <a:t>Q: </a:t>
            </a:r>
            <a:r>
              <a:rPr lang="en-AU" sz="1200" i="0" dirty="0" smtClean="0"/>
              <a:t>What does a negative school culture look like?</a:t>
            </a:r>
          </a:p>
          <a:p>
            <a:pPr>
              <a:lnSpc>
                <a:spcPct val="100000"/>
              </a:lnSpc>
              <a:defRPr sz="1800" i="1"/>
            </a:pPr>
            <a:r>
              <a:rPr lang="en-AU" sz="1200" b="1" i="0" dirty="0" smtClean="0"/>
              <a:t>A:</a:t>
            </a:r>
          </a:p>
          <a:p>
            <a:pPr marL="185698" indent="-185698">
              <a:lnSpc>
                <a:spcPct val="100000"/>
              </a:lnSpc>
              <a:buFont typeface="Arial" panose="020B0604020202020204" pitchFamily="34" charset="0"/>
              <a:buChar char="•"/>
              <a:defRPr sz="1800" i="1"/>
            </a:pPr>
            <a:r>
              <a:rPr lang="en-AU" sz="1200" i="0" dirty="0" smtClean="0"/>
              <a:t>messy playgrounds</a:t>
            </a:r>
          </a:p>
          <a:p>
            <a:pPr marL="185698" indent="-185698">
              <a:lnSpc>
                <a:spcPct val="100000"/>
              </a:lnSpc>
              <a:buFont typeface="Arial" panose="020B0604020202020204" pitchFamily="34" charset="0"/>
              <a:buChar char="•"/>
              <a:defRPr sz="1800" i="1"/>
            </a:pPr>
            <a:r>
              <a:rPr lang="en-AU" sz="1200" i="0" dirty="0" smtClean="0"/>
              <a:t>unwelcoming environment</a:t>
            </a:r>
          </a:p>
          <a:p>
            <a:pPr marL="185698" indent="-185698">
              <a:lnSpc>
                <a:spcPct val="100000"/>
              </a:lnSpc>
              <a:buFont typeface="Arial" panose="020B0604020202020204" pitchFamily="34" charset="0"/>
              <a:buChar char="•"/>
              <a:defRPr sz="1800" i="1"/>
            </a:pPr>
            <a:r>
              <a:rPr lang="en-AU" sz="1200" i="0" dirty="0" smtClean="0"/>
              <a:t>staff speaking disrespectfully to students or each other</a:t>
            </a:r>
          </a:p>
          <a:p>
            <a:endParaRPr lang="en-AU" sz="1100" i="0" dirty="0" smtClean="0"/>
          </a:p>
          <a:p>
            <a:endParaRPr lang="en-AU" dirty="0"/>
          </a:p>
        </p:txBody>
      </p:sp>
      <p:sp>
        <p:nvSpPr>
          <p:cNvPr id="4" name="Slide Number Placeholder 3"/>
          <p:cNvSpPr>
            <a:spLocks noGrp="1"/>
          </p:cNvSpPr>
          <p:nvPr>
            <p:ph type="sldNum" sz="quarter" idx="10"/>
          </p:nvPr>
        </p:nvSpPr>
        <p:spPr/>
        <p:txBody>
          <a:bodyPr/>
          <a:lstStyle/>
          <a:p>
            <a:fld id="{D09C5488-DD16-4714-9519-7BE21BA11D4E}" type="slidenum">
              <a:rPr lang="en-AU" smtClean="0"/>
              <a:t>22</a:t>
            </a:fld>
            <a:endParaRPr lang="en-AU"/>
          </a:p>
        </p:txBody>
      </p:sp>
    </p:spTree>
    <p:extLst>
      <p:ext uri="{BB962C8B-B14F-4D97-AF65-F5344CB8AC3E}">
        <p14:creationId xmlns:p14="http://schemas.microsoft.com/office/powerpoint/2010/main" val="15399809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We all need to work together to create and maintain a positive school culture.</a:t>
            </a:r>
          </a:p>
          <a:p>
            <a:endParaRPr lang="en-AU" dirty="0" smtClean="0"/>
          </a:p>
          <a:p>
            <a:r>
              <a:rPr lang="en-AU" b="1" dirty="0" smtClean="0"/>
              <a:t>Activity (3 minutes)</a:t>
            </a:r>
          </a:p>
          <a:p>
            <a:r>
              <a:rPr lang="en-AU" b="1" dirty="0" smtClean="0"/>
              <a:t>Ask participants to discuss in groups what they think SAS staff can do to contribute to a positive school culture</a:t>
            </a:r>
          </a:p>
          <a:p>
            <a:r>
              <a:rPr lang="en-AU" b="1" dirty="0" smtClean="0"/>
              <a:t>Sample answers </a:t>
            </a:r>
          </a:p>
          <a:p>
            <a:r>
              <a:rPr lang="en-AU" dirty="0" smtClean="0"/>
              <a:t>value and demonstrate the school vision in what you say and do every day</a:t>
            </a:r>
          </a:p>
          <a:p>
            <a:r>
              <a:rPr lang="en-AU" dirty="0" smtClean="0"/>
              <a:t>be inclusive, listen and value the opinions of others</a:t>
            </a:r>
          </a:p>
          <a:p>
            <a:r>
              <a:rPr lang="en-AU" dirty="0" smtClean="0"/>
              <a:t>work collaboratively and contribute to a happy and supportive working environment</a:t>
            </a:r>
          </a:p>
          <a:p>
            <a:r>
              <a:rPr lang="en-AU" dirty="0" smtClean="0"/>
              <a:t>be respectful in all communication – verbal and written, email , phone and signage</a:t>
            </a:r>
          </a:p>
          <a:p>
            <a:r>
              <a:rPr lang="en-AU" dirty="0" smtClean="0"/>
              <a:t>take pride in achievements and in your school</a:t>
            </a:r>
          </a:p>
          <a:p>
            <a:r>
              <a:rPr lang="en-AU" dirty="0" smtClean="0"/>
              <a:t>support students in your daily activities</a:t>
            </a:r>
          </a:p>
          <a:p>
            <a:r>
              <a:rPr lang="en-AU" dirty="0" smtClean="0"/>
              <a:t>contribute to a safe and supportive working environment by modelling safe and supportive behaviours</a:t>
            </a:r>
          </a:p>
          <a:p>
            <a:r>
              <a:rPr lang="en-AU" dirty="0" smtClean="0"/>
              <a:t>model respect with colleagues, students and all community members</a:t>
            </a:r>
          </a:p>
          <a:p>
            <a:endParaRPr lang="en-AU" dirty="0" smtClean="0"/>
          </a:p>
          <a:p>
            <a:r>
              <a:rPr lang="en-AU" b="1" dirty="0" smtClean="0"/>
              <a:t>Activity (3 minutes)</a:t>
            </a:r>
          </a:p>
          <a:p>
            <a:r>
              <a:rPr lang="en-AU" b="1" dirty="0" smtClean="0"/>
              <a:t>Ask participants to discuss in groups what 3 things they could do to contribute to the implementation of the school plan and promote a positive school culture.</a:t>
            </a:r>
          </a:p>
          <a:p>
            <a:r>
              <a:rPr lang="en-AU" b="1" dirty="0" smtClean="0"/>
              <a:t>Sample answer:  </a:t>
            </a:r>
            <a:r>
              <a:rPr lang="en-AU" dirty="0" smtClean="0"/>
              <a:t>Do a School environment review and ask ‘Is our school office and surrounding areas positive and welcoming?’</a:t>
            </a:r>
          </a:p>
          <a:p>
            <a:endParaRPr lang="en-AU" dirty="0"/>
          </a:p>
        </p:txBody>
      </p:sp>
      <p:sp>
        <p:nvSpPr>
          <p:cNvPr id="4" name="Slide Number Placeholder 3"/>
          <p:cNvSpPr>
            <a:spLocks noGrp="1"/>
          </p:cNvSpPr>
          <p:nvPr>
            <p:ph type="sldNum" sz="quarter" idx="10"/>
          </p:nvPr>
        </p:nvSpPr>
        <p:spPr/>
        <p:txBody>
          <a:bodyPr/>
          <a:lstStyle/>
          <a:p>
            <a:fld id="{D09C5488-DD16-4714-9519-7BE21BA11D4E}" type="slidenum">
              <a:rPr lang="en-AU" smtClean="0"/>
              <a:t>23</a:t>
            </a:fld>
            <a:endParaRPr lang="en-AU"/>
          </a:p>
        </p:txBody>
      </p:sp>
    </p:spTree>
    <p:extLst>
      <p:ext uri="{BB962C8B-B14F-4D97-AF65-F5344CB8AC3E}">
        <p14:creationId xmlns:p14="http://schemas.microsoft.com/office/powerpoint/2010/main" val="27109506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defRPr sz="1800" i="1"/>
            </a:pPr>
            <a:r>
              <a:rPr lang="en-AU" sz="1200" b="1" i="0" dirty="0" smtClean="0"/>
              <a:t>Ask participants to reflect on what they have learned in this session</a:t>
            </a:r>
          </a:p>
          <a:p>
            <a:pPr>
              <a:lnSpc>
                <a:spcPct val="120000"/>
              </a:lnSpc>
              <a:defRPr sz="1800" i="1"/>
            </a:pPr>
            <a:endParaRPr lang="en-AU" sz="1200" b="1" i="0" dirty="0" smtClean="0"/>
          </a:p>
          <a:p>
            <a:pPr>
              <a:lnSpc>
                <a:spcPct val="120000"/>
              </a:lnSpc>
              <a:defRPr sz="1800" i="1"/>
            </a:pPr>
            <a:r>
              <a:rPr lang="en-AU" sz="1200" i="0" dirty="0" smtClean="0"/>
              <a:t>Has this session given you an understanding of:</a:t>
            </a:r>
          </a:p>
          <a:p>
            <a:pPr marL="267465" indent="-267465">
              <a:lnSpc>
                <a:spcPct val="120000"/>
              </a:lnSpc>
              <a:buSzPct val="75000"/>
              <a:buChar char="•"/>
              <a:defRPr sz="1800" i="1"/>
            </a:pPr>
            <a:r>
              <a:rPr lang="en-AU" sz="1200" i="0" dirty="0" smtClean="0"/>
              <a:t>how the school plan is developed in consultation with stakeholders </a:t>
            </a:r>
          </a:p>
          <a:p>
            <a:pPr marL="267465" indent="-267465">
              <a:lnSpc>
                <a:spcPct val="120000"/>
              </a:lnSpc>
              <a:buSzPct val="75000"/>
              <a:buChar char="•"/>
              <a:defRPr sz="1800" i="1"/>
            </a:pPr>
            <a:r>
              <a:rPr lang="en-AU" sz="1200" i="0" dirty="0" smtClean="0"/>
              <a:t>how the school plan prioritises our school goals </a:t>
            </a:r>
          </a:p>
          <a:p>
            <a:pPr marL="267465" indent="-267465">
              <a:lnSpc>
                <a:spcPct val="120000"/>
              </a:lnSpc>
              <a:buSzPct val="75000"/>
              <a:buChar char="•"/>
              <a:defRPr sz="1800" i="1"/>
            </a:pPr>
            <a:r>
              <a:rPr lang="en-AU" sz="1200" i="0" dirty="0" smtClean="0"/>
              <a:t>how the school plan promotes the school and its vision?</a:t>
            </a:r>
          </a:p>
          <a:p>
            <a:pPr marL="267465" indent="-267465">
              <a:lnSpc>
                <a:spcPct val="120000"/>
              </a:lnSpc>
              <a:buSzPct val="75000"/>
              <a:buChar char="•"/>
              <a:defRPr sz="1800" i="1"/>
            </a:pPr>
            <a:endParaRPr lang="en-AU" sz="1200" i="0" dirty="0" smtClean="0"/>
          </a:p>
          <a:p>
            <a:pPr defTabSz="990386">
              <a:lnSpc>
                <a:spcPct val="120000"/>
              </a:lnSpc>
              <a:buSzPct val="75000"/>
              <a:defRPr sz="1800" i="1"/>
            </a:pPr>
            <a:r>
              <a:rPr lang="en-AU" sz="1200" b="1" i="0" dirty="0" smtClean="0"/>
              <a:t>Ask  participants to reflect individually and then share with the person next to them</a:t>
            </a:r>
            <a:endParaRPr lang="en-AU" sz="1200" i="0" dirty="0" smtClean="0"/>
          </a:p>
          <a:p>
            <a:endParaRPr lang="en-AU" sz="1000" dirty="0"/>
          </a:p>
        </p:txBody>
      </p:sp>
      <p:sp>
        <p:nvSpPr>
          <p:cNvPr id="4" name="Slide Number Placeholder 3"/>
          <p:cNvSpPr>
            <a:spLocks noGrp="1"/>
          </p:cNvSpPr>
          <p:nvPr>
            <p:ph type="sldNum" sz="quarter" idx="10"/>
          </p:nvPr>
        </p:nvSpPr>
        <p:spPr/>
        <p:txBody>
          <a:bodyPr/>
          <a:lstStyle/>
          <a:p>
            <a:fld id="{D09C5488-DD16-4714-9519-7BE21BA11D4E}" type="slidenum">
              <a:rPr lang="en-AU" smtClean="0"/>
              <a:t>24</a:t>
            </a:fld>
            <a:endParaRPr lang="en-AU"/>
          </a:p>
        </p:txBody>
      </p:sp>
    </p:spTree>
    <p:extLst>
      <p:ext uri="{BB962C8B-B14F-4D97-AF65-F5344CB8AC3E}">
        <p14:creationId xmlns:p14="http://schemas.microsoft.com/office/powerpoint/2010/main" val="15759656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2400" i="0" dirty="0"/>
              <a:t>This module is one of a series of developed resources to support the Excellence in school administration customer relationships framework.</a:t>
            </a:r>
          </a:p>
          <a:p>
            <a:endParaRPr lang="en-AU" sz="2400" i="0" dirty="0"/>
          </a:p>
          <a:p>
            <a:r>
              <a:rPr lang="en-AU" sz="2400" i="0" dirty="0"/>
              <a:t>These are all located on the DoE </a:t>
            </a:r>
            <a:r>
              <a:rPr lang="en-AU" sz="2400" i="0" dirty="0" smtClean="0"/>
              <a:t>professional </a:t>
            </a:r>
            <a:r>
              <a:rPr lang="en-AU" sz="2400" i="0" dirty="0"/>
              <a:t>learning</a:t>
            </a:r>
            <a:r>
              <a:rPr lang="en-AU" sz="2400" i="0" baseline="0" dirty="0"/>
              <a:t> website, School Administrative and Support webpage which can be accessed via the portal, Inside the department A-Z</a:t>
            </a:r>
            <a:r>
              <a:rPr lang="en-AU" sz="2400" i="0" dirty="0"/>
              <a:t>.</a:t>
            </a:r>
          </a:p>
          <a:p>
            <a:r>
              <a:rPr lang="en-AU" sz="2400" u="sng" kern="1200" dirty="0">
                <a:solidFill>
                  <a:schemeClr val="tx1"/>
                </a:solidFill>
                <a:effectLst/>
                <a:latin typeface="+mn-lt"/>
                <a:ea typeface="+mn-ea"/>
                <a:cs typeface="+mn-cs"/>
                <a:hlinkClick r:id="rId3"/>
              </a:rPr>
              <a:t>https://education.nsw.gov.au/teaching-and-learning/professional-learning/professional-learning-for-non-teaching-staff</a:t>
            </a:r>
            <a:endParaRPr lang="en-AU" sz="2400" i="0" dirty="0"/>
          </a:p>
        </p:txBody>
      </p:sp>
      <p:sp>
        <p:nvSpPr>
          <p:cNvPr id="4" name="Slide Number Placeholder 3"/>
          <p:cNvSpPr>
            <a:spLocks noGrp="1"/>
          </p:cNvSpPr>
          <p:nvPr>
            <p:ph type="sldNum" sz="quarter" idx="10"/>
          </p:nvPr>
        </p:nvSpPr>
        <p:spPr/>
        <p:txBody>
          <a:bodyPr/>
          <a:lstStyle/>
          <a:p>
            <a:fld id="{D09C5488-DD16-4714-9519-7BE21BA11D4E}" type="slidenum">
              <a:rPr lang="en-AU" smtClean="0"/>
              <a:t>25</a:t>
            </a:fld>
            <a:endParaRPr lang="en-AU"/>
          </a:p>
        </p:txBody>
      </p:sp>
    </p:spTree>
    <p:extLst>
      <p:ext uri="{BB962C8B-B14F-4D97-AF65-F5344CB8AC3E}">
        <p14:creationId xmlns:p14="http://schemas.microsoft.com/office/powerpoint/2010/main" val="16743230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Professional learning information, resources and course catalogue for non-</a:t>
            </a:r>
            <a:r>
              <a:rPr lang="en-US" b="1" baseline="0" dirty="0"/>
              <a:t>t</a:t>
            </a:r>
            <a:r>
              <a:rPr lang="en-US" b="1" dirty="0"/>
              <a:t>eaching staff.</a:t>
            </a:r>
            <a:endParaRPr lang="en-AU" b="1" dirty="0">
              <a:hlinkClick r:id="" action="ppaction://noaction"/>
            </a:endParaRPr>
          </a:p>
          <a:p>
            <a:endParaRPr lang="en-AU" b="1" dirty="0">
              <a:hlinkClick r:id="" action="ppaction://noaction"/>
            </a:endParaRPr>
          </a:p>
          <a:p>
            <a:r>
              <a:rPr lang="en-AU" b="1" dirty="0">
                <a:hlinkClick r:id="" action="ppaction://noaction"/>
              </a:rPr>
              <a:t>Professional learning for non</a:t>
            </a:r>
            <a:r>
              <a:rPr lang="en-AU" b="1" baseline="0" dirty="0">
                <a:hlinkClick r:id="" action="ppaction://noaction"/>
              </a:rPr>
              <a:t>-</a:t>
            </a:r>
            <a:r>
              <a:rPr lang="en-AU" b="1" dirty="0">
                <a:hlinkClick r:id="" action="ppaction://noaction"/>
              </a:rPr>
              <a:t>teaching staff</a:t>
            </a:r>
            <a:endParaRPr lang="en-AU" b="1" dirty="0"/>
          </a:p>
          <a:p>
            <a:r>
              <a:rPr lang="en-AU" sz="1200" dirty="0"/>
              <a:t>Information about </a:t>
            </a:r>
            <a:r>
              <a:rPr lang="en-AU" sz="1200" b="1" dirty="0"/>
              <a:t>professional learning for non-teaching staff </a:t>
            </a:r>
            <a:r>
              <a:rPr lang="en-AU" sz="1200" dirty="0"/>
              <a:t>including links to a course catalogue and resources, can be found on the professional learning site of the intranet.</a:t>
            </a:r>
          </a:p>
          <a:p>
            <a:r>
              <a:rPr lang="en-AU" dirty="0"/>
              <a:t>From the </a:t>
            </a:r>
            <a:r>
              <a:rPr lang="en-AU" b="1" dirty="0"/>
              <a:t>Inside the department A-Z </a:t>
            </a:r>
            <a:r>
              <a:rPr lang="en-AU" dirty="0"/>
              <a:t>tab select:</a:t>
            </a:r>
          </a:p>
          <a:p>
            <a:pPr marL="214318" indent="-214318">
              <a:buFont typeface="Arial" panose="020B0604020202020204" pitchFamily="34" charset="0"/>
              <a:buChar char="•"/>
            </a:pPr>
            <a:r>
              <a:rPr lang="en-AU" sz="1200" dirty="0"/>
              <a:t>Professional learning</a:t>
            </a:r>
          </a:p>
          <a:p>
            <a:pPr marL="214318" indent="-214318">
              <a:buFont typeface="Arial" panose="020B0604020202020204" pitchFamily="34" charset="0"/>
              <a:buChar char="•"/>
            </a:pPr>
            <a:r>
              <a:rPr lang="en-AU" sz="1200" dirty="0">
                <a:hlinkClick r:id="rId3"/>
              </a:rPr>
              <a:t>Professional learning for non-teaching staff</a:t>
            </a:r>
            <a:endParaRPr lang="en-AU" sz="1200" dirty="0"/>
          </a:p>
          <a:p>
            <a:pPr marL="214318" indent="-214318">
              <a:buFont typeface="Arial" panose="020B0604020202020204" pitchFamily="34" charset="0"/>
              <a:buChar char="•"/>
            </a:pPr>
            <a:r>
              <a:rPr lang="en-AU" sz="1200" dirty="0">
                <a:hlinkClick r:id="rId4"/>
              </a:rPr>
              <a:t>Course catalogue</a:t>
            </a:r>
            <a:endParaRPr lang="en-AU" sz="1200" dirty="0"/>
          </a:p>
          <a:p>
            <a:endParaRPr lang="en-AU" dirty="0"/>
          </a:p>
          <a:p>
            <a:r>
              <a:rPr lang="en-AU" dirty="0"/>
              <a:t>Our course</a:t>
            </a:r>
            <a:r>
              <a:rPr lang="en-AU" baseline="0" dirty="0"/>
              <a:t> catalogue </a:t>
            </a:r>
            <a:r>
              <a:rPr lang="en-AU" dirty="0"/>
              <a:t>has a large range of professional learning events available for non-teaching staff in your area and are a great resource to keep you up to date so you don’t miss out.</a:t>
            </a:r>
          </a:p>
          <a:p>
            <a:endParaRPr lang="en-AU" dirty="0"/>
          </a:p>
          <a:p>
            <a:r>
              <a:rPr lang="en-AU" sz="1200" u="sng" kern="1200" dirty="0">
                <a:solidFill>
                  <a:schemeClr val="tx1"/>
                </a:solidFill>
                <a:effectLst/>
                <a:latin typeface="+mn-lt"/>
                <a:ea typeface="+mn-ea"/>
                <a:cs typeface="+mn-cs"/>
                <a:hlinkClick r:id="rId3"/>
              </a:rPr>
              <a:t>https://education.nsw.gov.au/teaching-and-learning/professional-learning/professional-learning-for-non-teaching-staff</a:t>
            </a:r>
            <a:endParaRPr lang="en-AU" sz="1200" u="sng" kern="1200" dirty="0">
              <a:solidFill>
                <a:schemeClr val="tx1"/>
              </a:solidFill>
              <a:effectLst/>
              <a:latin typeface="+mn-lt"/>
              <a:ea typeface="+mn-ea"/>
              <a:cs typeface="+mn-cs"/>
            </a:endParaRPr>
          </a:p>
          <a:p>
            <a:endParaRPr lang="en-AU" sz="1200" kern="1200" dirty="0">
              <a:solidFill>
                <a:schemeClr val="tx1"/>
              </a:solidFill>
              <a:effectLst/>
              <a:latin typeface="+mn-lt"/>
              <a:ea typeface="+mn-ea"/>
              <a:cs typeface="+mn-cs"/>
            </a:endParaRPr>
          </a:p>
          <a:p>
            <a:r>
              <a:rPr lang="en-AU" sz="1200" u="sng" kern="1200" dirty="0">
                <a:solidFill>
                  <a:schemeClr val="tx1"/>
                </a:solidFill>
                <a:effectLst/>
                <a:latin typeface="+mn-lt"/>
                <a:ea typeface="+mn-ea"/>
                <a:cs typeface="+mn-cs"/>
                <a:hlinkClick r:id="rId4"/>
              </a:rPr>
              <a:t>https://education.nsw.gov.au/teaching-and-learning/professional-learning/professional-learning-for-non-teaching-staff/course-catalogue-for-non-teaching-staff</a:t>
            </a:r>
            <a:endParaRPr lang="en-AU" sz="1200" kern="1200" dirty="0">
              <a:solidFill>
                <a:schemeClr val="tx1"/>
              </a:solidFill>
              <a:effectLst/>
              <a:latin typeface="+mn-lt"/>
              <a:ea typeface="+mn-ea"/>
              <a:cs typeface="+mn-cs"/>
            </a:endParaRPr>
          </a:p>
          <a:p>
            <a:endParaRPr lang="en-US" dirty="0"/>
          </a:p>
          <a:p>
            <a:endParaRPr lang="en-AU" dirty="0"/>
          </a:p>
        </p:txBody>
      </p:sp>
      <p:sp>
        <p:nvSpPr>
          <p:cNvPr id="4" name="Slide Number Placeholder 3"/>
          <p:cNvSpPr>
            <a:spLocks noGrp="1"/>
          </p:cNvSpPr>
          <p:nvPr>
            <p:ph type="sldNum" sz="quarter" idx="10"/>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D09C5488-DD16-4714-9519-7BE21BA11D4E}"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26</a:t>
            </a:fld>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39356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defRPr sz="1800" i="1"/>
            </a:pPr>
            <a:r>
              <a:rPr lang="en-AU" sz="1200" i="0" dirty="0"/>
              <a:t>The Professional</a:t>
            </a:r>
            <a:r>
              <a:rPr lang="en-AU" sz="1200" i="0" baseline="0" dirty="0"/>
              <a:t> </a:t>
            </a:r>
            <a:r>
              <a:rPr lang="en-AU" sz="1200" i="0" baseline="0" dirty="0" smtClean="0"/>
              <a:t>Learning for </a:t>
            </a:r>
            <a:r>
              <a:rPr lang="en-AU" sz="1200" i="0" baseline="0" dirty="0"/>
              <a:t>Non-Teaching </a:t>
            </a:r>
            <a:r>
              <a:rPr lang="en-AU" sz="1800" i="0" baseline="0" dirty="0"/>
              <a:t>S</a:t>
            </a:r>
            <a:r>
              <a:rPr lang="en-AU" i="0" dirty="0"/>
              <a:t>taff </a:t>
            </a:r>
            <a:r>
              <a:rPr lang="en-AU" sz="1200" i="0" baseline="0" dirty="0"/>
              <a:t>(PLNTS) team’s</a:t>
            </a:r>
            <a:r>
              <a:rPr lang="en-AU" sz="1200" i="0" dirty="0"/>
              <a:t> schedule of professional learning caters for all categories of non-teaching staff in schools across the state.</a:t>
            </a:r>
            <a:r>
              <a:rPr lang="en-AU" dirty="0"/>
              <a:t> </a:t>
            </a:r>
          </a:p>
          <a:p>
            <a:pPr>
              <a:lnSpc>
                <a:spcPct val="120000"/>
              </a:lnSpc>
              <a:defRPr sz="1800" i="1"/>
            </a:pPr>
            <a:r>
              <a:rPr lang="en-AU" sz="1200" i="0" dirty="0"/>
              <a:t>Please refer to the professional learning catalogue for events that build your skills.</a:t>
            </a:r>
            <a:r>
              <a:rPr lang="en-AU" dirty="0"/>
              <a:t> </a:t>
            </a:r>
            <a:endParaRPr lang="en-AU" sz="1200" i="0" dirty="0">
              <a:cs typeface="Calibri"/>
            </a:endParaRPr>
          </a:p>
          <a:p>
            <a:pPr>
              <a:lnSpc>
                <a:spcPct val="120000"/>
              </a:lnSpc>
              <a:defRPr sz="1800" i="1"/>
            </a:pPr>
            <a:endParaRPr lang="en-AU" sz="1200" i="0" dirty="0"/>
          </a:p>
          <a:p>
            <a:pPr>
              <a:lnSpc>
                <a:spcPct val="120000"/>
              </a:lnSpc>
              <a:defRPr sz="1800" i="1"/>
            </a:pPr>
            <a:r>
              <a:rPr lang="en-AU" sz="1200" i="0" dirty="0"/>
              <a:t>The catalogue is easy to use to find</a:t>
            </a:r>
            <a:r>
              <a:rPr lang="en-AU" sz="1200" i="0" baseline="0" dirty="0"/>
              <a:t> the course you need:</a:t>
            </a:r>
            <a:endParaRPr lang="en-AU" sz="1200" i="0" baseline="0" dirty="0">
              <a:cs typeface="Calibri"/>
            </a:endParaRPr>
          </a:p>
          <a:p>
            <a:pPr marL="171450" indent="-171450">
              <a:lnSpc>
                <a:spcPct val="120000"/>
              </a:lnSpc>
              <a:buFont typeface="Arial" panose="020B0604020202020204" pitchFamily="34" charset="0"/>
              <a:buChar char="•"/>
              <a:defRPr sz="1800" i="1"/>
            </a:pPr>
            <a:r>
              <a:rPr lang="en-AU" sz="1200" i="0" baseline="0" dirty="0"/>
              <a:t>you can display as a grid or as a list</a:t>
            </a:r>
            <a:endParaRPr lang="en-AU" sz="1200" i="0" baseline="0" dirty="0">
              <a:cs typeface="Calibri"/>
            </a:endParaRPr>
          </a:p>
          <a:p>
            <a:pPr marL="171450" indent="-171450">
              <a:lnSpc>
                <a:spcPct val="120000"/>
              </a:lnSpc>
              <a:buFont typeface="Arial" panose="020B0604020202020204" pitchFamily="34" charset="0"/>
              <a:buChar char="•"/>
              <a:defRPr sz="1800" i="1"/>
            </a:pPr>
            <a:r>
              <a:rPr lang="en-AU" sz="1200" i="0" baseline="0" dirty="0"/>
              <a:t>you can also browse by your region or</a:t>
            </a:r>
            <a:r>
              <a:rPr lang="en-AU" dirty="0"/>
              <a:t> </a:t>
            </a:r>
            <a:endParaRPr lang="en-AU" sz="1200" i="0" baseline="0" dirty="0">
              <a:cs typeface="Calibri"/>
            </a:endParaRPr>
          </a:p>
          <a:p>
            <a:pPr marL="171450" indent="-171450">
              <a:lnSpc>
                <a:spcPct val="120000"/>
              </a:lnSpc>
              <a:buFont typeface="Arial" panose="020B0604020202020204" pitchFamily="34" charset="0"/>
              <a:buChar char="•"/>
              <a:defRPr sz="1800" i="1"/>
            </a:pPr>
            <a:r>
              <a:rPr lang="en-AU" sz="1200" i="0" baseline="0" dirty="0"/>
              <a:t>simply focus on new courses</a:t>
            </a:r>
            <a:endParaRPr lang="en-AU" sz="1200" i="0" baseline="0" dirty="0">
              <a:cs typeface="Calibri"/>
            </a:endParaRPr>
          </a:p>
          <a:p>
            <a:pPr marL="171450" indent="-171450">
              <a:lnSpc>
                <a:spcPct val="120000"/>
              </a:lnSpc>
              <a:buFont typeface="Arial" panose="020B0604020202020204" pitchFamily="34" charset="0"/>
              <a:buChar char="•"/>
              <a:defRPr sz="1800" i="1"/>
            </a:pPr>
            <a:endParaRPr lang="en-AU" sz="1200" i="0" baseline="0" dirty="0"/>
          </a:p>
          <a:p>
            <a:pPr>
              <a:lnSpc>
                <a:spcPct val="120000"/>
              </a:lnSpc>
              <a:defRPr sz="1800" i="1"/>
            </a:pPr>
            <a:r>
              <a:rPr lang="en-AU" sz="1200" i="0" baseline="0" dirty="0"/>
              <a:t>Once you select a course, you will see</a:t>
            </a:r>
            <a:endParaRPr lang="en-AU" sz="1200" i="0" baseline="0" dirty="0">
              <a:cs typeface="Calibri"/>
            </a:endParaRPr>
          </a:p>
          <a:p>
            <a:pPr marL="171450" indent="-171450">
              <a:lnSpc>
                <a:spcPct val="120000"/>
              </a:lnSpc>
              <a:buFont typeface="Arial" panose="020B0604020202020204" pitchFamily="34" charset="0"/>
              <a:buChar char="•"/>
              <a:defRPr sz="1800" i="1"/>
            </a:pPr>
            <a:r>
              <a:rPr lang="en-AU" sz="1200" i="0" baseline="0" dirty="0"/>
              <a:t>the course details and location</a:t>
            </a:r>
            <a:endParaRPr lang="en-AU" sz="1200" i="0" baseline="0" dirty="0">
              <a:cs typeface="Calibri"/>
            </a:endParaRPr>
          </a:p>
          <a:p>
            <a:pPr marL="171450" indent="-171450">
              <a:lnSpc>
                <a:spcPct val="120000"/>
              </a:lnSpc>
              <a:buFont typeface="Arial" panose="020B0604020202020204" pitchFamily="34" charset="0"/>
              <a:buChar char="•"/>
              <a:defRPr sz="1800" i="1"/>
            </a:pPr>
            <a:r>
              <a:rPr lang="en-AU" sz="1200" i="0" baseline="0" dirty="0"/>
              <a:t>the dates the course is being presented and</a:t>
            </a:r>
            <a:r>
              <a:rPr lang="en-AU" dirty="0"/>
              <a:t> </a:t>
            </a:r>
            <a:endParaRPr lang="en-AU" sz="1200" i="0" baseline="0" dirty="0">
              <a:cs typeface="Calibri"/>
            </a:endParaRPr>
          </a:p>
          <a:p>
            <a:pPr marL="171450" indent="-171450">
              <a:lnSpc>
                <a:spcPct val="120000"/>
              </a:lnSpc>
              <a:buFont typeface="Arial" panose="020B0604020202020204" pitchFamily="34" charset="0"/>
              <a:buChar char="•"/>
              <a:defRPr sz="1800" i="1"/>
            </a:pPr>
            <a:r>
              <a:rPr lang="en-AU" sz="1200" i="0" baseline="0" dirty="0"/>
              <a:t>the </a:t>
            </a:r>
            <a:r>
              <a:rPr lang="en-AU" sz="1200" i="0" baseline="0" dirty="0" err="1"/>
              <a:t>MyPL</a:t>
            </a:r>
            <a:r>
              <a:rPr lang="en-AU" sz="1200" i="0" baseline="0" dirty="0"/>
              <a:t> reference code.</a:t>
            </a:r>
            <a:endParaRPr lang="en-AU" sz="1200" i="0" dirty="0">
              <a:cs typeface="Calibri"/>
            </a:endParaRPr>
          </a:p>
          <a:p>
            <a:pPr>
              <a:lnSpc>
                <a:spcPct val="120000"/>
              </a:lnSpc>
              <a:defRPr sz="1800" i="1"/>
            </a:pPr>
            <a:endParaRPr lang="en-AU" sz="1200" i="0" dirty="0"/>
          </a:p>
          <a:p>
            <a:pPr marL="0" marR="0" lvl="0" indent="0" algn="l" defTabSz="914347"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hlinkClick r:id="rId3"/>
              </a:rPr>
              <a:t>https://education.nsw.gov.au/teaching-and-learning/professional-learning/professional-learning-for-non-teaching-staff/course-catalogue-for-non-teaching-staff</a:t>
            </a:r>
            <a:endParaRPr lang="en-AU" sz="1200" kern="1200" dirty="0">
              <a:solidFill>
                <a:schemeClr val="tx1"/>
              </a:solidFill>
              <a:effectLst/>
              <a:latin typeface="+mn-lt"/>
              <a:ea typeface="+mn-ea"/>
              <a:cs typeface="+mn-cs"/>
            </a:endParaRPr>
          </a:p>
          <a:p>
            <a:endParaRPr lang="en-US" dirty="0"/>
          </a:p>
          <a:p>
            <a:endParaRPr lang="en-AU" dirty="0"/>
          </a:p>
        </p:txBody>
      </p:sp>
      <p:sp>
        <p:nvSpPr>
          <p:cNvPr id="4" name="Slide Number Placeholder 3"/>
          <p:cNvSpPr>
            <a:spLocks noGrp="1"/>
          </p:cNvSpPr>
          <p:nvPr>
            <p:ph type="sldNum" sz="quarter" idx="10"/>
          </p:nvPr>
        </p:nvSpPr>
        <p:spPr/>
        <p:txBody>
          <a:bodyPr/>
          <a:lstStyle/>
          <a:p>
            <a:fld id="{D09C5488-DD16-4714-9519-7BE21BA11D4E}" type="slidenum">
              <a:rPr lang="en-AU" smtClean="0"/>
              <a:t>27</a:t>
            </a:fld>
            <a:endParaRPr lang="en-AU"/>
          </a:p>
        </p:txBody>
      </p:sp>
    </p:spTree>
    <p:extLst>
      <p:ext uri="{BB962C8B-B14F-4D97-AF65-F5344CB8AC3E}">
        <p14:creationId xmlns:p14="http://schemas.microsoft.com/office/powerpoint/2010/main" val="22586090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Presenter to give an overview as per</a:t>
            </a:r>
            <a:r>
              <a:rPr lang="en-AU" b="1" baseline="0"/>
              <a:t> slide</a:t>
            </a:r>
            <a:endParaRPr lang="en-AU" b="1"/>
          </a:p>
        </p:txBody>
      </p:sp>
      <p:sp>
        <p:nvSpPr>
          <p:cNvPr id="4" name="Slide Number Placeholder 3"/>
          <p:cNvSpPr>
            <a:spLocks noGrp="1"/>
          </p:cNvSpPr>
          <p:nvPr>
            <p:ph type="sldNum" sz="quarter" idx="10"/>
          </p:nvPr>
        </p:nvSpPr>
        <p:spPr/>
        <p:txBody>
          <a:bodyPr/>
          <a:lstStyle/>
          <a:p>
            <a:fld id="{D09C5488-DD16-4714-9519-7BE21BA11D4E}" type="slidenum">
              <a:rPr lang="en-AU" smtClean="0"/>
              <a:t>3</a:t>
            </a:fld>
            <a:endParaRPr lang="en-AU"/>
          </a:p>
        </p:txBody>
      </p:sp>
    </p:spTree>
    <p:extLst>
      <p:ext uri="{BB962C8B-B14F-4D97-AF65-F5344CB8AC3E}">
        <p14:creationId xmlns:p14="http://schemas.microsoft.com/office/powerpoint/2010/main" val="23171629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defRPr sz="1800" i="1"/>
            </a:pPr>
            <a:r>
              <a:rPr lang="en-AU" sz="1200" i="0" dirty="0" smtClean="0"/>
              <a:t>At the completion of this module you should be able to:</a:t>
            </a:r>
          </a:p>
          <a:p>
            <a:pPr marL="240719" indent="-240719">
              <a:lnSpc>
                <a:spcPct val="120000"/>
              </a:lnSpc>
              <a:buSzPct val="75000"/>
              <a:buChar char="•"/>
              <a:defRPr sz="1800" i="1"/>
            </a:pPr>
            <a:r>
              <a:rPr lang="en-AU" sz="1200" i="0" dirty="0" smtClean="0"/>
              <a:t>understand that the school plan is the document which translates the school vision into a series of coordinated actions </a:t>
            </a:r>
          </a:p>
          <a:p>
            <a:pPr marL="240719" indent="-240719">
              <a:lnSpc>
                <a:spcPct val="120000"/>
              </a:lnSpc>
              <a:buSzPct val="75000"/>
              <a:buChar char="•"/>
              <a:defRPr sz="1800" i="1"/>
            </a:pPr>
            <a:r>
              <a:rPr lang="en-AU" sz="1200" i="0" dirty="0" smtClean="0"/>
              <a:t>work collaboratively with colleagues to support the implementation of the plan in their workplace.</a:t>
            </a:r>
            <a:endParaRPr lang="en-AU" sz="1200" i="0" dirty="0"/>
          </a:p>
        </p:txBody>
      </p:sp>
      <p:sp>
        <p:nvSpPr>
          <p:cNvPr id="4" name="Slide Number Placeholder 3"/>
          <p:cNvSpPr>
            <a:spLocks noGrp="1"/>
          </p:cNvSpPr>
          <p:nvPr>
            <p:ph type="sldNum" sz="quarter" idx="10"/>
          </p:nvPr>
        </p:nvSpPr>
        <p:spPr/>
        <p:txBody>
          <a:bodyPr/>
          <a:lstStyle/>
          <a:p>
            <a:fld id="{D09C5488-DD16-4714-9519-7BE21BA11D4E}" type="slidenum">
              <a:rPr lang="en-AU" smtClean="0"/>
              <a:t>4</a:t>
            </a:fld>
            <a:endParaRPr lang="en-AU"/>
          </a:p>
        </p:txBody>
      </p:sp>
    </p:spTree>
    <p:extLst>
      <p:ext uri="{BB962C8B-B14F-4D97-AF65-F5344CB8AC3E}">
        <p14:creationId xmlns:p14="http://schemas.microsoft.com/office/powerpoint/2010/main" val="2408122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14">
              <a:defRPr/>
            </a:pPr>
            <a:r>
              <a:rPr lang="en-AU" i="0" dirty="0" smtClean="0"/>
              <a:t>At the completion of this session you should understand:</a:t>
            </a:r>
          </a:p>
          <a:p>
            <a:pPr marL="285723" indent="-285723">
              <a:spcBef>
                <a:spcPts val="600"/>
              </a:spcBef>
              <a:buFont typeface="Arial" panose="020B0604020202020204" pitchFamily="34" charset="0"/>
              <a:buChar char="•"/>
            </a:pPr>
            <a:r>
              <a:rPr lang="en-AU" i="0" dirty="0" smtClean="0">
                <a:solidFill>
                  <a:schemeClr val="tx1"/>
                </a:solidFill>
              </a:rPr>
              <a:t>how the school plan is developed in consultation with stakeholders</a:t>
            </a:r>
          </a:p>
          <a:p>
            <a:pPr marL="285723" indent="-285723">
              <a:spcBef>
                <a:spcPts val="600"/>
              </a:spcBef>
              <a:buFont typeface="Arial" panose="020B0604020202020204" pitchFamily="34" charset="0"/>
              <a:buChar char="•"/>
            </a:pPr>
            <a:r>
              <a:rPr lang="en-AU" i="0" dirty="0" smtClean="0">
                <a:solidFill>
                  <a:schemeClr val="tx1"/>
                </a:solidFill>
              </a:rPr>
              <a:t>that the school plan prioritises our school goals</a:t>
            </a:r>
          </a:p>
          <a:p>
            <a:pPr marL="285723" indent="-285723">
              <a:spcBef>
                <a:spcPts val="600"/>
              </a:spcBef>
              <a:buFont typeface="Arial" panose="020B0604020202020204" pitchFamily="34" charset="0"/>
              <a:buChar char="•"/>
            </a:pPr>
            <a:r>
              <a:rPr lang="en-AU" i="0" dirty="0" smtClean="0">
                <a:solidFill>
                  <a:schemeClr val="tx1"/>
                </a:solidFill>
              </a:rPr>
              <a:t>how the school plan promotes the school and its vision</a:t>
            </a:r>
          </a:p>
        </p:txBody>
      </p:sp>
      <p:sp>
        <p:nvSpPr>
          <p:cNvPr id="4" name="Slide Number Placeholder 3"/>
          <p:cNvSpPr>
            <a:spLocks noGrp="1"/>
          </p:cNvSpPr>
          <p:nvPr>
            <p:ph type="sldNum" sz="quarter" idx="10"/>
          </p:nvPr>
        </p:nvSpPr>
        <p:spPr/>
        <p:txBody>
          <a:bodyPr/>
          <a:lstStyle/>
          <a:p>
            <a:fld id="{D09C5488-DD16-4714-9519-7BE21BA11D4E}" type="slidenum">
              <a:rPr lang="en-AU" smtClean="0"/>
              <a:t>5</a:t>
            </a:fld>
            <a:endParaRPr lang="en-AU"/>
          </a:p>
        </p:txBody>
      </p:sp>
    </p:spTree>
    <p:extLst>
      <p:ext uri="{BB962C8B-B14F-4D97-AF65-F5344CB8AC3E}">
        <p14:creationId xmlns:p14="http://schemas.microsoft.com/office/powerpoint/2010/main" val="22645121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smtClean="0">
                <a:solidFill>
                  <a:schemeClr val="tx1"/>
                </a:solidFill>
                <a:effectLst/>
                <a:latin typeface="+mn-lt"/>
                <a:ea typeface="+mn-ea"/>
                <a:cs typeface="+mn-cs"/>
              </a:rPr>
              <a:t>The School Excellence policy is supported by the</a:t>
            </a:r>
            <a:r>
              <a:rPr lang="en-AU" sz="1200" b="1" kern="1200" dirty="0" smtClean="0">
                <a:solidFill>
                  <a:schemeClr val="tx1"/>
                </a:solidFill>
                <a:effectLst/>
                <a:latin typeface="+mn-lt"/>
                <a:ea typeface="+mn-ea"/>
                <a:cs typeface="+mn-cs"/>
              </a:rPr>
              <a:t> School excellence implementation guidelines - school planning</a:t>
            </a:r>
            <a:r>
              <a:rPr lang="en-AU" sz="1200" kern="1200" dirty="0" smtClean="0">
                <a:solidFill>
                  <a:schemeClr val="tx1"/>
                </a:solidFill>
                <a:effectLst/>
                <a:latin typeface="+mn-lt"/>
                <a:ea typeface="+mn-ea"/>
                <a:cs typeface="+mn-cs"/>
              </a:rPr>
              <a:t> </a:t>
            </a:r>
            <a:r>
              <a:rPr lang="en-AU" sz="1200" b="1" kern="1200" dirty="0" smtClean="0">
                <a:solidFill>
                  <a:schemeClr val="tx1"/>
                </a:solidFill>
                <a:effectLst/>
                <a:latin typeface="+mn-lt"/>
                <a:ea typeface="+mn-ea"/>
                <a:cs typeface="+mn-cs"/>
              </a:rPr>
              <a:t>PDF.</a:t>
            </a:r>
            <a:r>
              <a:rPr lang="en-AU" sz="1200" kern="1200" dirty="0" smtClean="0">
                <a:solidFill>
                  <a:schemeClr val="tx1"/>
                </a:solidFill>
                <a:effectLst/>
                <a:latin typeface="+mn-lt"/>
                <a:ea typeface="+mn-ea"/>
                <a:cs typeface="+mn-cs"/>
              </a:rPr>
              <a:t> The guidelines have been developed to provide advice and support to schools as they implement the policy for the 2018-2020 planning cycle.</a:t>
            </a:r>
          </a:p>
          <a:p>
            <a:r>
              <a:rPr lang="en-AU" sz="1200" kern="1200" dirty="0" smtClean="0">
                <a:solidFill>
                  <a:schemeClr val="tx1"/>
                </a:solidFill>
                <a:effectLst/>
                <a:latin typeface="+mn-lt"/>
                <a:ea typeface="+mn-ea"/>
                <a:cs typeface="+mn-cs"/>
              </a:rPr>
              <a:t>The school planning and reporting approach gives NSW public schools greater authority to meet the needs of their communities, to improve the quality of teaching in schools and outcomes for all students. It is highly strategic, focusing on key areas for improvement determined by the school in consultation with its community. This is to ensure a profound difference to the ongoing growth and development of the school.</a:t>
            </a:r>
          </a:p>
          <a:p>
            <a:endParaRPr lang="en-AU" sz="1200" b="1" kern="1200" dirty="0" smtClean="0">
              <a:solidFill>
                <a:schemeClr val="tx1"/>
              </a:solidFill>
              <a:effectLst/>
              <a:latin typeface="+mn-lt"/>
              <a:ea typeface="+mn-ea"/>
              <a:cs typeface="+mn-cs"/>
            </a:endParaRPr>
          </a:p>
          <a:p>
            <a:pPr marL="0" marR="0" lvl="0" indent="0" algn="l" defTabSz="914347" rtl="0" eaLnBrk="1" fontAlgn="auto" latinLnBrk="0" hangingPunct="1">
              <a:lnSpc>
                <a:spcPct val="100000"/>
              </a:lnSpc>
              <a:spcBef>
                <a:spcPts val="0"/>
              </a:spcBef>
              <a:spcAft>
                <a:spcPts val="0"/>
              </a:spcAft>
              <a:buClrTx/>
              <a:buSzTx/>
              <a:buFontTx/>
              <a:buNone/>
              <a:tabLst/>
              <a:defRPr/>
            </a:pPr>
            <a:r>
              <a:rPr lang="en-AU" sz="1200" b="1" kern="1200" dirty="0" smtClean="0">
                <a:solidFill>
                  <a:schemeClr val="tx1"/>
                </a:solidFill>
                <a:effectLst/>
                <a:latin typeface="+mn-lt"/>
                <a:ea typeface="+mn-ea"/>
                <a:cs typeface="+mn-cs"/>
              </a:rPr>
              <a:t>School excellence implementation guidelines - school planning</a:t>
            </a:r>
            <a:r>
              <a:rPr lang="en-AU" sz="1200" kern="1200" dirty="0" smtClean="0">
                <a:solidFill>
                  <a:schemeClr val="tx1"/>
                </a:solidFill>
                <a:effectLst/>
                <a:latin typeface="+mn-lt"/>
                <a:ea typeface="+mn-ea"/>
                <a:cs typeface="+mn-cs"/>
              </a:rPr>
              <a:t> </a:t>
            </a:r>
            <a:r>
              <a:rPr lang="en-AU" sz="1200" b="1" kern="1200" dirty="0" smtClean="0">
                <a:solidFill>
                  <a:schemeClr val="tx1"/>
                </a:solidFill>
                <a:effectLst/>
                <a:latin typeface="+mn-lt"/>
                <a:ea typeface="+mn-ea"/>
                <a:cs typeface="+mn-cs"/>
              </a:rPr>
              <a:t>PDF</a:t>
            </a:r>
            <a:r>
              <a:rPr lang="en-AU" sz="1200" u="sng" kern="1200" dirty="0" smtClean="0">
                <a:solidFill>
                  <a:schemeClr val="tx1"/>
                </a:solidFill>
                <a:effectLst/>
                <a:latin typeface="+mn-lt"/>
                <a:ea typeface="+mn-ea"/>
                <a:cs typeface="+mn-cs"/>
              </a:rPr>
              <a:t> </a:t>
            </a:r>
            <a:r>
              <a:rPr lang="en-AU" sz="1200" u="sng" kern="1200" dirty="0" smtClean="0">
                <a:solidFill>
                  <a:schemeClr val="tx1"/>
                </a:solidFill>
                <a:effectLst/>
                <a:latin typeface="+mn-lt"/>
                <a:ea typeface="+mn-ea"/>
                <a:cs typeface="+mn-cs"/>
                <a:hlinkClick r:id="rId3"/>
              </a:rPr>
              <a:t>https://policies.education.nsw.gov.au/policy-library/associated-documents/School-excellence-implementation-guidelines-school-planning.pdf</a:t>
            </a:r>
            <a:endParaRPr lang="en-AU" sz="1200" kern="1200" dirty="0" smtClean="0">
              <a:solidFill>
                <a:schemeClr val="tx1"/>
              </a:solidFill>
              <a:effectLst/>
              <a:latin typeface="+mn-lt"/>
              <a:ea typeface="+mn-ea"/>
              <a:cs typeface="+mn-cs"/>
            </a:endParaRPr>
          </a:p>
          <a:p>
            <a:r>
              <a:rPr lang="en-AU" sz="1200" kern="1200" dirty="0" smtClean="0">
                <a:solidFill>
                  <a:schemeClr val="tx1"/>
                </a:solidFill>
                <a:effectLst/>
                <a:latin typeface="+mn-lt"/>
                <a:ea typeface="+mn-ea"/>
                <a:cs typeface="+mn-cs"/>
              </a:rPr>
              <a:t>(PDF 527 KB)</a:t>
            </a:r>
          </a:p>
          <a:p>
            <a:endParaRPr lang="en-AU" sz="1200" b="1" kern="1200" dirty="0" smtClean="0">
              <a:solidFill>
                <a:schemeClr val="tx1"/>
              </a:solidFill>
              <a:effectLst/>
              <a:latin typeface="+mn-lt"/>
              <a:ea typeface="+mn-ea"/>
              <a:cs typeface="+mn-cs"/>
            </a:endParaRPr>
          </a:p>
          <a:p>
            <a:r>
              <a:rPr lang="en-AU" sz="1200" b="1" kern="1200" dirty="0" smtClean="0">
                <a:solidFill>
                  <a:schemeClr val="tx1"/>
                </a:solidFill>
                <a:effectLst/>
                <a:latin typeface="+mn-lt"/>
                <a:ea typeface="+mn-ea"/>
                <a:cs typeface="+mn-cs"/>
              </a:rPr>
              <a:t>QUESTION: </a:t>
            </a:r>
            <a:r>
              <a:rPr lang="en-AU" sz="1200" kern="1200" dirty="0" smtClean="0">
                <a:solidFill>
                  <a:schemeClr val="tx1"/>
                </a:solidFill>
                <a:effectLst/>
                <a:latin typeface="+mn-lt"/>
                <a:ea typeface="+mn-ea"/>
                <a:cs typeface="+mn-cs"/>
              </a:rPr>
              <a:t>Looking at this slide – in what ways do you think the school plan is relevant to SAS staff?</a:t>
            </a:r>
          </a:p>
          <a:p>
            <a:pPr marL="0" marR="0" lvl="0" indent="0" algn="l" defTabSz="914400" rtl="0" eaLnBrk="1" fontAlgn="auto" latinLnBrk="0" hangingPunct="1">
              <a:lnSpc>
                <a:spcPct val="120000"/>
              </a:lnSpc>
              <a:spcBef>
                <a:spcPts val="0"/>
              </a:spcBef>
              <a:spcAft>
                <a:spcPts val="0"/>
              </a:spcAft>
              <a:buClrTx/>
              <a:buSzTx/>
              <a:buFontTx/>
              <a:buNone/>
              <a:tabLst/>
              <a:defRPr sz="1800" i="1"/>
            </a:pPr>
            <a:endParaRPr lang="en-AU" sz="1200" i="0" kern="1200" dirty="0" smtClean="0">
              <a:solidFill>
                <a:schemeClr val="tx1"/>
              </a:solidFill>
              <a:effectLst/>
              <a:latin typeface="+mn-lt"/>
              <a:ea typeface="+mn-ea"/>
              <a:cs typeface="+mn-cs"/>
            </a:endParaRPr>
          </a:p>
          <a:p>
            <a:pPr>
              <a:lnSpc>
                <a:spcPct val="120000"/>
              </a:lnSpc>
              <a:defRPr sz="1800" i="1"/>
            </a:pPr>
            <a:endParaRPr lang="en-AU" sz="1000" i="0" dirty="0" smtClean="0"/>
          </a:p>
          <a:p>
            <a:endParaRPr lang="en-AU" dirty="0"/>
          </a:p>
        </p:txBody>
      </p:sp>
      <p:sp>
        <p:nvSpPr>
          <p:cNvPr id="4" name="Slide Number Placeholder 3"/>
          <p:cNvSpPr>
            <a:spLocks noGrp="1"/>
          </p:cNvSpPr>
          <p:nvPr>
            <p:ph type="sldNum" sz="quarter" idx="10"/>
          </p:nvPr>
        </p:nvSpPr>
        <p:spPr/>
        <p:txBody>
          <a:bodyPr/>
          <a:lstStyle/>
          <a:p>
            <a:fld id="{D09C5488-DD16-4714-9519-7BE21BA11D4E}" type="slidenum">
              <a:rPr lang="en-AU" smtClean="0"/>
              <a:t>6</a:t>
            </a:fld>
            <a:endParaRPr lang="en-AU"/>
          </a:p>
        </p:txBody>
      </p:sp>
    </p:spTree>
    <p:extLst>
      <p:ext uri="{BB962C8B-B14F-4D97-AF65-F5344CB8AC3E}">
        <p14:creationId xmlns:p14="http://schemas.microsoft.com/office/powerpoint/2010/main" val="7479151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defRPr sz="1800" i="1"/>
            </a:pPr>
            <a:r>
              <a:rPr lang="en-AU" sz="1200" i="0" dirty="0" smtClean="0"/>
              <a:t>We are going to watch a video created by the department, for School Excellence policy amendment.</a:t>
            </a:r>
          </a:p>
          <a:p>
            <a:pPr>
              <a:lnSpc>
                <a:spcPct val="120000"/>
              </a:lnSpc>
              <a:defRPr sz="1800" i="1"/>
            </a:pPr>
            <a:endParaRPr lang="en-AU" sz="1200" i="0" dirty="0" smtClean="0"/>
          </a:p>
          <a:p>
            <a:pPr rtl="0"/>
            <a:r>
              <a:rPr lang="en-AU" b="1" dirty="0" smtClean="0"/>
              <a:t>Published on Aug 23, 2017 (This is the most current video available as at 18/7/2019. The link to the School Excellence website enables you to check if the</a:t>
            </a:r>
            <a:r>
              <a:rPr lang="en-AU" b="1" baseline="0" dirty="0" smtClean="0"/>
              <a:t> video is subsequently updated)</a:t>
            </a:r>
            <a:endParaRPr lang="en-AU" dirty="0" smtClean="0"/>
          </a:p>
          <a:p>
            <a:pPr rtl="0"/>
            <a:r>
              <a:rPr lang="en-AU" dirty="0" smtClean="0"/>
              <a:t>Murat </a:t>
            </a:r>
            <a:r>
              <a:rPr lang="en-AU" dirty="0" err="1" smtClean="0"/>
              <a:t>Dizdar</a:t>
            </a:r>
            <a:r>
              <a:rPr lang="en-AU" dirty="0" smtClean="0"/>
              <a:t>, Deputy Secretary, School Operations and Performance, NSW Department of Education introduces changes to the School Excellence policy ahead of the next school planning cycle. </a:t>
            </a:r>
            <a:br>
              <a:rPr lang="en-AU" dirty="0" smtClean="0"/>
            </a:br>
            <a:r>
              <a:rPr lang="en-AU" dirty="0" smtClean="0"/>
              <a:t/>
            </a:r>
            <a:br>
              <a:rPr lang="en-AU" dirty="0" smtClean="0"/>
            </a:br>
            <a:r>
              <a:rPr lang="en-AU" dirty="0" smtClean="0"/>
              <a:t>School excellence is at the core of all work across NSW Public Schools, focusing on continuous school improvement. It encompasses all areas of school planning, self-assessment, annual reporting and external validation. </a:t>
            </a:r>
            <a:br>
              <a:rPr lang="en-AU" dirty="0" smtClean="0"/>
            </a:br>
            <a:r>
              <a:rPr lang="en-AU" dirty="0" smtClean="0"/>
              <a:t/>
            </a:r>
            <a:br>
              <a:rPr lang="en-AU" dirty="0" smtClean="0"/>
            </a:br>
            <a:r>
              <a:rPr lang="en-AU" dirty="0" smtClean="0"/>
              <a:t>The amended policy strengthens and provides clarity around the roles and responsibilities of principals and directors, Public Schools NSW. The strengthened requirements give clear direction for schools in planning, self-assessment, annual reporting and external validation.</a:t>
            </a:r>
          </a:p>
          <a:p>
            <a:pPr>
              <a:lnSpc>
                <a:spcPct val="120000"/>
              </a:lnSpc>
              <a:defRPr sz="1800" i="1"/>
            </a:pPr>
            <a:endParaRPr lang="en-AU" sz="1200" i="0" dirty="0" smtClean="0"/>
          </a:p>
          <a:p>
            <a:pPr>
              <a:lnSpc>
                <a:spcPct val="120000"/>
              </a:lnSpc>
              <a:defRPr sz="1800" i="1"/>
            </a:pPr>
            <a:r>
              <a:rPr lang="en-AU" sz="1200" i="0" dirty="0" smtClean="0"/>
              <a:t>Consider as you watch the video how non-teaching staff are connected to the school plan.</a:t>
            </a:r>
          </a:p>
          <a:p>
            <a:pPr>
              <a:lnSpc>
                <a:spcPct val="120000"/>
              </a:lnSpc>
              <a:defRPr sz="1800" i="1"/>
            </a:pPr>
            <a:endParaRPr lang="en-AU" sz="1200" i="0" dirty="0" smtClean="0"/>
          </a:p>
          <a:p>
            <a:pPr>
              <a:lnSpc>
                <a:spcPct val="120000"/>
              </a:lnSpc>
              <a:defRPr sz="1800" b="1"/>
            </a:pPr>
            <a:r>
              <a:rPr lang="en-AU" sz="1200" i="0" dirty="0" smtClean="0"/>
              <a:t>Click on School Planning picture to start video or use link below</a:t>
            </a:r>
          </a:p>
          <a:p>
            <a:pPr>
              <a:lnSpc>
                <a:spcPct val="120000"/>
              </a:lnSpc>
              <a:defRPr sz="1800" b="1"/>
            </a:pPr>
            <a:r>
              <a:rPr lang="en-AU" sz="1800" b="1" u="sng" kern="1200" dirty="0" smtClean="0">
                <a:solidFill>
                  <a:schemeClr val="tx1"/>
                </a:solidFill>
                <a:effectLst/>
                <a:latin typeface="+mn-lt"/>
                <a:ea typeface="+mn-ea"/>
                <a:cs typeface="+mn-cs"/>
                <a:hlinkClick r:id="rId3"/>
              </a:rPr>
              <a:t>https://www.youtube.com/watch?v=5KXhrRNXMtk</a:t>
            </a:r>
            <a:endParaRPr lang="en-AU" sz="1200" i="0" dirty="0" smtClean="0"/>
          </a:p>
          <a:p>
            <a:pPr>
              <a:lnSpc>
                <a:spcPct val="120000"/>
              </a:lnSpc>
              <a:defRPr sz="1800" b="1"/>
            </a:pPr>
            <a:endParaRPr lang="en-AU" sz="1200" i="0" dirty="0" smtClean="0"/>
          </a:p>
          <a:p>
            <a:pPr>
              <a:lnSpc>
                <a:spcPct val="120000"/>
              </a:lnSpc>
              <a:defRPr sz="1800" b="1"/>
            </a:pPr>
            <a:r>
              <a:rPr lang="en-AU" sz="1200" i="0" dirty="0" smtClean="0"/>
              <a:t>School excellence webpage</a:t>
            </a:r>
          </a:p>
          <a:p>
            <a:pPr marL="0" marR="0" lvl="0" indent="0" algn="l" defTabSz="914400" rtl="0" eaLnBrk="1" fontAlgn="auto" latinLnBrk="0" hangingPunct="1">
              <a:lnSpc>
                <a:spcPct val="120000"/>
              </a:lnSpc>
              <a:spcBef>
                <a:spcPts val="0"/>
              </a:spcBef>
              <a:spcAft>
                <a:spcPts val="0"/>
              </a:spcAft>
              <a:buClrTx/>
              <a:buSzTx/>
              <a:buFontTx/>
              <a:buNone/>
              <a:tabLst/>
              <a:defRPr sz="1800" b="1"/>
            </a:pPr>
            <a:r>
              <a:rPr lang="en-AU" sz="1800" b="1" u="sng" kern="1200" dirty="0" smtClean="0">
                <a:solidFill>
                  <a:schemeClr val="tx1"/>
                </a:solidFill>
                <a:effectLst/>
                <a:latin typeface="+mn-lt"/>
                <a:ea typeface="+mn-ea"/>
                <a:cs typeface="+mn-cs"/>
                <a:hlinkClick r:id="rId4"/>
              </a:rPr>
              <a:t>https://education.nsw.gov.au/teaching-and-learning/school-excellence-and-accountability/school-excellence</a:t>
            </a:r>
            <a:endParaRPr lang="en-AU" sz="1800" b="1" kern="1200" dirty="0" smtClean="0">
              <a:solidFill>
                <a:schemeClr val="tx1"/>
              </a:solidFill>
              <a:effectLst/>
              <a:latin typeface="+mn-lt"/>
              <a:ea typeface="+mn-ea"/>
              <a:cs typeface="+mn-cs"/>
            </a:endParaRPr>
          </a:p>
          <a:p>
            <a:pPr>
              <a:lnSpc>
                <a:spcPct val="120000"/>
              </a:lnSpc>
              <a:defRPr sz="1800" b="1"/>
            </a:pPr>
            <a:endParaRPr lang="en-AU" sz="1200" i="0" dirty="0" smtClean="0"/>
          </a:p>
          <a:p>
            <a:pPr>
              <a:lnSpc>
                <a:spcPct val="120000"/>
              </a:lnSpc>
              <a:defRPr sz="1800" b="1"/>
            </a:pPr>
            <a:endParaRPr lang="en-AU" sz="1200" i="0" dirty="0" smtClean="0"/>
          </a:p>
          <a:p>
            <a:endParaRPr lang="en-AU" sz="1000" dirty="0" smtClean="0"/>
          </a:p>
          <a:p>
            <a:endParaRPr lang="en-AU" dirty="0"/>
          </a:p>
        </p:txBody>
      </p:sp>
      <p:sp>
        <p:nvSpPr>
          <p:cNvPr id="4" name="Slide Number Placeholder 3"/>
          <p:cNvSpPr>
            <a:spLocks noGrp="1"/>
          </p:cNvSpPr>
          <p:nvPr>
            <p:ph type="sldNum" sz="quarter" idx="10"/>
          </p:nvPr>
        </p:nvSpPr>
        <p:spPr/>
        <p:txBody>
          <a:bodyPr/>
          <a:lstStyle/>
          <a:p>
            <a:fld id="{D09C5488-DD16-4714-9519-7BE21BA11D4E}" type="slidenum">
              <a:rPr lang="en-AU" smtClean="0"/>
              <a:t>7</a:t>
            </a:fld>
            <a:endParaRPr lang="en-AU"/>
          </a:p>
        </p:txBody>
      </p:sp>
    </p:spTree>
    <p:extLst>
      <p:ext uri="{BB962C8B-B14F-4D97-AF65-F5344CB8AC3E}">
        <p14:creationId xmlns:p14="http://schemas.microsoft.com/office/powerpoint/2010/main" val="15789219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u="none" strike="noStrike" kern="1200" baseline="0" dirty="0" smtClean="0">
                <a:solidFill>
                  <a:schemeClr val="tx1"/>
                </a:solidFill>
                <a:latin typeface="+mn-lt"/>
                <a:ea typeface="+mn-ea"/>
                <a:cs typeface="+mn-cs"/>
              </a:rPr>
              <a:t>The School Excellence policy requires schools to develop a three-year school plan in consultation with their community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Schools develop a comprehensive three-year school plan connected to a budget and student outcomes, in consultation with the school community and an annual report. The school plan should clearly reflect a school’s priorities for improvement in line with the School Excellence Framework. Each school plan should include a commitment to improvements in literacy and numeracy, as the pivotal learning for all students. </a:t>
            </a:r>
          </a:p>
          <a:p>
            <a:endParaRPr lang="en-AU" dirty="0"/>
          </a:p>
        </p:txBody>
      </p:sp>
      <p:sp>
        <p:nvSpPr>
          <p:cNvPr id="4" name="Slide Number Placeholder 3"/>
          <p:cNvSpPr>
            <a:spLocks noGrp="1"/>
          </p:cNvSpPr>
          <p:nvPr>
            <p:ph type="sldNum" sz="quarter" idx="10"/>
          </p:nvPr>
        </p:nvSpPr>
        <p:spPr/>
        <p:txBody>
          <a:bodyPr/>
          <a:lstStyle/>
          <a:p>
            <a:fld id="{D09C5488-DD16-4714-9519-7BE21BA11D4E}" type="slidenum">
              <a:rPr lang="en-AU" smtClean="0"/>
              <a:t>8</a:t>
            </a:fld>
            <a:endParaRPr lang="en-AU"/>
          </a:p>
        </p:txBody>
      </p:sp>
    </p:spTree>
    <p:extLst>
      <p:ext uri="{BB962C8B-B14F-4D97-AF65-F5344CB8AC3E}">
        <p14:creationId xmlns:p14="http://schemas.microsoft.com/office/powerpoint/2010/main" val="23314684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defRPr sz="1800" i="1"/>
            </a:pPr>
            <a:r>
              <a:rPr lang="en-AU" sz="1200" i="0" dirty="0" smtClean="0"/>
              <a:t>In this session, we will discuss our school plan, what priorities have been identified for the school in the plan and what the SAS staff role is in the school planning process and in implementing the school plan.</a:t>
            </a:r>
          </a:p>
          <a:p>
            <a:pPr>
              <a:lnSpc>
                <a:spcPct val="120000"/>
              </a:lnSpc>
              <a:defRPr sz="1800" i="1"/>
            </a:pPr>
            <a:endParaRPr lang="en-AU" sz="1200" i="0" dirty="0" smtClean="0"/>
          </a:p>
          <a:p>
            <a:pPr>
              <a:lnSpc>
                <a:spcPct val="120000"/>
              </a:lnSpc>
              <a:defRPr sz="1800" i="1"/>
            </a:pPr>
            <a:r>
              <a:rPr lang="en-AU" sz="1200" b="1" i="0" dirty="0" smtClean="0"/>
              <a:t>Q: </a:t>
            </a:r>
            <a:r>
              <a:rPr lang="en-AU" sz="1200" i="0" dirty="0" smtClean="0"/>
              <a:t>Where would you find a copy of a school’s plan? </a:t>
            </a:r>
          </a:p>
          <a:p>
            <a:pPr>
              <a:lnSpc>
                <a:spcPct val="120000"/>
              </a:lnSpc>
              <a:defRPr sz="1800" i="1"/>
            </a:pPr>
            <a:endParaRPr lang="en-AU" sz="1200" i="0" dirty="0" smtClean="0"/>
          </a:p>
          <a:p>
            <a:pPr marL="0" marR="0" lvl="0" indent="0" algn="l" defTabSz="914400" rtl="0" eaLnBrk="1" fontAlgn="auto" latinLnBrk="0" hangingPunct="1">
              <a:lnSpc>
                <a:spcPct val="120000"/>
              </a:lnSpc>
              <a:spcBef>
                <a:spcPts val="0"/>
              </a:spcBef>
              <a:spcAft>
                <a:spcPts val="0"/>
              </a:spcAft>
              <a:buClrTx/>
              <a:buSzTx/>
              <a:buFontTx/>
              <a:buNone/>
              <a:tabLst/>
              <a:defRPr sz="1800" i="1"/>
            </a:pPr>
            <a:r>
              <a:rPr lang="en-AU" sz="1200" b="1" i="0" dirty="0" smtClean="0"/>
              <a:t>A:</a:t>
            </a:r>
            <a:r>
              <a:rPr lang="en-AU" sz="1200" i="0" dirty="0" smtClean="0"/>
              <a:t> All schools have a school plan published on their school website</a:t>
            </a:r>
            <a:r>
              <a:rPr lang="en-AU" sz="1200" i="0" baseline="0" dirty="0" smtClean="0"/>
              <a:t> in the About our School &gt; </a:t>
            </a:r>
            <a:r>
              <a:rPr lang="en-AU" sz="1200" b="1" i="0" dirty="0" smtClean="0">
                <a:effectLst/>
              </a:rPr>
              <a:t>School planning and reporting</a:t>
            </a:r>
          </a:p>
          <a:p>
            <a:pPr>
              <a:lnSpc>
                <a:spcPct val="120000"/>
              </a:lnSpc>
              <a:defRPr sz="1800" i="1"/>
            </a:pPr>
            <a:r>
              <a:rPr lang="en-AU" sz="1200" i="0" dirty="0" smtClean="0"/>
              <a:t> section</a:t>
            </a:r>
            <a:endParaRPr lang="en-AU" sz="1200" i="0" dirty="0"/>
          </a:p>
        </p:txBody>
      </p:sp>
      <p:sp>
        <p:nvSpPr>
          <p:cNvPr id="4" name="Slide Number Placeholder 3"/>
          <p:cNvSpPr>
            <a:spLocks noGrp="1"/>
          </p:cNvSpPr>
          <p:nvPr>
            <p:ph type="sldNum" sz="quarter" idx="10"/>
          </p:nvPr>
        </p:nvSpPr>
        <p:spPr/>
        <p:txBody>
          <a:bodyPr/>
          <a:lstStyle/>
          <a:p>
            <a:fld id="{D09C5488-DD16-4714-9519-7BE21BA11D4E}" type="slidenum">
              <a:rPr lang="en-AU" smtClean="0"/>
              <a:t>9</a:t>
            </a:fld>
            <a:endParaRPr lang="en-AU"/>
          </a:p>
        </p:txBody>
      </p:sp>
    </p:spTree>
    <p:extLst>
      <p:ext uri="{BB962C8B-B14F-4D97-AF65-F5344CB8AC3E}">
        <p14:creationId xmlns:p14="http://schemas.microsoft.com/office/powerpoint/2010/main" val="11741725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vider -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8" name="Text Placeholder 2078">
            <a:extLst>
              <a:ext uri="{FF2B5EF4-FFF2-40B4-BE49-F238E27FC236}">
                <a16:creationId xmlns:a16="http://schemas.microsoft.com/office/drawing/2014/main" id="{D3261B0B-59AF-AC42-8E88-1F4183CADE4A}"/>
              </a:ext>
            </a:extLst>
          </p:cNvPr>
          <p:cNvSpPr>
            <a:spLocks noGrp="1"/>
          </p:cNvSpPr>
          <p:nvPr>
            <p:ph type="body" sz="quarter" idx="15" hasCustomPrompt="1"/>
          </p:nvPr>
        </p:nvSpPr>
        <p:spPr>
          <a:xfrm>
            <a:off x="255460" y="4048755"/>
            <a:ext cx="3477026" cy="931618"/>
          </a:xfrm>
          <a:prstGeom prst="rect">
            <a:avLst/>
          </a:prstGeom>
        </p:spPr>
        <p:txBody>
          <a:bodyPr wrap="square" lIns="0">
            <a:noAutofit/>
          </a:bodyPr>
          <a:lstStyle>
            <a:lvl1pPr marL="0" indent="0">
              <a:buNone/>
              <a:defRPr sz="1800" b="1" i="0">
                <a:solidFill>
                  <a:schemeClr val="bg1"/>
                </a:solidFill>
                <a:latin typeface="Arial" panose="020B0604020202020204" pitchFamily="34" charset="0"/>
                <a:cs typeface="Arial" panose="020B0604020202020204" pitchFamily="34" charset="0"/>
              </a:defRPr>
            </a:lvl1pPr>
            <a:lvl2pPr marL="0" indent="0">
              <a:buNone/>
              <a:defRPr/>
            </a:lvl2pPr>
          </a:lstStyle>
          <a:p>
            <a:pPr lvl="0"/>
            <a:r>
              <a:rPr lang="en-US"/>
              <a:t>Subtitle goes here</a:t>
            </a:r>
          </a:p>
        </p:txBody>
      </p:sp>
      <p:sp>
        <p:nvSpPr>
          <p:cNvPr id="17" name="Title 8">
            <a:extLst>
              <a:ext uri="{FF2B5EF4-FFF2-40B4-BE49-F238E27FC236}">
                <a16:creationId xmlns:a16="http://schemas.microsoft.com/office/drawing/2014/main" id="{4C77762C-D1E8-41D0-BDF5-16B2E2FB0FDA}"/>
              </a:ext>
            </a:extLst>
          </p:cNvPr>
          <p:cNvSpPr>
            <a:spLocks noGrp="1"/>
          </p:cNvSpPr>
          <p:nvPr>
            <p:ph type="title" hasCustomPrompt="1"/>
          </p:nvPr>
        </p:nvSpPr>
        <p:spPr>
          <a:xfrm>
            <a:off x="255462" y="2823581"/>
            <a:ext cx="3477025" cy="1107996"/>
          </a:xfrm>
        </p:spPr>
        <p:txBody>
          <a:bodyPr anchor="b">
            <a:noAutofit/>
          </a:bodyPr>
          <a:lstStyle>
            <a:lvl1pPr>
              <a:lnSpc>
                <a:spcPct val="90000"/>
              </a:lnSpc>
              <a:defRPr sz="3000">
                <a:solidFill>
                  <a:schemeClr val="bg1"/>
                </a:solidFill>
              </a:defRPr>
            </a:lvl1pPr>
          </a:lstStyle>
          <a:p>
            <a:r>
              <a:rPr lang="en-US"/>
              <a:t>Divider title goes here</a:t>
            </a:r>
            <a:endParaRPr lang="en-AU"/>
          </a:p>
        </p:txBody>
      </p:sp>
      <p:cxnSp>
        <p:nvCxnSpPr>
          <p:cNvPr id="19" name="Straight Connector 18">
            <a:extLst>
              <a:ext uri="{FF2B5EF4-FFF2-40B4-BE49-F238E27FC236}">
                <a16:creationId xmlns:a16="http://schemas.microsoft.com/office/drawing/2014/main" id="{00741CFD-7DEE-490C-8563-C8C4EF3060AD}"/>
              </a:ext>
              <a:ext uri="{C183D7F6-B498-43B3-948B-1728B52AA6E4}">
                <adec:decorative xmlns="" xmlns:adec="http://schemas.microsoft.com/office/drawing/2017/decorative" val="1"/>
              </a:ext>
            </a:extLst>
          </p:cNvPr>
          <p:cNvCxnSpPr/>
          <p:nvPr userDrawn="1"/>
        </p:nvCxnSpPr>
        <p:spPr>
          <a:xfrm>
            <a:off x="252796" y="388436"/>
            <a:ext cx="0" cy="10800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875D8F5-C831-4AC7-AE09-4DA65EE17051}"/>
              </a:ext>
            </a:extLst>
          </p:cNvPr>
          <p:cNvSpPr txBox="1"/>
          <p:nvPr userDrawn="1"/>
        </p:nvSpPr>
        <p:spPr>
          <a:xfrm>
            <a:off x="306969" y="365498"/>
            <a:ext cx="1673535" cy="138499"/>
          </a:xfrm>
          <a:prstGeom prst="rect">
            <a:avLst/>
          </a:prstGeom>
          <a:noFill/>
        </p:spPr>
        <p:txBody>
          <a:bodyPr wrap="none" lIns="0" tIns="0" rIns="0" bIns="0" rtlCol="0">
            <a:spAutoFit/>
          </a:bodyPr>
          <a:lstStyle/>
          <a:p>
            <a:r>
              <a:rPr lang="en-AU" sz="900" b="1" i="0">
                <a:solidFill>
                  <a:schemeClr val="bg1"/>
                </a:solidFill>
                <a:latin typeface="Arial" panose="020B0604020202020204" pitchFamily="34" charset="0"/>
                <a:cs typeface="Arial" panose="020B0604020202020204" pitchFamily="34" charset="0"/>
              </a:rPr>
              <a:t>NSW Department of Education</a:t>
            </a:r>
          </a:p>
        </p:txBody>
      </p:sp>
      <p:pic>
        <p:nvPicPr>
          <p:cNvPr id="10" name="Picture 9" descr="NSW Government Logo&#10;&#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73748" y="5912575"/>
            <a:ext cx="665883" cy="720000"/>
          </a:xfrm>
          <a:prstGeom prst="rect">
            <a:avLst/>
          </a:prstGeom>
        </p:spPr>
      </p:pic>
    </p:spTree>
    <p:extLst>
      <p:ext uri="{BB962C8B-B14F-4D97-AF65-F5344CB8AC3E}">
        <p14:creationId xmlns:p14="http://schemas.microsoft.com/office/powerpoint/2010/main" val="2686101475"/>
      </p:ext>
    </p:extLst>
  </p:cSld>
  <p:clrMapOvr>
    <a:masterClrMapping/>
  </p:clrMapOvr>
  <p:transition>
    <p:fade/>
  </p:transition>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Agend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6" name="Footer Placeholder 3">
            <a:extLst>
              <a:ext uri="{FF2B5EF4-FFF2-40B4-BE49-F238E27FC236}">
                <a16:creationId xmlns:a16="http://schemas.microsoft.com/office/drawing/2014/main" id="{451CE90D-C2B7-A145-B742-F4069E2952AF}"/>
              </a:ext>
            </a:extLst>
          </p:cNvPr>
          <p:cNvSpPr>
            <a:spLocks noGrp="1"/>
          </p:cNvSpPr>
          <p:nvPr>
            <p:ph type="ftr" sz="quarter" idx="3"/>
          </p:nvPr>
        </p:nvSpPr>
        <p:spPr>
          <a:xfrm>
            <a:off x="292150" y="6258126"/>
            <a:ext cx="305754" cy="365125"/>
          </a:xfrm>
          <a:prstGeom prst="rect">
            <a:avLst/>
          </a:prstGeom>
        </p:spPr>
        <p:txBody>
          <a:bodyPr vert="horz" lIns="0" tIns="0" rIns="0" bIns="0" rtlCol="0" anchor="b" anchorCtr="0"/>
          <a:lstStyle>
            <a:lvl1pPr algn="l">
              <a:defRPr sz="800" b="0" i="0">
                <a:solidFill>
                  <a:schemeClr val="tx2"/>
                </a:solidFill>
                <a:latin typeface="Arial" panose="020B0604020202020204" pitchFamily="34" charset="0"/>
                <a:cs typeface="Arial" panose="020B0604020202020204" pitchFamily="34" charset="0"/>
              </a:defRPr>
            </a:lvl1pPr>
          </a:lstStyle>
          <a:p>
            <a:r>
              <a:rPr lang="en-AU"/>
              <a:t>Learning &amp; Business Systems | PLNTS | 1.1 (b) ii Telephone Communication - Telephone communication procedures V10.1 | Slide </a:t>
            </a:r>
            <a:endParaRPr lang="en-US"/>
          </a:p>
        </p:txBody>
      </p:sp>
      <p:sp>
        <p:nvSpPr>
          <p:cNvPr id="4" name="Text Placeholder 3"/>
          <p:cNvSpPr>
            <a:spLocks noGrp="1"/>
          </p:cNvSpPr>
          <p:nvPr>
            <p:ph type="body" sz="quarter" idx="19"/>
          </p:nvPr>
        </p:nvSpPr>
        <p:spPr>
          <a:xfrm>
            <a:off x="297272" y="1844675"/>
            <a:ext cx="8659415" cy="4178703"/>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27" name="Text Placeholder 2078">
            <a:extLst>
              <a:ext uri="{FF2B5EF4-FFF2-40B4-BE49-F238E27FC236}">
                <a16:creationId xmlns:a16="http://schemas.microsoft.com/office/drawing/2014/main" id="{6CEE090E-CCFD-D641-BC04-E336F151C887}"/>
              </a:ext>
            </a:extLst>
          </p:cNvPr>
          <p:cNvSpPr>
            <a:spLocks noGrp="1"/>
          </p:cNvSpPr>
          <p:nvPr>
            <p:ph type="body" sz="quarter" idx="15" hasCustomPrompt="1"/>
          </p:nvPr>
        </p:nvSpPr>
        <p:spPr>
          <a:xfrm>
            <a:off x="292150" y="1210247"/>
            <a:ext cx="6574221" cy="467634"/>
          </a:xfrm>
          <a:prstGeom prst="rect">
            <a:avLst/>
          </a:prstGeom>
        </p:spPr>
        <p:txBody>
          <a:bodyPr wrap="square" lIns="0">
            <a:noAutofit/>
          </a:bodyPr>
          <a:lstStyle>
            <a:lvl1pPr marL="0" indent="0">
              <a:buNone/>
              <a:defRPr sz="1800" b="1" i="0">
                <a:solidFill>
                  <a:schemeClr val="accent5"/>
                </a:solidFill>
                <a:latin typeface="Arial" panose="020B0604020202020204" pitchFamily="34" charset="0"/>
                <a:cs typeface="Arial" panose="020B0604020202020204" pitchFamily="34" charset="0"/>
              </a:defRPr>
            </a:lvl1pPr>
            <a:lvl2pPr marL="0" indent="0">
              <a:buNone/>
              <a:defRPr/>
            </a:lvl2pPr>
          </a:lstStyle>
          <a:p>
            <a:pPr lvl="0"/>
            <a:r>
              <a:rPr lang="en-US"/>
              <a:t>Subtitle goes here</a:t>
            </a:r>
          </a:p>
        </p:txBody>
      </p:sp>
      <p:sp>
        <p:nvSpPr>
          <p:cNvPr id="15" name="Title 1">
            <a:extLst>
              <a:ext uri="{FF2B5EF4-FFF2-40B4-BE49-F238E27FC236}">
                <a16:creationId xmlns:a16="http://schemas.microsoft.com/office/drawing/2014/main" id="{230DD9A7-09FE-4E1B-A672-CED018A0372F}"/>
              </a:ext>
            </a:extLst>
          </p:cNvPr>
          <p:cNvSpPr>
            <a:spLocks noGrp="1"/>
          </p:cNvSpPr>
          <p:nvPr>
            <p:ph type="title" hasCustomPrompt="1"/>
          </p:nvPr>
        </p:nvSpPr>
        <p:spPr>
          <a:xfrm>
            <a:off x="292150" y="703448"/>
            <a:ext cx="6727361" cy="498470"/>
          </a:xfrm>
        </p:spPr>
        <p:txBody>
          <a:bodyPr>
            <a:noAutofit/>
          </a:bodyPr>
          <a:lstStyle>
            <a:lvl1pPr>
              <a:defRPr>
                <a:solidFill>
                  <a:schemeClr val="tx2"/>
                </a:solidFill>
              </a:defRPr>
            </a:lvl1pPr>
          </a:lstStyle>
          <a:p>
            <a:r>
              <a:rPr lang="en-US"/>
              <a:t>Agenda slide</a:t>
            </a:r>
            <a:endParaRPr lang="en-AU"/>
          </a:p>
        </p:txBody>
      </p:sp>
      <p:cxnSp>
        <p:nvCxnSpPr>
          <p:cNvPr id="21" name="Straight Connector 20">
            <a:extLst>
              <a:ext uri="{FF2B5EF4-FFF2-40B4-BE49-F238E27FC236}">
                <a16:creationId xmlns:a16="http://schemas.microsoft.com/office/drawing/2014/main" id="{BC913C52-0751-BC4D-A716-67C521725C4C}"/>
              </a:ext>
              <a:ext uri="{C183D7F6-B498-43B3-948B-1728B52AA6E4}">
                <adec:decorative xmlns="" xmlns:adec="http://schemas.microsoft.com/office/drawing/2017/decorative" val="1"/>
              </a:ext>
            </a:extLst>
          </p:cNvPr>
          <p:cNvCxnSpPr/>
          <p:nvPr userDrawn="1"/>
        </p:nvCxnSpPr>
        <p:spPr>
          <a:xfrm>
            <a:off x="252796" y="388436"/>
            <a:ext cx="0" cy="10800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7385F729-539D-F848-B304-C18B0623A65C}"/>
              </a:ext>
            </a:extLst>
          </p:cNvPr>
          <p:cNvSpPr txBox="1"/>
          <p:nvPr userDrawn="1"/>
        </p:nvSpPr>
        <p:spPr>
          <a:xfrm>
            <a:off x="306969" y="365498"/>
            <a:ext cx="1673535" cy="138499"/>
          </a:xfrm>
          <a:prstGeom prst="rect">
            <a:avLst/>
          </a:prstGeom>
          <a:noFill/>
        </p:spPr>
        <p:txBody>
          <a:bodyPr wrap="none" lIns="0" tIns="0" rIns="0" bIns="0" rtlCol="0">
            <a:spAutoFit/>
          </a:bodyPr>
          <a:lstStyle/>
          <a:p>
            <a:r>
              <a:rPr lang="en-AU" sz="900" b="1" i="0">
                <a:solidFill>
                  <a:schemeClr val="tx2"/>
                </a:solidFill>
                <a:latin typeface="Arial" panose="020B0604020202020204" pitchFamily="34" charset="0"/>
                <a:cs typeface="Arial" panose="020B0604020202020204" pitchFamily="34" charset="0"/>
              </a:rPr>
              <a:t>NSW Department of Education</a:t>
            </a:r>
          </a:p>
        </p:txBody>
      </p:sp>
      <p:pic>
        <p:nvPicPr>
          <p:cNvPr id="11" name="Picture 10" descr="NSW Government Logo" title="NSW Government Logo"/>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5743" y="6121867"/>
            <a:ext cx="494457" cy="540000"/>
          </a:xfrm>
          <a:prstGeom prst="rect">
            <a:avLst/>
          </a:prstGeom>
        </p:spPr>
      </p:pic>
    </p:spTree>
    <p:extLst>
      <p:ext uri="{BB962C8B-B14F-4D97-AF65-F5344CB8AC3E}">
        <p14:creationId xmlns:p14="http://schemas.microsoft.com/office/powerpoint/2010/main" val="2766815072"/>
      </p:ext>
    </p:extLst>
  </p:cSld>
  <p:clrMapOvr>
    <a:masterClrMapping/>
  </p:clrMapOvr>
  <p:transition>
    <p:fade/>
  </p:transition>
  <p:extLst>
    <p:ext uri="{DCECCB84-F9BA-43D5-87BE-67443E8EF086}">
      <p15:sldGuideLst xmlns:p15="http://schemas.microsoft.com/office/powerpoint/2012/main">
        <p15:guide id="1" orient="horz" pos="3724"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 Column Content A">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6"/>
          </p:nvPr>
        </p:nvSpPr>
        <p:spPr>
          <a:xfrm>
            <a:off x="294660" y="1844675"/>
            <a:ext cx="8628224" cy="423652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35" name="Text Placeholder 2078">
            <a:extLst>
              <a:ext uri="{FF2B5EF4-FFF2-40B4-BE49-F238E27FC236}">
                <a16:creationId xmlns:a16="http://schemas.microsoft.com/office/drawing/2014/main" id="{DE976D40-EB64-8443-8524-2F97084E2CFB}"/>
              </a:ext>
            </a:extLst>
          </p:cNvPr>
          <p:cNvSpPr>
            <a:spLocks noGrp="1"/>
          </p:cNvSpPr>
          <p:nvPr>
            <p:ph type="body" sz="quarter" idx="15" hasCustomPrompt="1"/>
          </p:nvPr>
        </p:nvSpPr>
        <p:spPr>
          <a:xfrm>
            <a:off x="294661" y="1245629"/>
            <a:ext cx="8627651" cy="419659"/>
          </a:xfrm>
          <a:prstGeom prst="rect">
            <a:avLst/>
          </a:prstGeom>
        </p:spPr>
        <p:txBody>
          <a:bodyPr wrap="square" lIns="0">
            <a:noAutofit/>
          </a:bodyPr>
          <a:lstStyle>
            <a:lvl1pPr marL="0" indent="0">
              <a:buNone/>
              <a:defRPr sz="1800" b="1" i="0">
                <a:solidFill>
                  <a:schemeClr val="accent5"/>
                </a:solidFill>
                <a:latin typeface="Arial" panose="020B0604020202020204" pitchFamily="34" charset="0"/>
                <a:cs typeface="Arial" panose="020B0604020202020204" pitchFamily="34" charset="0"/>
              </a:defRPr>
            </a:lvl1pPr>
            <a:lvl2pPr marL="0" indent="0">
              <a:buNone/>
              <a:defRPr/>
            </a:lvl2pPr>
          </a:lstStyle>
          <a:p>
            <a:pPr lvl="0"/>
            <a:r>
              <a:rPr lang="en-US"/>
              <a:t>Subtitle goes here</a:t>
            </a:r>
          </a:p>
        </p:txBody>
      </p:sp>
      <p:sp>
        <p:nvSpPr>
          <p:cNvPr id="9" name="Title Placeholder 1"/>
          <p:cNvSpPr>
            <a:spLocks noGrp="1"/>
          </p:cNvSpPr>
          <p:nvPr>
            <p:ph type="title"/>
          </p:nvPr>
        </p:nvSpPr>
        <p:spPr>
          <a:xfrm>
            <a:off x="292100" y="747159"/>
            <a:ext cx="8623051" cy="498470"/>
          </a:xfrm>
          <a:prstGeom prst="rect">
            <a:avLst/>
          </a:prstGeom>
        </p:spPr>
        <p:txBody>
          <a:bodyPr vert="horz" wrap="square" lIns="0" tIns="0" rIns="0" bIns="0" rtlCol="0" anchor="ctr">
            <a:noAutofit/>
          </a:bodyPr>
          <a:lstStyle/>
          <a:p>
            <a:r>
              <a:rPr lang="en-US"/>
              <a:t>Click to edit Master title style</a:t>
            </a:r>
          </a:p>
        </p:txBody>
      </p:sp>
      <p:sp>
        <p:nvSpPr>
          <p:cNvPr id="6" name="Footer Placeholder 3">
            <a:extLst>
              <a:ext uri="{FF2B5EF4-FFF2-40B4-BE49-F238E27FC236}">
                <a16:creationId xmlns:a16="http://schemas.microsoft.com/office/drawing/2014/main" id="{451CE90D-C2B7-A145-B742-F4069E2952AF}"/>
              </a:ext>
            </a:extLst>
          </p:cNvPr>
          <p:cNvSpPr>
            <a:spLocks noGrp="1"/>
          </p:cNvSpPr>
          <p:nvPr>
            <p:ph type="ftr" sz="quarter" idx="3"/>
          </p:nvPr>
        </p:nvSpPr>
        <p:spPr>
          <a:xfrm>
            <a:off x="292150" y="6258126"/>
            <a:ext cx="305754" cy="365125"/>
          </a:xfrm>
          <a:prstGeom prst="rect">
            <a:avLst/>
          </a:prstGeom>
        </p:spPr>
        <p:txBody>
          <a:bodyPr vert="horz" lIns="0" tIns="0" rIns="0" bIns="0" rtlCol="0" anchor="b" anchorCtr="0"/>
          <a:lstStyle>
            <a:lvl1pPr algn="l">
              <a:defRPr sz="800" b="0" i="0">
                <a:solidFill>
                  <a:schemeClr val="tx2"/>
                </a:solidFill>
                <a:latin typeface="Arial" panose="020B0604020202020204" pitchFamily="34" charset="0"/>
                <a:cs typeface="Arial" panose="020B0604020202020204" pitchFamily="34" charset="0"/>
              </a:defRPr>
            </a:lvl1pPr>
          </a:lstStyle>
          <a:p>
            <a:r>
              <a:rPr lang="en-AU"/>
              <a:t>Learning &amp; Business Systems | PLNTS | 1.1 (b) ii Telephone Communication - Telephone communication procedures V10.1 | Slide </a:t>
            </a:r>
            <a:endParaRPr lang="en-US"/>
          </a:p>
        </p:txBody>
      </p:sp>
    </p:spTree>
    <p:extLst>
      <p:ext uri="{BB962C8B-B14F-4D97-AF65-F5344CB8AC3E}">
        <p14:creationId xmlns:p14="http://schemas.microsoft.com/office/powerpoint/2010/main" val="2167686015"/>
      </p:ext>
    </p:extLst>
  </p:cSld>
  <p:clrMapOvr>
    <a:masterClrMapping/>
  </p:clrMapOvr>
  <p:transition>
    <p:fade/>
  </p:transition>
  <p:extLst>
    <p:ext uri="{DCECCB84-F9BA-43D5-87BE-67443E8EF086}">
      <p15:sldGuideLst xmlns:p15="http://schemas.microsoft.com/office/powerpoint/2012/main">
        <p15:guide id="1" orient="horz" pos="3724"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 Column Content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a:xfrm>
            <a:off x="292100" y="1844675"/>
            <a:ext cx="8572723" cy="42454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0" name="Text Placeholder 2078">
            <a:extLst>
              <a:ext uri="{FF2B5EF4-FFF2-40B4-BE49-F238E27FC236}">
                <a16:creationId xmlns:a16="http://schemas.microsoft.com/office/drawing/2014/main" id="{DE976D40-EB64-8443-8524-2F97084E2CFB}"/>
              </a:ext>
            </a:extLst>
          </p:cNvPr>
          <p:cNvSpPr>
            <a:spLocks noGrp="1"/>
          </p:cNvSpPr>
          <p:nvPr>
            <p:ph type="body" sz="quarter" idx="15" hasCustomPrompt="1"/>
          </p:nvPr>
        </p:nvSpPr>
        <p:spPr>
          <a:xfrm>
            <a:off x="294661" y="1245629"/>
            <a:ext cx="8627651" cy="419659"/>
          </a:xfrm>
          <a:prstGeom prst="rect">
            <a:avLst/>
          </a:prstGeom>
        </p:spPr>
        <p:txBody>
          <a:bodyPr wrap="square" lIns="0">
            <a:noAutofit/>
          </a:bodyPr>
          <a:lstStyle>
            <a:lvl1pPr marL="0" indent="0">
              <a:buNone/>
              <a:defRPr sz="1800" b="1" i="0">
                <a:solidFill>
                  <a:schemeClr val="accent5"/>
                </a:solidFill>
                <a:latin typeface="Arial" panose="020B0604020202020204" pitchFamily="34" charset="0"/>
                <a:cs typeface="Arial" panose="020B0604020202020204" pitchFamily="34" charset="0"/>
              </a:defRPr>
            </a:lvl1pPr>
            <a:lvl2pPr marL="0" indent="0">
              <a:buNone/>
              <a:defRPr/>
            </a:lvl2pPr>
          </a:lstStyle>
          <a:p>
            <a:pPr lvl="0"/>
            <a:r>
              <a:rPr lang="en-US"/>
              <a:t>Subtitle goes here</a:t>
            </a:r>
          </a:p>
        </p:txBody>
      </p:sp>
      <p:sp>
        <p:nvSpPr>
          <p:cNvPr id="11" name="Title Placeholder 1"/>
          <p:cNvSpPr>
            <a:spLocks noGrp="1"/>
          </p:cNvSpPr>
          <p:nvPr>
            <p:ph type="title"/>
          </p:nvPr>
        </p:nvSpPr>
        <p:spPr>
          <a:xfrm>
            <a:off x="292100" y="747159"/>
            <a:ext cx="8623051" cy="498470"/>
          </a:xfrm>
          <a:prstGeom prst="rect">
            <a:avLst/>
          </a:prstGeom>
        </p:spPr>
        <p:txBody>
          <a:bodyPr vert="horz" wrap="square" lIns="0" tIns="0" rIns="0" bIns="0" rtlCol="0" anchor="ctr">
            <a:noAutofit/>
          </a:bodyPr>
          <a:lstStyle/>
          <a:p>
            <a:r>
              <a:rPr lang="en-US"/>
              <a:t>Click to edit Master title style</a:t>
            </a:r>
          </a:p>
        </p:txBody>
      </p:sp>
      <p:sp>
        <p:nvSpPr>
          <p:cNvPr id="7" name="Footer Placeholder 3">
            <a:extLst>
              <a:ext uri="{FF2B5EF4-FFF2-40B4-BE49-F238E27FC236}">
                <a16:creationId xmlns:a16="http://schemas.microsoft.com/office/drawing/2014/main" id="{451CE90D-C2B7-A145-B742-F4069E2952AF}"/>
              </a:ext>
            </a:extLst>
          </p:cNvPr>
          <p:cNvSpPr>
            <a:spLocks noGrp="1"/>
          </p:cNvSpPr>
          <p:nvPr>
            <p:ph type="ftr" sz="quarter" idx="3"/>
          </p:nvPr>
        </p:nvSpPr>
        <p:spPr>
          <a:xfrm>
            <a:off x="292150" y="6258126"/>
            <a:ext cx="305754" cy="365125"/>
          </a:xfrm>
          <a:prstGeom prst="rect">
            <a:avLst/>
          </a:prstGeom>
        </p:spPr>
        <p:txBody>
          <a:bodyPr vert="horz" lIns="0" tIns="0" rIns="0" bIns="0" rtlCol="0" anchor="b" anchorCtr="0"/>
          <a:lstStyle>
            <a:lvl1pPr algn="l">
              <a:defRPr sz="800" b="0" i="0">
                <a:solidFill>
                  <a:schemeClr val="tx2"/>
                </a:solidFill>
                <a:latin typeface="Arial" panose="020B0604020202020204" pitchFamily="34" charset="0"/>
                <a:cs typeface="Arial" panose="020B0604020202020204" pitchFamily="34" charset="0"/>
              </a:defRPr>
            </a:lvl1pPr>
          </a:lstStyle>
          <a:p>
            <a:r>
              <a:rPr lang="en-AU"/>
              <a:t>Learning &amp; Business Systems | PLNTS | 1.1 (b) ii Telephone Communication - Telephone communication procedures V10.1 | Slide </a:t>
            </a:r>
            <a:endParaRPr lang="en-US"/>
          </a:p>
        </p:txBody>
      </p:sp>
    </p:spTree>
    <p:extLst>
      <p:ext uri="{BB962C8B-B14F-4D97-AF65-F5344CB8AC3E}">
        <p14:creationId xmlns:p14="http://schemas.microsoft.com/office/powerpoint/2010/main" val="4102682973"/>
      </p:ext>
    </p:extLst>
  </p:cSld>
  <p:clrMapOvr>
    <a:masterClrMapping/>
  </p:clrMapOvr>
  <p:transition>
    <p:fade/>
  </p:transition>
  <p:extLst>
    <p:ext uri="{DCECCB84-F9BA-43D5-87BE-67443E8EF086}">
      <p15:sldGuideLst xmlns:p15="http://schemas.microsoft.com/office/powerpoint/2012/main">
        <p15:guide id="1" orient="horz" pos="3724"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lumn Slide A">
    <p:bg>
      <p:bgPr>
        <a:solidFill>
          <a:schemeClr val="bg1"/>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8"/>
          </p:nvPr>
        </p:nvSpPr>
        <p:spPr>
          <a:xfrm>
            <a:off x="4572000" y="1844676"/>
            <a:ext cx="4335465" cy="414775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quarter" idx="17"/>
          </p:nvPr>
        </p:nvSpPr>
        <p:spPr>
          <a:xfrm>
            <a:off x="292100" y="1844676"/>
            <a:ext cx="4183856" cy="414775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0" name="Text Placeholder 2078">
            <a:extLst>
              <a:ext uri="{FF2B5EF4-FFF2-40B4-BE49-F238E27FC236}">
                <a16:creationId xmlns:a16="http://schemas.microsoft.com/office/drawing/2014/main" id="{DE976D40-EB64-8443-8524-2F97084E2CFB}"/>
              </a:ext>
            </a:extLst>
          </p:cNvPr>
          <p:cNvSpPr>
            <a:spLocks noGrp="1"/>
          </p:cNvSpPr>
          <p:nvPr>
            <p:ph type="body" sz="quarter" idx="15" hasCustomPrompt="1"/>
          </p:nvPr>
        </p:nvSpPr>
        <p:spPr>
          <a:xfrm>
            <a:off x="294661" y="1245629"/>
            <a:ext cx="8627651" cy="419659"/>
          </a:xfrm>
          <a:prstGeom prst="rect">
            <a:avLst/>
          </a:prstGeom>
        </p:spPr>
        <p:txBody>
          <a:bodyPr wrap="square" lIns="0">
            <a:noAutofit/>
          </a:bodyPr>
          <a:lstStyle>
            <a:lvl1pPr marL="0" indent="0">
              <a:buNone/>
              <a:defRPr sz="1800" b="1" i="0">
                <a:solidFill>
                  <a:schemeClr val="accent5"/>
                </a:solidFill>
                <a:latin typeface="Arial" panose="020B0604020202020204" pitchFamily="34" charset="0"/>
                <a:cs typeface="Arial" panose="020B0604020202020204" pitchFamily="34" charset="0"/>
              </a:defRPr>
            </a:lvl1pPr>
            <a:lvl2pPr marL="0" indent="0">
              <a:buNone/>
              <a:defRPr/>
            </a:lvl2pPr>
          </a:lstStyle>
          <a:p>
            <a:pPr lvl="0"/>
            <a:r>
              <a:rPr lang="en-US"/>
              <a:t>Subtitle goes here</a:t>
            </a:r>
          </a:p>
        </p:txBody>
      </p:sp>
      <p:sp>
        <p:nvSpPr>
          <p:cNvPr id="11" name="Title Placeholder 1"/>
          <p:cNvSpPr>
            <a:spLocks noGrp="1"/>
          </p:cNvSpPr>
          <p:nvPr>
            <p:ph type="title"/>
          </p:nvPr>
        </p:nvSpPr>
        <p:spPr>
          <a:xfrm>
            <a:off x="292100" y="747159"/>
            <a:ext cx="8623051" cy="498470"/>
          </a:xfrm>
          <a:prstGeom prst="rect">
            <a:avLst/>
          </a:prstGeom>
        </p:spPr>
        <p:txBody>
          <a:bodyPr vert="horz" wrap="square" lIns="0" tIns="0" rIns="0" bIns="0" rtlCol="0" anchor="ctr">
            <a:noAutofit/>
          </a:bodyPr>
          <a:lstStyle/>
          <a:p>
            <a:r>
              <a:rPr lang="en-US"/>
              <a:t>Click to edit Master title style</a:t>
            </a:r>
          </a:p>
        </p:txBody>
      </p:sp>
      <p:sp>
        <p:nvSpPr>
          <p:cNvPr id="7" name="Footer Placeholder 3">
            <a:extLst>
              <a:ext uri="{FF2B5EF4-FFF2-40B4-BE49-F238E27FC236}">
                <a16:creationId xmlns:a16="http://schemas.microsoft.com/office/drawing/2014/main" id="{451CE90D-C2B7-A145-B742-F4069E2952AF}"/>
              </a:ext>
            </a:extLst>
          </p:cNvPr>
          <p:cNvSpPr>
            <a:spLocks noGrp="1"/>
          </p:cNvSpPr>
          <p:nvPr>
            <p:ph type="ftr" sz="quarter" idx="3"/>
          </p:nvPr>
        </p:nvSpPr>
        <p:spPr>
          <a:xfrm>
            <a:off x="292150" y="6258126"/>
            <a:ext cx="305754" cy="365125"/>
          </a:xfrm>
          <a:prstGeom prst="rect">
            <a:avLst/>
          </a:prstGeom>
        </p:spPr>
        <p:txBody>
          <a:bodyPr vert="horz" lIns="0" tIns="0" rIns="0" bIns="0" rtlCol="0" anchor="b" anchorCtr="0"/>
          <a:lstStyle>
            <a:lvl1pPr algn="l">
              <a:defRPr sz="800" b="0" i="0">
                <a:solidFill>
                  <a:schemeClr val="tx2"/>
                </a:solidFill>
                <a:latin typeface="Arial" panose="020B0604020202020204" pitchFamily="34" charset="0"/>
                <a:cs typeface="Arial" panose="020B0604020202020204" pitchFamily="34" charset="0"/>
              </a:defRPr>
            </a:lvl1pPr>
          </a:lstStyle>
          <a:p>
            <a:r>
              <a:rPr lang="en-AU"/>
              <a:t>Learning &amp; Business Systems | PLNTS | 1.1 (b) ii Telephone Communication - Telephone communication procedures V10.1 | Slide </a:t>
            </a:r>
            <a:endParaRPr lang="en-US"/>
          </a:p>
        </p:txBody>
      </p:sp>
    </p:spTree>
    <p:extLst>
      <p:ext uri="{BB962C8B-B14F-4D97-AF65-F5344CB8AC3E}">
        <p14:creationId xmlns:p14="http://schemas.microsoft.com/office/powerpoint/2010/main" val="3458103310"/>
      </p:ext>
    </p:extLst>
  </p:cSld>
  <p:clrMapOvr>
    <a:masterClrMapping/>
  </p:clrMapOvr>
  <p:transition>
    <p:fade/>
  </p:transition>
  <p:extLst>
    <p:ext uri="{DCECCB84-F9BA-43D5-87BE-67443E8EF086}">
      <p15:sldGuideLst xmlns:p15="http://schemas.microsoft.com/office/powerpoint/2012/main">
        <p15:guide id="1" orient="horz" pos="3724"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lumn example bar ch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12" name="Chart Placeholder 5" descr="Name of bar chart to be inserted" title="Chart">
            <a:extLst>
              <a:ext uri="{FF2B5EF4-FFF2-40B4-BE49-F238E27FC236}">
                <a16:creationId xmlns:a16="http://schemas.microsoft.com/office/drawing/2014/main" id="{78CDAE48-35F7-4A8F-908A-26AABCF38BAC}"/>
              </a:ext>
            </a:extLst>
          </p:cNvPr>
          <p:cNvGraphicFramePr>
            <a:graphicFrameLocks/>
          </p:cNvGraphicFramePr>
          <p:nvPr userDrawn="1">
            <p:extLst>
              <p:ext uri="{D42A27DB-BD31-4B8C-83A1-F6EECF244321}">
                <p14:modId xmlns:p14="http://schemas.microsoft.com/office/powerpoint/2010/main" val="3933837282"/>
              </p:ext>
            </p:extLst>
          </p:nvPr>
        </p:nvGraphicFramePr>
        <p:xfrm>
          <a:off x="4062200" y="1844675"/>
          <a:ext cx="5051624" cy="4138875"/>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 Placeholder 3"/>
          <p:cNvSpPr>
            <a:spLocks noGrp="1"/>
          </p:cNvSpPr>
          <p:nvPr>
            <p:ph type="body" sz="quarter" idx="17"/>
          </p:nvPr>
        </p:nvSpPr>
        <p:spPr>
          <a:xfrm>
            <a:off x="292100" y="1844675"/>
            <a:ext cx="3864547" cy="41388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7" name="Text Placeholder 2078">
            <a:extLst>
              <a:ext uri="{FF2B5EF4-FFF2-40B4-BE49-F238E27FC236}">
                <a16:creationId xmlns:a16="http://schemas.microsoft.com/office/drawing/2014/main" id="{DE976D40-EB64-8443-8524-2F97084E2CFB}"/>
              </a:ext>
            </a:extLst>
          </p:cNvPr>
          <p:cNvSpPr>
            <a:spLocks noGrp="1"/>
          </p:cNvSpPr>
          <p:nvPr>
            <p:ph type="body" sz="quarter" idx="15" hasCustomPrompt="1"/>
          </p:nvPr>
        </p:nvSpPr>
        <p:spPr>
          <a:xfrm>
            <a:off x="294661" y="1245629"/>
            <a:ext cx="8627651" cy="430205"/>
          </a:xfrm>
          <a:prstGeom prst="rect">
            <a:avLst/>
          </a:prstGeom>
        </p:spPr>
        <p:txBody>
          <a:bodyPr wrap="square" lIns="0">
            <a:noAutofit/>
          </a:bodyPr>
          <a:lstStyle>
            <a:lvl1pPr marL="0" indent="0">
              <a:buNone/>
              <a:defRPr sz="1800" b="1" i="0">
                <a:solidFill>
                  <a:schemeClr val="accent5"/>
                </a:solidFill>
                <a:latin typeface="Arial" panose="020B0604020202020204" pitchFamily="34" charset="0"/>
                <a:cs typeface="Arial" panose="020B0604020202020204" pitchFamily="34" charset="0"/>
              </a:defRPr>
            </a:lvl1pPr>
            <a:lvl2pPr marL="0" indent="0">
              <a:buNone/>
              <a:defRPr/>
            </a:lvl2pPr>
          </a:lstStyle>
          <a:p>
            <a:pPr lvl="0"/>
            <a:r>
              <a:rPr lang="en-US"/>
              <a:t>Subtitle goes here</a:t>
            </a:r>
          </a:p>
        </p:txBody>
      </p:sp>
      <p:sp>
        <p:nvSpPr>
          <p:cNvPr id="18" name="Title Placeholder 1"/>
          <p:cNvSpPr>
            <a:spLocks noGrp="1"/>
          </p:cNvSpPr>
          <p:nvPr>
            <p:ph type="title"/>
          </p:nvPr>
        </p:nvSpPr>
        <p:spPr>
          <a:xfrm>
            <a:off x="292100" y="747159"/>
            <a:ext cx="8623051" cy="498470"/>
          </a:xfrm>
          <a:prstGeom prst="rect">
            <a:avLst/>
          </a:prstGeom>
        </p:spPr>
        <p:txBody>
          <a:bodyPr vert="horz" wrap="square" lIns="0" tIns="0" rIns="0" bIns="0" rtlCol="0" anchor="ctr">
            <a:noAutofit/>
          </a:bodyPr>
          <a:lstStyle/>
          <a:p>
            <a:r>
              <a:rPr lang="en-US"/>
              <a:t>Click to edit Master title style</a:t>
            </a:r>
          </a:p>
        </p:txBody>
      </p:sp>
      <p:sp>
        <p:nvSpPr>
          <p:cNvPr id="8" name="Footer Placeholder 3">
            <a:extLst>
              <a:ext uri="{FF2B5EF4-FFF2-40B4-BE49-F238E27FC236}">
                <a16:creationId xmlns:a16="http://schemas.microsoft.com/office/drawing/2014/main" id="{451CE90D-C2B7-A145-B742-F4069E2952AF}"/>
              </a:ext>
            </a:extLst>
          </p:cNvPr>
          <p:cNvSpPr>
            <a:spLocks noGrp="1"/>
          </p:cNvSpPr>
          <p:nvPr>
            <p:ph type="ftr" sz="quarter" idx="3"/>
          </p:nvPr>
        </p:nvSpPr>
        <p:spPr>
          <a:xfrm>
            <a:off x="292150" y="6258126"/>
            <a:ext cx="305754" cy="365125"/>
          </a:xfrm>
          <a:prstGeom prst="rect">
            <a:avLst/>
          </a:prstGeom>
        </p:spPr>
        <p:txBody>
          <a:bodyPr vert="horz" lIns="0" tIns="0" rIns="0" bIns="0" rtlCol="0" anchor="b" anchorCtr="0"/>
          <a:lstStyle>
            <a:lvl1pPr algn="l">
              <a:defRPr sz="800" b="0" i="0">
                <a:solidFill>
                  <a:schemeClr val="tx2"/>
                </a:solidFill>
                <a:latin typeface="Arial" panose="020B0604020202020204" pitchFamily="34" charset="0"/>
                <a:cs typeface="Arial" panose="020B0604020202020204" pitchFamily="34" charset="0"/>
              </a:defRPr>
            </a:lvl1pPr>
          </a:lstStyle>
          <a:p>
            <a:r>
              <a:rPr lang="en-AU"/>
              <a:t>Learning &amp; Business Systems | PLNTS | 1.1 (b) ii Telephone Communication - Telephone communication procedures V10.1 | Slide </a:t>
            </a:r>
            <a:endParaRPr lang="en-US"/>
          </a:p>
        </p:txBody>
      </p:sp>
    </p:spTree>
    <p:extLst>
      <p:ext uri="{BB962C8B-B14F-4D97-AF65-F5344CB8AC3E}">
        <p14:creationId xmlns:p14="http://schemas.microsoft.com/office/powerpoint/2010/main" val="3420507452"/>
      </p:ext>
    </p:extLst>
  </p:cSld>
  <p:clrMapOvr>
    <a:masterClrMapping/>
  </p:clrMapOvr>
  <p:transition>
    <p:fade/>
  </p:transition>
  <p:extLst>
    <p:ext uri="{DCECCB84-F9BA-43D5-87BE-67443E8EF086}">
      <p15:sldGuideLst xmlns:p15="http://schemas.microsoft.com/office/powerpoint/2012/main">
        <p15:guide id="1" orient="horz" pos="3724"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example pie ch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11" name="Chart Placeholder 6" descr="Name of pie chart to be inserted" title="Chart">
            <a:extLst>
              <a:ext uri="{FF2B5EF4-FFF2-40B4-BE49-F238E27FC236}">
                <a16:creationId xmlns:a16="http://schemas.microsoft.com/office/drawing/2014/main" id="{605EC759-23A5-412D-8489-3CD3D3F4FD71}"/>
              </a:ext>
            </a:extLst>
          </p:cNvPr>
          <p:cNvGraphicFramePr>
            <a:graphicFrameLocks/>
          </p:cNvGraphicFramePr>
          <p:nvPr userDrawn="1">
            <p:extLst>
              <p:ext uri="{D42A27DB-BD31-4B8C-83A1-F6EECF244321}">
                <p14:modId xmlns:p14="http://schemas.microsoft.com/office/powerpoint/2010/main" val="2837913673"/>
              </p:ext>
            </p:extLst>
          </p:nvPr>
        </p:nvGraphicFramePr>
        <p:xfrm>
          <a:off x="4706522" y="1844676"/>
          <a:ext cx="4177487" cy="409381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 Placeholder 3"/>
          <p:cNvSpPr>
            <a:spLocks noGrp="1"/>
          </p:cNvSpPr>
          <p:nvPr>
            <p:ph type="body" sz="quarter" idx="17"/>
          </p:nvPr>
        </p:nvSpPr>
        <p:spPr>
          <a:xfrm>
            <a:off x="292100" y="1844675"/>
            <a:ext cx="4177487" cy="409380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cxnSp>
        <p:nvCxnSpPr>
          <p:cNvPr id="20" name="Straight Connector 19">
            <a:extLst>
              <a:ext uri="{FF2B5EF4-FFF2-40B4-BE49-F238E27FC236}">
                <a16:creationId xmlns:a16="http://schemas.microsoft.com/office/drawing/2014/main" id="{DEF174A2-A12A-574C-A29E-3FE1A83AA8A7}"/>
              </a:ext>
              <a:ext uri="{C183D7F6-B498-43B3-948B-1728B52AA6E4}">
                <adec:decorative xmlns="" xmlns:adec="http://schemas.microsoft.com/office/drawing/2017/decorative" val="1"/>
              </a:ext>
            </a:extLst>
          </p:cNvPr>
          <p:cNvCxnSpPr/>
          <p:nvPr userDrawn="1"/>
        </p:nvCxnSpPr>
        <p:spPr>
          <a:xfrm>
            <a:off x="252796" y="388436"/>
            <a:ext cx="0" cy="10800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2" name="Picture 11" descr="NSW Government Logo" title="NSW Government Logo"/>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385743" y="6121867"/>
            <a:ext cx="494457" cy="540000"/>
          </a:xfrm>
          <a:prstGeom prst="rect">
            <a:avLst/>
          </a:prstGeom>
        </p:spPr>
      </p:pic>
      <p:sp>
        <p:nvSpPr>
          <p:cNvPr id="13" name="Text Placeholder 2078">
            <a:extLst>
              <a:ext uri="{FF2B5EF4-FFF2-40B4-BE49-F238E27FC236}">
                <a16:creationId xmlns:a16="http://schemas.microsoft.com/office/drawing/2014/main" id="{DE976D40-EB64-8443-8524-2F97084E2CFB}"/>
              </a:ext>
            </a:extLst>
          </p:cNvPr>
          <p:cNvSpPr>
            <a:spLocks noGrp="1"/>
          </p:cNvSpPr>
          <p:nvPr userDrawn="1">
            <p:ph type="body" sz="quarter" idx="15" hasCustomPrompt="1"/>
          </p:nvPr>
        </p:nvSpPr>
        <p:spPr>
          <a:xfrm>
            <a:off x="294661" y="1245629"/>
            <a:ext cx="8627651" cy="419659"/>
          </a:xfrm>
          <a:prstGeom prst="rect">
            <a:avLst/>
          </a:prstGeom>
        </p:spPr>
        <p:txBody>
          <a:bodyPr wrap="square" lIns="0">
            <a:noAutofit/>
          </a:bodyPr>
          <a:lstStyle>
            <a:lvl1pPr marL="0" indent="0">
              <a:buNone/>
              <a:defRPr sz="1800" b="1" i="0">
                <a:solidFill>
                  <a:schemeClr val="accent5"/>
                </a:solidFill>
                <a:latin typeface="Arial" panose="020B0604020202020204" pitchFamily="34" charset="0"/>
                <a:cs typeface="Arial" panose="020B0604020202020204" pitchFamily="34" charset="0"/>
              </a:defRPr>
            </a:lvl1pPr>
            <a:lvl2pPr marL="0" indent="0">
              <a:buNone/>
              <a:defRPr/>
            </a:lvl2pPr>
          </a:lstStyle>
          <a:p>
            <a:pPr lvl="0"/>
            <a:r>
              <a:rPr lang="en-US"/>
              <a:t>Subtitle goes here</a:t>
            </a:r>
          </a:p>
        </p:txBody>
      </p:sp>
      <p:sp>
        <p:nvSpPr>
          <p:cNvPr id="14" name="Title Placeholder 1"/>
          <p:cNvSpPr>
            <a:spLocks noGrp="1"/>
          </p:cNvSpPr>
          <p:nvPr userDrawn="1">
            <p:ph type="title"/>
          </p:nvPr>
        </p:nvSpPr>
        <p:spPr>
          <a:xfrm>
            <a:off x="292100" y="747159"/>
            <a:ext cx="8623051" cy="498470"/>
          </a:xfrm>
          <a:prstGeom prst="rect">
            <a:avLst/>
          </a:prstGeom>
        </p:spPr>
        <p:txBody>
          <a:bodyPr vert="horz" wrap="square" lIns="0" tIns="0" rIns="0" bIns="0" rtlCol="0" anchor="ctr">
            <a:noAutofit/>
          </a:bodyPr>
          <a:lstStyle/>
          <a:p>
            <a:r>
              <a:rPr lang="en-US"/>
              <a:t>Click to edit Master title style</a:t>
            </a:r>
          </a:p>
        </p:txBody>
      </p:sp>
      <p:sp>
        <p:nvSpPr>
          <p:cNvPr id="15" name="Footer Placeholder 3">
            <a:extLst>
              <a:ext uri="{FF2B5EF4-FFF2-40B4-BE49-F238E27FC236}">
                <a16:creationId xmlns:a16="http://schemas.microsoft.com/office/drawing/2014/main" id="{451CE90D-C2B7-A145-B742-F4069E2952AF}"/>
              </a:ext>
            </a:extLst>
          </p:cNvPr>
          <p:cNvSpPr>
            <a:spLocks noGrp="1"/>
          </p:cNvSpPr>
          <p:nvPr userDrawn="1">
            <p:ph type="ftr" sz="quarter" idx="3"/>
          </p:nvPr>
        </p:nvSpPr>
        <p:spPr>
          <a:xfrm>
            <a:off x="292150" y="6258126"/>
            <a:ext cx="305754" cy="365125"/>
          </a:xfrm>
          <a:prstGeom prst="rect">
            <a:avLst/>
          </a:prstGeom>
        </p:spPr>
        <p:txBody>
          <a:bodyPr vert="horz" lIns="0" tIns="0" rIns="0" bIns="0" rtlCol="0" anchor="b" anchorCtr="0"/>
          <a:lstStyle>
            <a:lvl1pPr algn="l">
              <a:defRPr sz="800" b="0" i="0">
                <a:solidFill>
                  <a:schemeClr val="tx2"/>
                </a:solidFill>
                <a:latin typeface="Arial" panose="020B0604020202020204" pitchFamily="34" charset="0"/>
                <a:cs typeface="Arial" panose="020B0604020202020204" pitchFamily="34" charset="0"/>
              </a:defRPr>
            </a:lvl1pPr>
          </a:lstStyle>
          <a:p>
            <a:r>
              <a:rPr lang="en-AU"/>
              <a:t>Learning &amp; Business Systems | PLNTS | 1.1 (b) ii Telephone Communication - Telephone communication procedures V10.1 | Slide </a:t>
            </a:r>
            <a:endParaRPr lang="en-US"/>
          </a:p>
        </p:txBody>
      </p:sp>
    </p:spTree>
    <p:extLst>
      <p:ext uri="{BB962C8B-B14F-4D97-AF65-F5344CB8AC3E}">
        <p14:creationId xmlns:p14="http://schemas.microsoft.com/office/powerpoint/2010/main" val="2382981154"/>
      </p:ext>
    </p:extLst>
  </p:cSld>
  <p:clrMapOvr>
    <a:masterClrMapping/>
  </p:clrMapOvr>
  <p:transition>
    <p:fade/>
  </p:transition>
  <p:extLst>
    <p:ext uri="{DCECCB84-F9BA-43D5-87BE-67443E8EF086}">
      <p15:sldGuideLst xmlns:p15="http://schemas.microsoft.com/office/powerpoint/2012/main">
        <p15:guide id="1" orient="horz" pos="3724"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 Column picture">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F0DC3A9-4AE8-4D39-96BD-7D19AA2EEC40}"/>
              </a:ext>
            </a:extLst>
          </p:cNvPr>
          <p:cNvSpPr>
            <a:spLocks noGrp="1"/>
          </p:cNvSpPr>
          <p:nvPr>
            <p:ph type="pic" sz="quarter" idx="17"/>
          </p:nvPr>
        </p:nvSpPr>
        <p:spPr>
          <a:xfrm>
            <a:off x="4572000" y="1844675"/>
            <a:ext cx="4354316" cy="4067175"/>
          </a:xfrm>
        </p:spPr>
        <p:txBody>
          <a:bodyPr>
            <a:normAutofit/>
          </a:bodyPr>
          <a:lstStyle>
            <a:lvl1pPr marL="0" indent="0">
              <a:buNone/>
              <a:defRPr sz="1350"/>
            </a:lvl1pPr>
          </a:lstStyle>
          <a:p>
            <a:r>
              <a:rPr lang="en-US"/>
              <a:t>Click icon to add picture</a:t>
            </a:r>
            <a:endParaRPr lang="en-AU"/>
          </a:p>
        </p:txBody>
      </p:sp>
      <p:sp>
        <p:nvSpPr>
          <p:cNvPr id="3" name="Text Placeholder 2"/>
          <p:cNvSpPr>
            <a:spLocks noGrp="1"/>
          </p:cNvSpPr>
          <p:nvPr>
            <p:ph type="body" sz="quarter" idx="16"/>
          </p:nvPr>
        </p:nvSpPr>
        <p:spPr>
          <a:xfrm>
            <a:off x="298091" y="1844675"/>
            <a:ext cx="4140744" cy="4067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1" name="Text Placeholder 2078">
            <a:extLst>
              <a:ext uri="{FF2B5EF4-FFF2-40B4-BE49-F238E27FC236}">
                <a16:creationId xmlns:a16="http://schemas.microsoft.com/office/drawing/2014/main" id="{DE976D40-EB64-8443-8524-2F97084E2CFB}"/>
              </a:ext>
            </a:extLst>
          </p:cNvPr>
          <p:cNvSpPr>
            <a:spLocks noGrp="1"/>
          </p:cNvSpPr>
          <p:nvPr>
            <p:ph type="body" sz="quarter" idx="15" hasCustomPrompt="1"/>
          </p:nvPr>
        </p:nvSpPr>
        <p:spPr>
          <a:xfrm>
            <a:off x="294661" y="1245629"/>
            <a:ext cx="8627651" cy="419659"/>
          </a:xfrm>
          <a:prstGeom prst="rect">
            <a:avLst/>
          </a:prstGeom>
        </p:spPr>
        <p:txBody>
          <a:bodyPr wrap="square" lIns="0">
            <a:noAutofit/>
          </a:bodyPr>
          <a:lstStyle>
            <a:lvl1pPr marL="0" indent="0">
              <a:buNone/>
              <a:defRPr sz="1800" b="1" i="0">
                <a:solidFill>
                  <a:schemeClr val="accent5"/>
                </a:solidFill>
                <a:latin typeface="Arial" panose="020B0604020202020204" pitchFamily="34" charset="0"/>
                <a:cs typeface="Arial" panose="020B0604020202020204" pitchFamily="34" charset="0"/>
              </a:defRPr>
            </a:lvl1pPr>
            <a:lvl2pPr marL="0" indent="0">
              <a:buNone/>
              <a:defRPr/>
            </a:lvl2pPr>
          </a:lstStyle>
          <a:p>
            <a:pPr lvl="0"/>
            <a:r>
              <a:rPr lang="en-US"/>
              <a:t>Subtitle goes here</a:t>
            </a:r>
          </a:p>
        </p:txBody>
      </p:sp>
      <p:sp>
        <p:nvSpPr>
          <p:cNvPr id="12" name="Title Placeholder 1"/>
          <p:cNvSpPr>
            <a:spLocks noGrp="1"/>
          </p:cNvSpPr>
          <p:nvPr>
            <p:ph type="title"/>
          </p:nvPr>
        </p:nvSpPr>
        <p:spPr>
          <a:xfrm>
            <a:off x="292100" y="747159"/>
            <a:ext cx="8623051" cy="498470"/>
          </a:xfrm>
          <a:prstGeom prst="rect">
            <a:avLst/>
          </a:prstGeom>
        </p:spPr>
        <p:txBody>
          <a:bodyPr vert="horz" wrap="square" lIns="0" tIns="0" rIns="0" bIns="0" rtlCol="0" anchor="ctr">
            <a:noAutofit/>
          </a:bodyPr>
          <a:lstStyle/>
          <a:p>
            <a:r>
              <a:rPr lang="en-US"/>
              <a:t>Click to edit Master title style</a:t>
            </a:r>
          </a:p>
        </p:txBody>
      </p:sp>
      <p:sp>
        <p:nvSpPr>
          <p:cNvPr id="7" name="Footer Placeholder 3">
            <a:extLst>
              <a:ext uri="{FF2B5EF4-FFF2-40B4-BE49-F238E27FC236}">
                <a16:creationId xmlns:a16="http://schemas.microsoft.com/office/drawing/2014/main" id="{451CE90D-C2B7-A145-B742-F4069E2952AF}"/>
              </a:ext>
            </a:extLst>
          </p:cNvPr>
          <p:cNvSpPr>
            <a:spLocks noGrp="1"/>
          </p:cNvSpPr>
          <p:nvPr>
            <p:ph type="ftr" sz="quarter" idx="3"/>
          </p:nvPr>
        </p:nvSpPr>
        <p:spPr>
          <a:xfrm>
            <a:off x="292150" y="6258126"/>
            <a:ext cx="305754" cy="365125"/>
          </a:xfrm>
          <a:prstGeom prst="rect">
            <a:avLst/>
          </a:prstGeom>
        </p:spPr>
        <p:txBody>
          <a:bodyPr vert="horz" lIns="0" tIns="0" rIns="0" bIns="0" rtlCol="0" anchor="b" anchorCtr="0"/>
          <a:lstStyle>
            <a:lvl1pPr algn="l">
              <a:defRPr sz="800" b="0" i="0">
                <a:solidFill>
                  <a:schemeClr val="tx2"/>
                </a:solidFill>
                <a:latin typeface="Arial" panose="020B0604020202020204" pitchFamily="34" charset="0"/>
                <a:cs typeface="Arial" panose="020B0604020202020204" pitchFamily="34" charset="0"/>
              </a:defRPr>
            </a:lvl1pPr>
          </a:lstStyle>
          <a:p>
            <a:r>
              <a:rPr lang="en-AU"/>
              <a:t>Learning &amp; Business Systems | PLNTS | 1.1 (b) ii Telephone Communication - Telephone communication procedures V10.1 | Slide </a:t>
            </a:r>
            <a:endParaRPr lang="en-US"/>
          </a:p>
        </p:txBody>
      </p:sp>
    </p:spTree>
    <p:extLst>
      <p:ext uri="{BB962C8B-B14F-4D97-AF65-F5344CB8AC3E}">
        <p14:creationId xmlns:p14="http://schemas.microsoft.com/office/powerpoint/2010/main" val="2334971249"/>
      </p:ext>
    </p:extLst>
  </p:cSld>
  <p:clrMapOvr>
    <a:masterClrMapping/>
  </p:clrMapOvr>
  <p:transition>
    <p:fade/>
  </p:transition>
  <p:extLst>
    <p:ext uri="{DCECCB84-F9BA-43D5-87BE-67443E8EF086}">
      <p15:sldGuideLst xmlns:p15="http://schemas.microsoft.com/office/powerpoint/2012/main">
        <p15:guide id="1" orient="horz" pos="3724"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lumn Tab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ED2C0BA2-4F2F-4DB2-B9B9-254956473F7A}"/>
              </a:ext>
            </a:extLst>
          </p:cNvPr>
          <p:cNvSpPr>
            <a:spLocks noGrp="1"/>
          </p:cNvSpPr>
          <p:nvPr>
            <p:ph type="tbl" sz="quarter" idx="18"/>
          </p:nvPr>
        </p:nvSpPr>
        <p:spPr>
          <a:xfrm>
            <a:off x="4572000" y="1844675"/>
            <a:ext cx="4289512" cy="4067176"/>
          </a:xfrm>
        </p:spPr>
        <p:txBody>
          <a:bodyPr>
            <a:normAutofit/>
          </a:bodyPr>
          <a:lstStyle>
            <a:lvl1pPr marL="0" indent="0">
              <a:buNone/>
              <a:defRPr sz="1350"/>
            </a:lvl1pPr>
          </a:lstStyle>
          <a:p>
            <a:r>
              <a:rPr lang="en-US"/>
              <a:t>Click icon to add table</a:t>
            </a:r>
            <a:endParaRPr lang="en-AU"/>
          </a:p>
        </p:txBody>
      </p:sp>
      <p:sp>
        <p:nvSpPr>
          <p:cNvPr id="4" name="Text Placeholder 3"/>
          <p:cNvSpPr>
            <a:spLocks noGrp="1"/>
          </p:cNvSpPr>
          <p:nvPr>
            <p:ph type="body" sz="quarter" idx="17"/>
          </p:nvPr>
        </p:nvSpPr>
        <p:spPr>
          <a:xfrm>
            <a:off x="292100" y="1844675"/>
            <a:ext cx="4120102" cy="4067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3" name="Text Placeholder 2078">
            <a:extLst>
              <a:ext uri="{FF2B5EF4-FFF2-40B4-BE49-F238E27FC236}">
                <a16:creationId xmlns:a16="http://schemas.microsoft.com/office/drawing/2014/main" id="{DE976D40-EB64-8443-8524-2F97084E2CFB}"/>
              </a:ext>
            </a:extLst>
          </p:cNvPr>
          <p:cNvSpPr>
            <a:spLocks noGrp="1"/>
          </p:cNvSpPr>
          <p:nvPr>
            <p:ph type="body" sz="quarter" idx="15" hasCustomPrompt="1"/>
          </p:nvPr>
        </p:nvSpPr>
        <p:spPr>
          <a:xfrm>
            <a:off x="294661" y="1245629"/>
            <a:ext cx="8627651" cy="419659"/>
          </a:xfrm>
          <a:prstGeom prst="rect">
            <a:avLst/>
          </a:prstGeom>
        </p:spPr>
        <p:txBody>
          <a:bodyPr wrap="square" lIns="0">
            <a:noAutofit/>
          </a:bodyPr>
          <a:lstStyle>
            <a:lvl1pPr marL="0" indent="0">
              <a:buNone/>
              <a:defRPr sz="1800" b="1" i="0">
                <a:solidFill>
                  <a:schemeClr val="accent5"/>
                </a:solidFill>
                <a:latin typeface="Arial" panose="020B0604020202020204" pitchFamily="34" charset="0"/>
                <a:cs typeface="Arial" panose="020B0604020202020204" pitchFamily="34" charset="0"/>
              </a:defRPr>
            </a:lvl1pPr>
            <a:lvl2pPr marL="0" indent="0">
              <a:buNone/>
              <a:defRPr/>
            </a:lvl2pPr>
          </a:lstStyle>
          <a:p>
            <a:pPr lvl="0"/>
            <a:r>
              <a:rPr lang="en-US"/>
              <a:t>Subtitle goes here</a:t>
            </a:r>
          </a:p>
        </p:txBody>
      </p:sp>
      <p:sp>
        <p:nvSpPr>
          <p:cNvPr id="14" name="Title Placeholder 1"/>
          <p:cNvSpPr>
            <a:spLocks noGrp="1"/>
          </p:cNvSpPr>
          <p:nvPr>
            <p:ph type="title"/>
          </p:nvPr>
        </p:nvSpPr>
        <p:spPr>
          <a:xfrm>
            <a:off x="292100" y="747159"/>
            <a:ext cx="8623051" cy="498470"/>
          </a:xfrm>
          <a:prstGeom prst="rect">
            <a:avLst/>
          </a:prstGeom>
        </p:spPr>
        <p:txBody>
          <a:bodyPr vert="horz" wrap="square" lIns="0" tIns="0" rIns="0" bIns="0" rtlCol="0" anchor="ctr">
            <a:noAutofit/>
          </a:bodyPr>
          <a:lstStyle/>
          <a:p>
            <a:r>
              <a:rPr lang="en-US"/>
              <a:t>Click to edit Master title style</a:t>
            </a:r>
          </a:p>
        </p:txBody>
      </p:sp>
      <p:sp>
        <p:nvSpPr>
          <p:cNvPr id="8" name="Footer Placeholder 3">
            <a:extLst>
              <a:ext uri="{FF2B5EF4-FFF2-40B4-BE49-F238E27FC236}">
                <a16:creationId xmlns:a16="http://schemas.microsoft.com/office/drawing/2014/main" id="{451CE90D-C2B7-A145-B742-F4069E2952AF}"/>
              </a:ext>
            </a:extLst>
          </p:cNvPr>
          <p:cNvSpPr>
            <a:spLocks noGrp="1"/>
          </p:cNvSpPr>
          <p:nvPr>
            <p:ph type="ftr" sz="quarter" idx="3"/>
          </p:nvPr>
        </p:nvSpPr>
        <p:spPr>
          <a:xfrm>
            <a:off x="292150" y="6258126"/>
            <a:ext cx="305754" cy="365125"/>
          </a:xfrm>
          <a:prstGeom prst="rect">
            <a:avLst/>
          </a:prstGeom>
        </p:spPr>
        <p:txBody>
          <a:bodyPr vert="horz" lIns="0" tIns="0" rIns="0" bIns="0" rtlCol="0" anchor="b" anchorCtr="0"/>
          <a:lstStyle>
            <a:lvl1pPr algn="l">
              <a:defRPr sz="800" b="0" i="0">
                <a:solidFill>
                  <a:schemeClr val="tx2"/>
                </a:solidFill>
                <a:latin typeface="Arial" panose="020B0604020202020204" pitchFamily="34" charset="0"/>
                <a:cs typeface="Arial" panose="020B0604020202020204" pitchFamily="34" charset="0"/>
              </a:defRPr>
            </a:lvl1pPr>
          </a:lstStyle>
          <a:p>
            <a:r>
              <a:rPr lang="en-AU"/>
              <a:t>Learning &amp; Business Systems | PLNTS | 1.1 (b) ii Telephone Communication - Telephone communication procedures V10.1 | Slide </a:t>
            </a:r>
            <a:endParaRPr lang="en-US"/>
          </a:p>
        </p:txBody>
      </p:sp>
      <p:sp>
        <p:nvSpPr>
          <p:cNvPr id="3" name="TextBox 2">
            <a:extLst>
              <a:ext uri="{FF2B5EF4-FFF2-40B4-BE49-F238E27FC236}">
                <a16:creationId xmlns:a16="http://schemas.microsoft.com/office/drawing/2014/main" id="{B1B7782E-9F13-7747-9D25-96B05BFAA5DD}"/>
              </a:ext>
            </a:extLst>
          </p:cNvPr>
          <p:cNvSpPr txBox="1"/>
          <p:nvPr userDrawn="1"/>
        </p:nvSpPr>
        <p:spPr>
          <a:xfrm>
            <a:off x="249382" y="415636"/>
            <a:ext cx="0" cy="0"/>
          </a:xfrm>
          <a:prstGeom prst="rect">
            <a:avLst/>
          </a:prstGeom>
          <a:noFill/>
        </p:spPr>
        <p:txBody>
          <a:bodyPr wrap="none" lIns="0" tIns="0" rIns="0" bIns="0" rtlCol="0">
            <a:noAutofit/>
          </a:bodyPr>
          <a:lstStyle/>
          <a:p>
            <a:pPr algn="l"/>
            <a:endParaRPr lang="en-US" sz="1400" err="1"/>
          </a:p>
        </p:txBody>
      </p:sp>
    </p:spTree>
    <p:extLst>
      <p:ext uri="{BB962C8B-B14F-4D97-AF65-F5344CB8AC3E}">
        <p14:creationId xmlns:p14="http://schemas.microsoft.com/office/powerpoint/2010/main" val="4219724567"/>
      </p:ext>
    </p:extLst>
  </p:cSld>
  <p:clrMapOvr>
    <a:masterClrMapping/>
  </p:clrMapOvr>
  <p:transition>
    <p:fade/>
  </p:transition>
  <p:extLst>
    <p:ext uri="{DCECCB84-F9BA-43D5-87BE-67443E8EF086}">
      <p15:sldGuideLst xmlns:p15="http://schemas.microsoft.com/office/powerpoint/2012/main">
        <p15:guide id="1" orient="horz" pos="3724"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lumn Ch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hart Placeholder 4">
            <a:extLst>
              <a:ext uri="{FF2B5EF4-FFF2-40B4-BE49-F238E27FC236}">
                <a16:creationId xmlns:a16="http://schemas.microsoft.com/office/drawing/2014/main" id="{62F238E7-DF0B-440A-80CD-92A5852D35B8}"/>
              </a:ext>
            </a:extLst>
          </p:cNvPr>
          <p:cNvSpPr>
            <a:spLocks noGrp="1"/>
          </p:cNvSpPr>
          <p:nvPr>
            <p:ph type="chart" sz="quarter" idx="18"/>
          </p:nvPr>
        </p:nvSpPr>
        <p:spPr>
          <a:xfrm>
            <a:off x="4572000" y="1844675"/>
            <a:ext cx="4279900" cy="4129998"/>
          </a:xfrm>
        </p:spPr>
        <p:txBody>
          <a:bodyPr>
            <a:normAutofit/>
          </a:bodyPr>
          <a:lstStyle>
            <a:lvl1pPr marL="0" indent="0">
              <a:buNone/>
              <a:defRPr sz="1350">
                <a:solidFill>
                  <a:schemeClr val="tx2"/>
                </a:solidFill>
              </a:defRPr>
            </a:lvl1pPr>
          </a:lstStyle>
          <a:p>
            <a:r>
              <a:rPr lang="en-US"/>
              <a:t>Click icon to add chart</a:t>
            </a:r>
            <a:endParaRPr lang="en-AU"/>
          </a:p>
        </p:txBody>
      </p:sp>
      <p:sp>
        <p:nvSpPr>
          <p:cNvPr id="4" name="Text Placeholder 3"/>
          <p:cNvSpPr>
            <a:spLocks noGrp="1"/>
          </p:cNvSpPr>
          <p:nvPr>
            <p:ph type="body" sz="quarter" idx="17"/>
          </p:nvPr>
        </p:nvSpPr>
        <p:spPr>
          <a:xfrm>
            <a:off x="292101" y="1844675"/>
            <a:ext cx="4111224" cy="412999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2" name="Text Placeholder 2078">
            <a:extLst>
              <a:ext uri="{FF2B5EF4-FFF2-40B4-BE49-F238E27FC236}">
                <a16:creationId xmlns:a16="http://schemas.microsoft.com/office/drawing/2014/main" id="{DE976D40-EB64-8443-8524-2F97084E2CFB}"/>
              </a:ext>
            </a:extLst>
          </p:cNvPr>
          <p:cNvSpPr>
            <a:spLocks noGrp="1"/>
          </p:cNvSpPr>
          <p:nvPr>
            <p:ph type="body" sz="quarter" idx="15" hasCustomPrompt="1"/>
          </p:nvPr>
        </p:nvSpPr>
        <p:spPr>
          <a:xfrm>
            <a:off x="294661" y="1245629"/>
            <a:ext cx="8627651" cy="419659"/>
          </a:xfrm>
          <a:prstGeom prst="rect">
            <a:avLst/>
          </a:prstGeom>
        </p:spPr>
        <p:txBody>
          <a:bodyPr wrap="square" lIns="0">
            <a:noAutofit/>
          </a:bodyPr>
          <a:lstStyle>
            <a:lvl1pPr marL="0" indent="0">
              <a:buNone/>
              <a:defRPr sz="1800" b="1" i="0">
                <a:solidFill>
                  <a:schemeClr val="accent5"/>
                </a:solidFill>
                <a:latin typeface="Arial" panose="020B0604020202020204" pitchFamily="34" charset="0"/>
                <a:cs typeface="Arial" panose="020B0604020202020204" pitchFamily="34" charset="0"/>
              </a:defRPr>
            </a:lvl1pPr>
            <a:lvl2pPr marL="0" indent="0">
              <a:buNone/>
              <a:defRPr/>
            </a:lvl2pPr>
          </a:lstStyle>
          <a:p>
            <a:pPr lvl="0"/>
            <a:r>
              <a:rPr lang="en-US"/>
              <a:t>Subtitle goes here</a:t>
            </a:r>
          </a:p>
        </p:txBody>
      </p:sp>
      <p:sp>
        <p:nvSpPr>
          <p:cNvPr id="13" name="Title Placeholder 1"/>
          <p:cNvSpPr>
            <a:spLocks noGrp="1"/>
          </p:cNvSpPr>
          <p:nvPr>
            <p:ph type="title"/>
          </p:nvPr>
        </p:nvSpPr>
        <p:spPr>
          <a:xfrm>
            <a:off x="292100" y="747159"/>
            <a:ext cx="8623051" cy="498470"/>
          </a:xfrm>
          <a:prstGeom prst="rect">
            <a:avLst/>
          </a:prstGeom>
        </p:spPr>
        <p:txBody>
          <a:bodyPr vert="horz" wrap="square" lIns="0" tIns="0" rIns="0" bIns="0" rtlCol="0" anchor="ctr">
            <a:noAutofit/>
          </a:bodyPr>
          <a:lstStyle/>
          <a:p>
            <a:r>
              <a:rPr lang="en-US"/>
              <a:t>Click to edit Master title style</a:t>
            </a:r>
          </a:p>
        </p:txBody>
      </p:sp>
      <p:sp>
        <p:nvSpPr>
          <p:cNvPr id="8" name="Footer Placeholder 3">
            <a:extLst>
              <a:ext uri="{FF2B5EF4-FFF2-40B4-BE49-F238E27FC236}">
                <a16:creationId xmlns:a16="http://schemas.microsoft.com/office/drawing/2014/main" id="{451CE90D-C2B7-A145-B742-F4069E2952AF}"/>
              </a:ext>
            </a:extLst>
          </p:cNvPr>
          <p:cNvSpPr>
            <a:spLocks noGrp="1"/>
          </p:cNvSpPr>
          <p:nvPr>
            <p:ph type="ftr" sz="quarter" idx="3"/>
          </p:nvPr>
        </p:nvSpPr>
        <p:spPr>
          <a:xfrm>
            <a:off x="292150" y="6258126"/>
            <a:ext cx="305754" cy="365125"/>
          </a:xfrm>
          <a:prstGeom prst="rect">
            <a:avLst/>
          </a:prstGeom>
        </p:spPr>
        <p:txBody>
          <a:bodyPr vert="horz" lIns="0" tIns="0" rIns="0" bIns="0" rtlCol="0" anchor="b" anchorCtr="0"/>
          <a:lstStyle>
            <a:lvl1pPr algn="l">
              <a:defRPr sz="800" b="0" i="0">
                <a:solidFill>
                  <a:schemeClr val="tx2"/>
                </a:solidFill>
                <a:latin typeface="Arial" panose="020B0604020202020204" pitchFamily="34" charset="0"/>
                <a:cs typeface="Arial" panose="020B0604020202020204" pitchFamily="34" charset="0"/>
              </a:defRPr>
            </a:lvl1pPr>
          </a:lstStyle>
          <a:p>
            <a:r>
              <a:rPr lang="en-AU"/>
              <a:t>Learning &amp; Business Systems | PLNTS | 1.1 (b) ii Telephone Communication - Telephone communication procedures V10.1 | Slide </a:t>
            </a:r>
            <a:endParaRPr lang="en-US"/>
          </a:p>
        </p:txBody>
      </p:sp>
      <p:sp>
        <p:nvSpPr>
          <p:cNvPr id="3" name="TextBox 2">
            <a:extLst>
              <a:ext uri="{FF2B5EF4-FFF2-40B4-BE49-F238E27FC236}">
                <a16:creationId xmlns:a16="http://schemas.microsoft.com/office/drawing/2014/main" id="{7197EDAD-CF55-D841-9671-910D0B8F9569}"/>
              </a:ext>
            </a:extLst>
          </p:cNvPr>
          <p:cNvSpPr txBox="1"/>
          <p:nvPr userDrawn="1"/>
        </p:nvSpPr>
        <p:spPr>
          <a:xfrm>
            <a:off x="654627" y="374073"/>
            <a:ext cx="0" cy="0"/>
          </a:xfrm>
          <a:prstGeom prst="rect">
            <a:avLst/>
          </a:prstGeom>
          <a:noFill/>
        </p:spPr>
        <p:txBody>
          <a:bodyPr wrap="none" lIns="0" tIns="0" rIns="0" bIns="0" rtlCol="0">
            <a:noAutofit/>
          </a:bodyPr>
          <a:lstStyle/>
          <a:p>
            <a:pPr algn="l"/>
            <a:endParaRPr lang="en-US" sz="1400" err="1"/>
          </a:p>
        </p:txBody>
      </p:sp>
    </p:spTree>
    <p:extLst>
      <p:ext uri="{BB962C8B-B14F-4D97-AF65-F5344CB8AC3E}">
        <p14:creationId xmlns:p14="http://schemas.microsoft.com/office/powerpoint/2010/main" val="1279288669"/>
      </p:ext>
    </p:extLst>
  </p:cSld>
  <p:clrMapOvr>
    <a:masterClrMapping/>
  </p:clrMapOvr>
  <p:transition>
    <p:fade/>
  </p:transition>
  <p:extLst>
    <p:ext uri="{DCECCB84-F9BA-43D5-87BE-67443E8EF086}">
      <p15:sldGuideLst xmlns:p15="http://schemas.microsoft.com/office/powerpoint/2012/main">
        <p15:guide id="1" orient="horz" pos="3724"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Multi image and text">
    <p:spTree>
      <p:nvGrpSpPr>
        <p:cNvPr id="1" name=""/>
        <p:cNvGrpSpPr/>
        <p:nvPr/>
      </p:nvGrpSpPr>
      <p:grpSpPr>
        <a:xfrm>
          <a:off x="0" y="0"/>
          <a:ext cx="0" cy="0"/>
          <a:chOff x="0" y="0"/>
          <a:chExt cx="0" cy="0"/>
        </a:xfrm>
      </p:grpSpPr>
      <p:sp>
        <p:nvSpPr>
          <p:cNvPr id="21" name="Picture Placeholder 20"/>
          <p:cNvSpPr>
            <a:spLocks noGrp="1"/>
          </p:cNvSpPr>
          <p:nvPr>
            <p:ph type="pic" sz="quarter" idx="17"/>
          </p:nvPr>
        </p:nvSpPr>
        <p:spPr>
          <a:xfrm>
            <a:off x="307975" y="1881188"/>
            <a:ext cx="1980000" cy="1704975"/>
          </a:xfrm>
        </p:spPr>
        <p:txBody>
          <a:bodyPr/>
          <a:lstStyle/>
          <a:p>
            <a:r>
              <a:rPr lang="en-US"/>
              <a:t>Click icon to add picture</a:t>
            </a:r>
            <a:endParaRPr lang="en-AU"/>
          </a:p>
        </p:txBody>
      </p:sp>
      <p:sp>
        <p:nvSpPr>
          <p:cNvPr id="22" name="Picture Placeholder 20"/>
          <p:cNvSpPr>
            <a:spLocks noGrp="1"/>
          </p:cNvSpPr>
          <p:nvPr>
            <p:ph type="pic" sz="quarter" idx="18"/>
          </p:nvPr>
        </p:nvSpPr>
        <p:spPr>
          <a:xfrm>
            <a:off x="2517034" y="1881188"/>
            <a:ext cx="1980000" cy="1704975"/>
          </a:xfrm>
        </p:spPr>
        <p:txBody>
          <a:bodyPr/>
          <a:lstStyle/>
          <a:p>
            <a:r>
              <a:rPr lang="en-US"/>
              <a:t>Click icon to add picture</a:t>
            </a:r>
            <a:endParaRPr lang="en-AU"/>
          </a:p>
        </p:txBody>
      </p:sp>
      <p:sp>
        <p:nvSpPr>
          <p:cNvPr id="23" name="Picture Placeholder 20"/>
          <p:cNvSpPr>
            <a:spLocks noGrp="1"/>
          </p:cNvSpPr>
          <p:nvPr>
            <p:ph type="pic" sz="quarter" idx="19"/>
          </p:nvPr>
        </p:nvSpPr>
        <p:spPr>
          <a:xfrm>
            <a:off x="4726093" y="1881188"/>
            <a:ext cx="1980000" cy="1704975"/>
          </a:xfrm>
        </p:spPr>
        <p:txBody>
          <a:bodyPr/>
          <a:lstStyle/>
          <a:p>
            <a:r>
              <a:rPr lang="en-US"/>
              <a:t>Click icon to add picture</a:t>
            </a:r>
            <a:endParaRPr lang="en-AU"/>
          </a:p>
        </p:txBody>
      </p:sp>
      <p:sp>
        <p:nvSpPr>
          <p:cNvPr id="24" name="Picture Placeholder 20"/>
          <p:cNvSpPr>
            <a:spLocks noGrp="1"/>
          </p:cNvSpPr>
          <p:nvPr>
            <p:ph type="pic" sz="quarter" idx="20"/>
          </p:nvPr>
        </p:nvSpPr>
        <p:spPr>
          <a:xfrm>
            <a:off x="6935151" y="1881188"/>
            <a:ext cx="1980000" cy="1704975"/>
          </a:xfrm>
        </p:spPr>
        <p:txBody>
          <a:bodyPr/>
          <a:lstStyle/>
          <a:p>
            <a:r>
              <a:rPr lang="en-US"/>
              <a:t>Click icon to add picture</a:t>
            </a:r>
            <a:endParaRPr lang="en-AU"/>
          </a:p>
        </p:txBody>
      </p:sp>
      <p:sp>
        <p:nvSpPr>
          <p:cNvPr id="26" name="Text Placeholder 25"/>
          <p:cNvSpPr>
            <a:spLocks noGrp="1"/>
          </p:cNvSpPr>
          <p:nvPr>
            <p:ph type="body" sz="quarter" idx="21"/>
          </p:nvPr>
        </p:nvSpPr>
        <p:spPr>
          <a:xfrm>
            <a:off x="307975" y="3729038"/>
            <a:ext cx="1979613" cy="2201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7" name="Text Placeholder 25"/>
          <p:cNvSpPr>
            <a:spLocks noGrp="1"/>
          </p:cNvSpPr>
          <p:nvPr>
            <p:ph type="body" sz="quarter" idx="22"/>
          </p:nvPr>
        </p:nvSpPr>
        <p:spPr>
          <a:xfrm>
            <a:off x="2517421" y="3778093"/>
            <a:ext cx="1979613" cy="2201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8" name="Text Placeholder 25"/>
          <p:cNvSpPr>
            <a:spLocks noGrp="1"/>
          </p:cNvSpPr>
          <p:nvPr>
            <p:ph type="body" sz="quarter" idx="23"/>
          </p:nvPr>
        </p:nvSpPr>
        <p:spPr>
          <a:xfrm>
            <a:off x="4732337" y="3778093"/>
            <a:ext cx="1979613" cy="2201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9" name="Text Placeholder 25"/>
          <p:cNvSpPr>
            <a:spLocks noGrp="1"/>
          </p:cNvSpPr>
          <p:nvPr>
            <p:ph type="body" sz="quarter" idx="24"/>
          </p:nvPr>
        </p:nvSpPr>
        <p:spPr>
          <a:xfrm>
            <a:off x="6947253" y="3778093"/>
            <a:ext cx="1979613" cy="2201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30" name="Text Placeholder 2078">
            <a:extLst>
              <a:ext uri="{FF2B5EF4-FFF2-40B4-BE49-F238E27FC236}">
                <a16:creationId xmlns:a16="http://schemas.microsoft.com/office/drawing/2014/main" id="{DE976D40-EB64-8443-8524-2F97084E2CFB}"/>
              </a:ext>
            </a:extLst>
          </p:cNvPr>
          <p:cNvSpPr>
            <a:spLocks noGrp="1"/>
          </p:cNvSpPr>
          <p:nvPr>
            <p:ph type="body" sz="quarter" idx="15" hasCustomPrompt="1"/>
          </p:nvPr>
        </p:nvSpPr>
        <p:spPr>
          <a:xfrm>
            <a:off x="294661" y="1245629"/>
            <a:ext cx="8627651" cy="443629"/>
          </a:xfrm>
          <a:prstGeom prst="rect">
            <a:avLst/>
          </a:prstGeom>
        </p:spPr>
        <p:txBody>
          <a:bodyPr wrap="square" lIns="0">
            <a:noAutofit/>
          </a:bodyPr>
          <a:lstStyle>
            <a:lvl1pPr marL="0" indent="0">
              <a:buNone/>
              <a:defRPr sz="1800" b="1" i="0">
                <a:solidFill>
                  <a:schemeClr val="accent5"/>
                </a:solidFill>
                <a:latin typeface="Arial" panose="020B0604020202020204" pitchFamily="34" charset="0"/>
                <a:cs typeface="Arial" panose="020B0604020202020204" pitchFamily="34" charset="0"/>
              </a:defRPr>
            </a:lvl1pPr>
            <a:lvl2pPr marL="0" indent="0">
              <a:buNone/>
              <a:defRPr/>
            </a:lvl2pPr>
          </a:lstStyle>
          <a:p>
            <a:pPr lvl="0"/>
            <a:r>
              <a:rPr lang="en-US"/>
              <a:t>Subtitle goes here</a:t>
            </a:r>
          </a:p>
        </p:txBody>
      </p:sp>
      <p:sp>
        <p:nvSpPr>
          <p:cNvPr id="31" name="Title Placeholder 1"/>
          <p:cNvSpPr>
            <a:spLocks noGrp="1"/>
          </p:cNvSpPr>
          <p:nvPr>
            <p:ph type="title"/>
          </p:nvPr>
        </p:nvSpPr>
        <p:spPr>
          <a:xfrm>
            <a:off x="292100" y="747159"/>
            <a:ext cx="8623051" cy="498470"/>
          </a:xfrm>
          <a:prstGeom prst="rect">
            <a:avLst/>
          </a:prstGeom>
        </p:spPr>
        <p:txBody>
          <a:bodyPr vert="horz" wrap="square" lIns="0" tIns="0" rIns="0" bIns="0" rtlCol="0" anchor="ctr">
            <a:noAutofit/>
          </a:bodyPr>
          <a:lstStyle/>
          <a:p>
            <a:r>
              <a:rPr lang="en-US"/>
              <a:t>Click to edit Master title style</a:t>
            </a:r>
          </a:p>
        </p:txBody>
      </p:sp>
      <p:sp>
        <p:nvSpPr>
          <p:cNvPr id="14" name="Footer Placeholder 3">
            <a:extLst>
              <a:ext uri="{FF2B5EF4-FFF2-40B4-BE49-F238E27FC236}">
                <a16:creationId xmlns:a16="http://schemas.microsoft.com/office/drawing/2014/main" id="{451CE90D-C2B7-A145-B742-F4069E2952AF}"/>
              </a:ext>
            </a:extLst>
          </p:cNvPr>
          <p:cNvSpPr>
            <a:spLocks noGrp="1"/>
          </p:cNvSpPr>
          <p:nvPr>
            <p:ph type="ftr" sz="quarter" idx="3"/>
          </p:nvPr>
        </p:nvSpPr>
        <p:spPr>
          <a:xfrm>
            <a:off x="292150" y="6258126"/>
            <a:ext cx="305754" cy="365125"/>
          </a:xfrm>
          <a:prstGeom prst="rect">
            <a:avLst/>
          </a:prstGeom>
        </p:spPr>
        <p:txBody>
          <a:bodyPr vert="horz" lIns="0" tIns="0" rIns="0" bIns="0" rtlCol="0" anchor="b" anchorCtr="0"/>
          <a:lstStyle>
            <a:lvl1pPr algn="l">
              <a:defRPr sz="800" b="0" i="0">
                <a:solidFill>
                  <a:schemeClr val="tx2"/>
                </a:solidFill>
                <a:latin typeface="Arial" panose="020B0604020202020204" pitchFamily="34" charset="0"/>
                <a:cs typeface="Arial" panose="020B0604020202020204" pitchFamily="34" charset="0"/>
              </a:defRPr>
            </a:lvl1pPr>
          </a:lstStyle>
          <a:p>
            <a:r>
              <a:rPr lang="en-AU"/>
              <a:t>Learning &amp; Business Systems | PLNTS | 1.1 (b) ii Telephone Communication - Telephone communication procedures V10.1 | Slide </a:t>
            </a:r>
            <a:endParaRPr lang="en-US"/>
          </a:p>
        </p:txBody>
      </p:sp>
      <p:sp>
        <p:nvSpPr>
          <p:cNvPr id="2" name="TextBox 1">
            <a:extLst>
              <a:ext uri="{FF2B5EF4-FFF2-40B4-BE49-F238E27FC236}">
                <a16:creationId xmlns:a16="http://schemas.microsoft.com/office/drawing/2014/main" id="{5C77D89F-AD80-E940-A173-D053B3E2C118}"/>
              </a:ext>
            </a:extLst>
          </p:cNvPr>
          <p:cNvSpPr txBox="1"/>
          <p:nvPr userDrawn="1"/>
        </p:nvSpPr>
        <p:spPr>
          <a:xfrm>
            <a:off x="810491" y="363682"/>
            <a:ext cx="0" cy="0"/>
          </a:xfrm>
          <a:prstGeom prst="rect">
            <a:avLst/>
          </a:prstGeom>
          <a:noFill/>
        </p:spPr>
        <p:txBody>
          <a:bodyPr wrap="none" lIns="0" tIns="0" rIns="0" bIns="0" rtlCol="0">
            <a:noAutofit/>
          </a:bodyPr>
          <a:lstStyle/>
          <a:p>
            <a:pPr algn="l"/>
            <a:endParaRPr lang="en-US" sz="1400" err="1"/>
          </a:p>
        </p:txBody>
      </p:sp>
    </p:spTree>
    <p:extLst>
      <p:ext uri="{BB962C8B-B14F-4D97-AF65-F5344CB8AC3E}">
        <p14:creationId xmlns:p14="http://schemas.microsoft.com/office/powerpoint/2010/main" val="919833673"/>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ivider -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Young student using an interactive device at her desk.&#10;">
            <a:extLst>
              <a:ext uri="{FF2B5EF4-FFF2-40B4-BE49-F238E27FC236}">
                <a16:creationId xmlns:a16="http://schemas.microsoft.com/office/drawing/2014/main" id="{803D38EF-B025-1D4B-89FA-98E21AEAAAF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1033881"/>
            <a:ext cx="5053364" cy="4982400"/>
          </a:xfrm>
          <a:prstGeom prst="rect">
            <a:avLst/>
          </a:prstGeom>
        </p:spPr>
      </p:pic>
      <p:sp>
        <p:nvSpPr>
          <p:cNvPr id="28" name="Text Placeholder 2078">
            <a:extLst>
              <a:ext uri="{FF2B5EF4-FFF2-40B4-BE49-F238E27FC236}">
                <a16:creationId xmlns:a16="http://schemas.microsoft.com/office/drawing/2014/main" id="{D3261B0B-59AF-AC42-8E88-1F4183CADE4A}"/>
              </a:ext>
            </a:extLst>
          </p:cNvPr>
          <p:cNvSpPr>
            <a:spLocks noGrp="1"/>
          </p:cNvSpPr>
          <p:nvPr>
            <p:ph type="body" sz="quarter" idx="15" hasCustomPrompt="1"/>
          </p:nvPr>
        </p:nvSpPr>
        <p:spPr>
          <a:xfrm>
            <a:off x="5096828" y="3059141"/>
            <a:ext cx="3664986" cy="931618"/>
          </a:xfrm>
          <a:prstGeom prst="rect">
            <a:avLst/>
          </a:prstGeom>
        </p:spPr>
        <p:txBody>
          <a:bodyPr wrap="square" lIns="0">
            <a:noAutofit/>
          </a:bodyPr>
          <a:lstStyle>
            <a:lvl1pPr marL="0" indent="0">
              <a:buNone/>
              <a:defRPr sz="1800" b="1" i="0">
                <a:solidFill>
                  <a:schemeClr val="bg1"/>
                </a:solidFill>
                <a:latin typeface="Arial" panose="020B0604020202020204" pitchFamily="34" charset="0"/>
                <a:cs typeface="Arial" panose="020B0604020202020204" pitchFamily="34" charset="0"/>
              </a:defRPr>
            </a:lvl1pPr>
            <a:lvl2pPr marL="0" indent="0">
              <a:buNone/>
              <a:defRPr/>
            </a:lvl2pPr>
          </a:lstStyle>
          <a:p>
            <a:pPr lvl="0"/>
            <a:r>
              <a:rPr lang="en-US"/>
              <a:t>Subtitle goes here</a:t>
            </a:r>
          </a:p>
        </p:txBody>
      </p:sp>
      <p:sp>
        <p:nvSpPr>
          <p:cNvPr id="17" name="Title 8">
            <a:extLst>
              <a:ext uri="{FF2B5EF4-FFF2-40B4-BE49-F238E27FC236}">
                <a16:creationId xmlns:a16="http://schemas.microsoft.com/office/drawing/2014/main" id="{4C77762C-D1E8-41D0-BDF5-16B2E2FB0FDA}"/>
              </a:ext>
            </a:extLst>
          </p:cNvPr>
          <p:cNvSpPr>
            <a:spLocks noGrp="1"/>
          </p:cNvSpPr>
          <p:nvPr>
            <p:ph type="title" hasCustomPrompt="1"/>
          </p:nvPr>
        </p:nvSpPr>
        <p:spPr>
          <a:xfrm>
            <a:off x="5096832" y="1833967"/>
            <a:ext cx="3664985" cy="1107996"/>
          </a:xfrm>
        </p:spPr>
        <p:txBody>
          <a:bodyPr anchor="b">
            <a:noAutofit/>
          </a:bodyPr>
          <a:lstStyle>
            <a:lvl1pPr>
              <a:lnSpc>
                <a:spcPct val="90000"/>
              </a:lnSpc>
              <a:defRPr sz="3000" b="1" i="0">
                <a:solidFill>
                  <a:schemeClr val="bg1"/>
                </a:solidFill>
                <a:latin typeface="Arial" panose="020B0604020202020204" pitchFamily="34" charset="0"/>
                <a:cs typeface="Arial" panose="020B0604020202020204" pitchFamily="34" charset="0"/>
              </a:defRPr>
            </a:lvl1pPr>
          </a:lstStyle>
          <a:p>
            <a:r>
              <a:rPr lang="en-US"/>
              <a:t>Divider title goes here</a:t>
            </a:r>
            <a:endParaRPr lang="en-AU"/>
          </a:p>
        </p:txBody>
      </p:sp>
      <p:cxnSp>
        <p:nvCxnSpPr>
          <p:cNvPr id="19" name="Straight Connector 18">
            <a:extLst>
              <a:ext uri="{FF2B5EF4-FFF2-40B4-BE49-F238E27FC236}">
                <a16:creationId xmlns:a16="http://schemas.microsoft.com/office/drawing/2014/main" id="{00741CFD-7DEE-490C-8563-C8C4EF3060AD}"/>
              </a:ext>
              <a:ext uri="{C183D7F6-B498-43B3-948B-1728B52AA6E4}">
                <adec:decorative xmlns="" xmlns:adec="http://schemas.microsoft.com/office/drawing/2017/decorative" val="1"/>
              </a:ext>
            </a:extLst>
          </p:cNvPr>
          <p:cNvCxnSpPr/>
          <p:nvPr userDrawn="1"/>
        </p:nvCxnSpPr>
        <p:spPr>
          <a:xfrm>
            <a:off x="252796" y="388436"/>
            <a:ext cx="0" cy="10800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875D8F5-C831-4AC7-AE09-4DA65EE17051}"/>
              </a:ext>
            </a:extLst>
          </p:cNvPr>
          <p:cNvSpPr txBox="1"/>
          <p:nvPr userDrawn="1"/>
        </p:nvSpPr>
        <p:spPr>
          <a:xfrm>
            <a:off x="306969" y="365498"/>
            <a:ext cx="1673535" cy="138499"/>
          </a:xfrm>
          <a:prstGeom prst="rect">
            <a:avLst/>
          </a:prstGeom>
          <a:noFill/>
        </p:spPr>
        <p:txBody>
          <a:bodyPr wrap="none" lIns="0" tIns="0" rIns="0" bIns="0" rtlCol="0">
            <a:spAutoFit/>
          </a:bodyPr>
          <a:lstStyle/>
          <a:p>
            <a:r>
              <a:rPr lang="en-AU" sz="900" b="1" i="0">
                <a:solidFill>
                  <a:schemeClr val="bg1"/>
                </a:solidFill>
                <a:latin typeface="Arial" panose="020B0604020202020204" pitchFamily="34" charset="0"/>
                <a:cs typeface="Arial" panose="020B0604020202020204" pitchFamily="34" charset="0"/>
              </a:rPr>
              <a:t>NSW Department of Education</a:t>
            </a:r>
          </a:p>
        </p:txBody>
      </p:sp>
      <p:pic>
        <p:nvPicPr>
          <p:cNvPr id="10" name="Picture 9" descr="NSW Government Logo" title="NSW Government Logo"/>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186017" y="5912575"/>
            <a:ext cx="665883" cy="720000"/>
          </a:xfrm>
          <a:prstGeom prst="rect">
            <a:avLst/>
          </a:prstGeom>
        </p:spPr>
      </p:pic>
    </p:spTree>
    <p:extLst>
      <p:ext uri="{BB962C8B-B14F-4D97-AF65-F5344CB8AC3E}">
        <p14:creationId xmlns:p14="http://schemas.microsoft.com/office/powerpoint/2010/main" val="295140373"/>
      </p:ext>
    </p:extLst>
  </p:cSld>
  <p:clrMapOvr>
    <a:masterClrMapping/>
  </p:clrMapOvr>
  <p:transition>
    <p:fade/>
  </p:transition>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Assessments Layout">
    <p:spTree>
      <p:nvGrpSpPr>
        <p:cNvPr id="1" name=""/>
        <p:cNvGrpSpPr/>
        <p:nvPr/>
      </p:nvGrpSpPr>
      <p:grpSpPr>
        <a:xfrm>
          <a:off x="0" y="0"/>
          <a:ext cx="0" cy="0"/>
          <a:chOff x="0" y="0"/>
          <a:chExt cx="0" cy="0"/>
        </a:xfrm>
      </p:grpSpPr>
      <p:sp>
        <p:nvSpPr>
          <p:cNvPr id="2" name="Title 1"/>
          <p:cNvSpPr>
            <a:spLocks noGrp="1"/>
          </p:cNvSpPr>
          <p:nvPr>
            <p:ph type="title"/>
          </p:nvPr>
        </p:nvSpPr>
        <p:spPr>
          <a:xfrm>
            <a:off x="395536" y="356659"/>
            <a:ext cx="8280920" cy="946116"/>
          </a:xfrm>
        </p:spPr>
        <p:txBody>
          <a:bodyPr/>
          <a:lstStyle>
            <a:lvl1pPr>
              <a:defRPr>
                <a:solidFill>
                  <a:schemeClr val="tx2"/>
                </a:solidFill>
              </a:defRPr>
            </a:lvl1pPr>
          </a:lstStyle>
          <a:p>
            <a:r>
              <a:rPr lang="en-US"/>
              <a:t>Click to edit Master title style</a:t>
            </a:r>
            <a:endParaRPr lang="en-AU"/>
          </a:p>
        </p:txBody>
      </p:sp>
      <p:sp>
        <p:nvSpPr>
          <p:cNvPr id="3" name="Content Placeholder 2"/>
          <p:cNvSpPr>
            <a:spLocks noGrp="1"/>
          </p:cNvSpPr>
          <p:nvPr>
            <p:ph idx="1" hasCustomPrompt="1"/>
          </p:nvPr>
        </p:nvSpPr>
        <p:spPr>
          <a:xfrm>
            <a:off x="395536" y="1600201"/>
            <a:ext cx="8280920" cy="4709119"/>
          </a:xfrm>
        </p:spPr>
        <p:txBody>
          <a:bodyPr>
            <a:normAutofit/>
          </a:bodyPr>
          <a:lstStyle>
            <a:lvl1pPr>
              <a:defRPr sz="1100"/>
            </a:lvl1pPr>
            <a:lvl2pPr>
              <a:defRPr sz="1000"/>
            </a:lvl2pPr>
            <a:lvl3pPr>
              <a:defRPr sz="1000"/>
            </a:lvl3pPr>
            <a:lvl4pPr>
              <a:defRPr sz="900"/>
            </a:lvl4pPr>
            <a:lvl5pPr>
              <a:defRPr sz="900"/>
            </a:lvl5pPr>
          </a:lstStyle>
          <a:p>
            <a:pPr marL="1252538" lvl="2" indent="-363538">
              <a:lnSpc>
                <a:spcPct val="150000"/>
              </a:lnSpc>
              <a:spcBef>
                <a:spcPts val="0"/>
              </a:spcBef>
              <a:buFont typeface="+mj-lt"/>
              <a:buAutoNum type="alphaLcParenR"/>
            </a:pPr>
            <a:r>
              <a:rPr lang="en-AU" sz="1600"/>
              <a:t>Answer</a:t>
            </a:r>
          </a:p>
          <a:p>
            <a:pPr marL="1252538" lvl="2" indent="-363538">
              <a:lnSpc>
                <a:spcPct val="150000"/>
              </a:lnSpc>
              <a:spcBef>
                <a:spcPts val="0"/>
              </a:spcBef>
              <a:buFont typeface="+mj-lt"/>
              <a:buAutoNum type="alphaLcParenR"/>
            </a:pPr>
            <a:r>
              <a:rPr lang="en-AU" sz="1600"/>
              <a:t>Answer</a:t>
            </a:r>
          </a:p>
        </p:txBody>
      </p:sp>
      <p:sp>
        <p:nvSpPr>
          <p:cNvPr id="4" name="Date Placeholder 3"/>
          <p:cNvSpPr>
            <a:spLocks noGrp="1"/>
          </p:cNvSpPr>
          <p:nvPr>
            <p:ph type="dt" sz="half" idx="10"/>
          </p:nvPr>
        </p:nvSpPr>
        <p:spPr/>
        <p:txBody>
          <a:bodyPr/>
          <a:lstStyle>
            <a:lvl1pPr>
              <a:defRPr>
                <a:latin typeface="Arial" charset="0"/>
                <a:ea typeface="Arial" charset="0"/>
                <a:cs typeface="Arial" charset="0"/>
              </a:defRPr>
            </a:lvl1pPr>
          </a:lstStyle>
          <a:p>
            <a:endParaRPr lang="en-AU"/>
          </a:p>
        </p:txBody>
      </p:sp>
      <p:sp>
        <p:nvSpPr>
          <p:cNvPr id="5" name="Footer Placeholder 4"/>
          <p:cNvSpPr>
            <a:spLocks noGrp="1"/>
          </p:cNvSpPr>
          <p:nvPr>
            <p:ph type="ftr" sz="quarter" idx="11"/>
          </p:nvPr>
        </p:nvSpPr>
        <p:spPr/>
        <p:txBody>
          <a:bodyPr/>
          <a:lstStyle>
            <a:lvl1pPr>
              <a:defRPr>
                <a:latin typeface="Arial" charset="0"/>
                <a:ea typeface="Arial" charset="0"/>
                <a:cs typeface="Arial" charset="0"/>
              </a:defRPr>
            </a:lvl1pPr>
          </a:lstStyle>
          <a:p>
            <a:r>
              <a:rPr lang="en-AU"/>
              <a:t>Learning &amp; Business Systems | PLNTS | 1.1 (b) ii Telephone Communication - Telephone communication procedures V10.1 | Slide </a:t>
            </a:r>
          </a:p>
        </p:txBody>
      </p:sp>
      <p:sp>
        <p:nvSpPr>
          <p:cNvPr id="6" name="Slide Number Placeholder 5"/>
          <p:cNvSpPr>
            <a:spLocks noGrp="1"/>
          </p:cNvSpPr>
          <p:nvPr>
            <p:ph type="sldNum" sz="quarter" idx="12"/>
          </p:nvPr>
        </p:nvSpPr>
        <p:spPr/>
        <p:txBody>
          <a:bodyPr/>
          <a:lstStyle>
            <a:lvl1pPr>
              <a:defRPr>
                <a:solidFill>
                  <a:schemeClr val="tx2"/>
                </a:solidFill>
                <a:latin typeface="Arial" charset="0"/>
                <a:ea typeface="Arial" charset="0"/>
                <a:cs typeface="Arial" charset="0"/>
              </a:defRPr>
            </a:lvl1pPr>
          </a:lstStyle>
          <a:p>
            <a:r>
              <a:rPr lang="en-AU"/>
              <a:t>Page </a:t>
            </a:r>
            <a:fld id="{4A2A1DA9-8CAF-4BCA-B496-545B076AED2D}" type="slidenum">
              <a:rPr lang="en-AU" smtClean="0"/>
              <a:pPr/>
              <a:t>‹#›</a:t>
            </a:fld>
            <a:endParaRPr lang="en-AU"/>
          </a:p>
        </p:txBody>
      </p:sp>
    </p:spTree>
    <p:extLst>
      <p:ext uri="{BB962C8B-B14F-4D97-AF65-F5344CB8AC3E}">
        <p14:creationId xmlns:p14="http://schemas.microsoft.com/office/powerpoint/2010/main" val="40144210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Column Content">
    <p:bg>
      <p:bgPr>
        <a:solidFill>
          <a:schemeClr val="bg1"/>
        </a:solidFill>
        <a:effectLst/>
      </p:bgPr>
    </p:bg>
    <p:spTree>
      <p:nvGrpSpPr>
        <p:cNvPr id="1" name=""/>
        <p:cNvGrpSpPr/>
        <p:nvPr/>
      </p:nvGrpSpPr>
      <p:grpSpPr>
        <a:xfrm>
          <a:off x="0" y="0"/>
          <a:ext cx="0" cy="0"/>
          <a:chOff x="0" y="0"/>
          <a:chExt cx="0" cy="0"/>
        </a:xfrm>
      </p:grpSpPr>
      <p:sp>
        <p:nvSpPr>
          <p:cNvPr id="15" name="Footer Placeholder 3">
            <a:extLst>
              <a:ext uri="{FF2B5EF4-FFF2-40B4-BE49-F238E27FC236}">
                <a16:creationId xmlns:a16="http://schemas.microsoft.com/office/drawing/2014/main" id="{2E84D184-0E36-4D4E-BB2E-2CD914E38942}"/>
              </a:ext>
            </a:extLst>
          </p:cNvPr>
          <p:cNvSpPr>
            <a:spLocks noGrp="1"/>
          </p:cNvSpPr>
          <p:nvPr>
            <p:ph type="ftr" sz="quarter" idx="3"/>
          </p:nvPr>
        </p:nvSpPr>
        <p:spPr>
          <a:xfrm>
            <a:off x="291903" y="6188902"/>
            <a:ext cx="3086100" cy="365125"/>
          </a:xfrm>
          <a:prstGeom prst="rect">
            <a:avLst/>
          </a:prstGeom>
        </p:spPr>
        <p:txBody>
          <a:bodyPr vert="horz" lIns="0" tIns="0" rIns="0" bIns="0" rtlCol="0" anchor="b" anchorCtr="0"/>
          <a:lstStyle>
            <a:lvl1pPr algn="l">
              <a:defRPr sz="825" b="0" i="0">
                <a:solidFill>
                  <a:schemeClr val="tx2"/>
                </a:solidFill>
                <a:latin typeface="Arial" panose="020B0604020202020204" pitchFamily="34" charset="0"/>
                <a:cs typeface="Arial" panose="020B0604020202020204" pitchFamily="34" charset="0"/>
              </a:defRPr>
            </a:lvl1pPr>
          </a:lstStyle>
          <a:p>
            <a:r>
              <a:rPr lang="en-AU"/>
              <a:t>Learning &amp; Business Systems | PLNTS | 1.1 (b) ii Telephone Communication - Telephone communication procedures V10.1 | Slide </a:t>
            </a:r>
            <a:endParaRPr lang="en-US" dirty="0"/>
          </a:p>
        </p:txBody>
      </p:sp>
      <p:sp>
        <p:nvSpPr>
          <p:cNvPr id="2" name="Title 1">
            <a:extLst>
              <a:ext uri="{FF2B5EF4-FFF2-40B4-BE49-F238E27FC236}">
                <a16:creationId xmlns:a16="http://schemas.microsoft.com/office/drawing/2014/main" id="{230DD9A7-09FE-4E1B-A672-CED018A0372F}"/>
              </a:ext>
            </a:extLst>
          </p:cNvPr>
          <p:cNvSpPr>
            <a:spLocks noGrp="1"/>
          </p:cNvSpPr>
          <p:nvPr>
            <p:ph type="title"/>
          </p:nvPr>
        </p:nvSpPr>
        <p:spPr/>
        <p:txBody>
          <a:bodyPr>
            <a:noAutofit/>
          </a:bodyPr>
          <a:lstStyle>
            <a:lvl1pPr>
              <a:defRPr sz="2400">
                <a:solidFill>
                  <a:schemeClr val="tx2"/>
                </a:solidFill>
                <a:latin typeface="Arial" panose="020B0604020202020204" pitchFamily="34" charset="0"/>
                <a:cs typeface="Arial" panose="020B0604020202020204" pitchFamily="34" charset="0"/>
              </a:defRPr>
            </a:lvl1pPr>
          </a:lstStyle>
          <a:p>
            <a:r>
              <a:rPr lang="en-US"/>
              <a:t>Click to edit Master title style</a:t>
            </a:r>
            <a:endParaRPr lang="en-AU" dirty="0"/>
          </a:p>
        </p:txBody>
      </p:sp>
      <p:sp>
        <p:nvSpPr>
          <p:cNvPr id="16" name="Text Placeholder 2078">
            <a:extLst>
              <a:ext uri="{FF2B5EF4-FFF2-40B4-BE49-F238E27FC236}">
                <a16:creationId xmlns:a16="http://schemas.microsoft.com/office/drawing/2014/main" id="{DE976D40-EB64-8443-8524-2F97084E2CFB}"/>
              </a:ext>
            </a:extLst>
          </p:cNvPr>
          <p:cNvSpPr>
            <a:spLocks noGrp="1"/>
          </p:cNvSpPr>
          <p:nvPr>
            <p:ph type="body" sz="quarter" idx="15" hasCustomPrompt="1"/>
          </p:nvPr>
        </p:nvSpPr>
        <p:spPr>
          <a:xfrm>
            <a:off x="291902" y="1175569"/>
            <a:ext cx="8575485" cy="276999"/>
          </a:xfrm>
        </p:spPr>
        <p:txBody>
          <a:bodyPr wrap="square">
            <a:noAutofit/>
          </a:bodyPr>
          <a:lstStyle>
            <a:lvl1pPr>
              <a:defRPr sz="1350" b="0" i="0">
                <a:solidFill>
                  <a:schemeClr val="accent5"/>
                </a:solidFill>
                <a:latin typeface="Arial" panose="020B0604020202020204" pitchFamily="34" charset="0"/>
                <a:cs typeface="Arial" panose="020B0604020202020204" pitchFamily="34" charset="0"/>
              </a:defRPr>
            </a:lvl1pPr>
            <a:lvl2pPr marL="0" indent="0">
              <a:buNone/>
              <a:defRPr/>
            </a:lvl2pPr>
          </a:lstStyle>
          <a:p>
            <a:pPr lvl="0"/>
            <a:r>
              <a:rPr lang="en-US" dirty="0"/>
              <a:t>Subtitle goes here</a:t>
            </a:r>
          </a:p>
        </p:txBody>
      </p:sp>
      <p:pic>
        <p:nvPicPr>
          <p:cNvPr id="26" name="Picture 2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2231658">
            <a:off x="5380471" y="5712680"/>
            <a:ext cx="2815459" cy="3011410"/>
          </a:xfrm>
          <a:prstGeom prst="rect">
            <a:avLst/>
          </a:prstGeom>
        </p:spPr>
      </p:pic>
      <p:pic>
        <p:nvPicPr>
          <p:cNvPr id="27" name="Picture 2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657457" y="6102408"/>
            <a:ext cx="1824132" cy="1951286"/>
          </a:xfrm>
          <a:prstGeom prst="rect">
            <a:avLst/>
          </a:prstGeom>
        </p:spPr>
      </p:pic>
      <p:pic>
        <p:nvPicPr>
          <p:cNvPr id="28" name="Picture 2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477964" y="-2861078"/>
            <a:ext cx="3300164" cy="3529851"/>
          </a:xfrm>
          <a:prstGeom prst="rect">
            <a:avLst/>
          </a:prstGeom>
        </p:spPr>
      </p:pic>
      <p:sp>
        <p:nvSpPr>
          <p:cNvPr id="12" name="Content Placeholder 4"/>
          <p:cNvSpPr>
            <a:spLocks noGrp="1"/>
          </p:cNvSpPr>
          <p:nvPr>
            <p:ph sz="quarter" idx="18" hasCustomPrompt="1"/>
          </p:nvPr>
        </p:nvSpPr>
        <p:spPr>
          <a:xfrm>
            <a:off x="291614" y="1881188"/>
            <a:ext cx="8554915" cy="4030662"/>
          </a:xfrm>
        </p:spPr>
        <p:txBody>
          <a:bodyPr/>
          <a:lstStyle>
            <a:lvl1pPr marL="0" marR="0" indent="0" algn="l" defTabSz="685798" rtl="0" eaLnBrk="1" fontAlgn="auto" latinLnBrk="0" hangingPunct="1">
              <a:lnSpc>
                <a:spcPct val="120000"/>
              </a:lnSpc>
              <a:spcBef>
                <a:spcPts val="0"/>
              </a:spcBef>
              <a:spcAft>
                <a:spcPts val="600"/>
              </a:spcAft>
              <a:buClrTx/>
              <a:buSzTx/>
              <a:buFont typeface="Arial" charset="0"/>
              <a:buNone/>
              <a:tabLst/>
              <a:defRPr baseline="0">
                <a:solidFill>
                  <a:schemeClr val="tx1"/>
                </a:solidFill>
              </a:defRPr>
            </a:lvl1pPr>
            <a:lvl2pPr marL="108000" marR="0" indent="-108000" algn="l" defTabSz="685798" rtl="0" eaLnBrk="1" fontAlgn="auto" latinLnBrk="0" hangingPunct="1">
              <a:lnSpc>
                <a:spcPct val="120000"/>
              </a:lnSpc>
              <a:spcBef>
                <a:spcPts val="0"/>
              </a:spcBef>
              <a:spcAft>
                <a:spcPts val="600"/>
              </a:spcAft>
              <a:buClrTx/>
              <a:buSzTx/>
              <a:buFont typeface="Arial" panose="020B0604020202020204" pitchFamily="34" charset="0"/>
              <a:buChar char="•"/>
              <a:tabLst/>
              <a:defRPr>
                <a:solidFill>
                  <a:schemeClr val="tx1"/>
                </a:solidFill>
              </a:defRPr>
            </a:lvl2pPr>
            <a:lvl3pPr marL="215999" marR="0" indent="-108000" algn="l" defTabSz="685798" rtl="0" eaLnBrk="1" fontAlgn="auto" latinLnBrk="0" hangingPunct="1">
              <a:lnSpc>
                <a:spcPct val="120000"/>
              </a:lnSpc>
              <a:spcBef>
                <a:spcPts val="0"/>
              </a:spcBef>
              <a:spcAft>
                <a:spcPts val="600"/>
              </a:spcAft>
              <a:buClrTx/>
              <a:buSzTx/>
              <a:buFont typeface="Monaco" pitchFamily="2" charset="77"/>
              <a:buChar char="⎼"/>
              <a:tabLst/>
              <a:defRPr>
                <a:solidFill>
                  <a:schemeClr val="tx1"/>
                </a:solidFill>
              </a:defRPr>
            </a:lvl3pPr>
            <a:lvl4pPr marL="323999" marR="0" indent="-108000" algn="l" defTabSz="685798" rtl="0" eaLnBrk="1" fontAlgn="auto" latinLnBrk="0" hangingPunct="1">
              <a:lnSpc>
                <a:spcPct val="120000"/>
              </a:lnSpc>
              <a:spcBef>
                <a:spcPts val="0"/>
              </a:spcBef>
              <a:spcAft>
                <a:spcPts val="600"/>
              </a:spcAft>
              <a:buClrTx/>
              <a:buSzTx/>
              <a:buFont typeface="System Font Regular"/>
              <a:buChar char="»"/>
              <a:tabLst/>
              <a:defRPr>
                <a:solidFill>
                  <a:schemeClr val="tx1"/>
                </a:solidFill>
              </a:defRPr>
            </a:lvl4pPr>
            <a:lvl5pPr>
              <a:defRPr>
                <a:solidFill>
                  <a:schemeClr val="bg1"/>
                </a:solidFill>
              </a:defRPr>
            </a:lvl5pPr>
          </a:lstStyle>
          <a:p>
            <a:pPr lvl="0"/>
            <a:r>
              <a:rPr lang="en-US" dirty="0"/>
              <a:t>Arial Size 14</a:t>
            </a:r>
          </a:p>
          <a:p>
            <a:pPr lvl="1"/>
            <a:r>
              <a:rPr lang="en-US" dirty="0"/>
              <a:t>Arial Size 14</a:t>
            </a:r>
          </a:p>
          <a:p>
            <a:pPr lvl="2"/>
            <a:r>
              <a:rPr lang="en-US" dirty="0"/>
              <a:t>Arial Size 12</a:t>
            </a:r>
          </a:p>
          <a:p>
            <a:pPr lvl="3"/>
            <a:r>
              <a:rPr lang="en-US" dirty="0"/>
              <a:t>Arial Size 12</a:t>
            </a:r>
          </a:p>
        </p:txBody>
      </p:sp>
    </p:spTree>
    <p:extLst>
      <p:ext uri="{BB962C8B-B14F-4D97-AF65-F5344CB8AC3E}">
        <p14:creationId xmlns:p14="http://schemas.microsoft.com/office/powerpoint/2010/main" val="593188877"/>
      </p:ext>
    </p:extLst>
  </p:cSld>
  <p:clrMapOvr>
    <a:masterClrMapping/>
  </p:clrMapOvr>
  <p:transition>
    <p:fade/>
  </p:transition>
  <p:extLst mod="1">
    <p:ext uri="{DCECCB84-F9BA-43D5-87BE-67443E8EF086}">
      <p15:sldGuideLst xmlns:p15="http://schemas.microsoft.com/office/powerpoint/2012/main">
        <p15:guide id="1" orient="horz" pos="372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Divider - 2 Placehol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8" name="Text Placeholder 2078">
            <a:extLst>
              <a:ext uri="{FF2B5EF4-FFF2-40B4-BE49-F238E27FC236}">
                <a16:creationId xmlns:a16="http://schemas.microsoft.com/office/drawing/2014/main" id="{D3261B0B-59AF-AC42-8E88-1F4183CADE4A}"/>
              </a:ext>
            </a:extLst>
          </p:cNvPr>
          <p:cNvSpPr>
            <a:spLocks noGrp="1"/>
          </p:cNvSpPr>
          <p:nvPr>
            <p:ph type="body" sz="quarter" idx="15" hasCustomPrompt="1"/>
          </p:nvPr>
        </p:nvSpPr>
        <p:spPr>
          <a:xfrm>
            <a:off x="5096828" y="3059141"/>
            <a:ext cx="3664986" cy="931618"/>
          </a:xfrm>
          <a:prstGeom prst="rect">
            <a:avLst/>
          </a:prstGeom>
        </p:spPr>
        <p:txBody>
          <a:bodyPr wrap="square" lIns="0">
            <a:noAutofit/>
          </a:bodyPr>
          <a:lstStyle>
            <a:lvl1pPr marL="0" indent="0">
              <a:buNone/>
              <a:defRPr sz="1800" b="1" i="0">
                <a:solidFill>
                  <a:schemeClr val="bg1"/>
                </a:solidFill>
                <a:latin typeface="Arial" panose="020B0604020202020204" pitchFamily="34" charset="0"/>
                <a:cs typeface="Arial" panose="020B0604020202020204" pitchFamily="34" charset="0"/>
              </a:defRPr>
            </a:lvl1pPr>
            <a:lvl2pPr marL="0" indent="0">
              <a:buNone/>
              <a:defRPr/>
            </a:lvl2pPr>
          </a:lstStyle>
          <a:p>
            <a:pPr lvl="0"/>
            <a:r>
              <a:rPr lang="en-US"/>
              <a:t>Subtitle goes here</a:t>
            </a:r>
          </a:p>
        </p:txBody>
      </p:sp>
      <p:sp>
        <p:nvSpPr>
          <p:cNvPr id="17" name="Title 8">
            <a:extLst>
              <a:ext uri="{FF2B5EF4-FFF2-40B4-BE49-F238E27FC236}">
                <a16:creationId xmlns:a16="http://schemas.microsoft.com/office/drawing/2014/main" id="{4C77762C-D1E8-41D0-BDF5-16B2E2FB0FDA}"/>
              </a:ext>
            </a:extLst>
          </p:cNvPr>
          <p:cNvSpPr>
            <a:spLocks noGrp="1"/>
          </p:cNvSpPr>
          <p:nvPr>
            <p:ph type="title" hasCustomPrompt="1"/>
          </p:nvPr>
        </p:nvSpPr>
        <p:spPr>
          <a:xfrm>
            <a:off x="5096832" y="1833967"/>
            <a:ext cx="3664985" cy="1107996"/>
          </a:xfrm>
        </p:spPr>
        <p:txBody>
          <a:bodyPr anchor="b">
            <a:noAutofit/>
          </a:bodyPr>
          <a:lstStyle>
            <a:lvl1pPr>
              <a:lnSpc>
                <a:spcPct val="90000"/>
              </a:lnSpc>
              <a:defRPr sz="3000">
                <a:solidFill>
                  <a:schemeClr val="bg1"/>
                </a:solidFill>
              </a:defRPr>
            </a:lvl1pPr>
          </a:lstStyle>
          <a:p>
            <a:r>
              <a:rPr lang="en-US"/>
              <a:t>Divider title goes here</a:t>
            </a:r>
            <a:endParaRPr lang="en-AU"/>
          </a:p>
        </p:txBody>
      </p:sp>
      <p:cxnSp>
        <p:nvCxnSpPr>
          <p:cNvPr id="19" name="Straight Connector 18">
            <a:extLst>
              <a:ext uri="{FF2B5EF4-FFF2-40B4-BE49-F238E27FC236}">
                <a16:creationId xmlns:a16="http://schemas.microsoft.com/office/drawing/2014/main" id="{00741CFD-7DEE-490C-8563-C8C4EF3060AD}"/>
              </a:ext>
              <a:ext uri="{C183D7F6-B498-43B3-948B-1728B52AA6E4}">
                <adec:decorative xmlns="" xmlns:adec="http://schemas.microsoft.com/office/drawing/2017/decorative" val="1"/>
              </a:ext>
            </a:extLst>
          </p:cNvPr>
          <p:cNvCxnSpPr/>
          <p:nvPr userDrawn="1"/>
        </p:nvCxnSpPr>
        <p:spPr>
          <a:xfrm>
            <a:off x="252796" y="388436"/>
            <a:ext cx="0" cy="10800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875D8F5-C831-4AC7-AE09-4DA65EE17051}"/>
              </a:ext>
            </a:extLst>
          </p:cNvPr>
          <p:cNvSpPr txBox="1"/>
          <p:nvPr userDrawn="1"/>
        </p:nvSpPr>
        <p:spPr>
          <a:xfrm>
            <a:off x="306969" y="365498"/>
            <a:ext cx="1673535" cy="138499"/>
          </a:xfrm>
          <a:prstGeom prst="rect">
            <a:avLst/>
          </a:prstGeom>
          <a:noFill/>
        </p:spPr>
        <p:txBody>
          <a:bodyPr wrap="none" lIns="0" tIns="0" rIns="0" bIns="0" rtlCol="0">
            <a:spAutoFit/>
          </a:bodyPr>
          <a:lstStyle/>
          <a:p>
            <a:r>
              <a:rPr lang="en-AU" sz="900" b="1" i="0">
                <a:solidFill>
                  <a:schemeClr val="bg1"/>
                </a:solidFill>
                <a:latin typeface="Arial" panose="020B0604020202020204" pitchFamily="34" charset="0"/>
                <a:cs typeface="Arial" panose="020B0604020202020204" pitchFamily="34" charset="0"/>
              </a:rPr>
              <a:t>NSW Department of Education</a:t>
            </a:r>
          </a:p>
        </p:txBody>
      </p:sp>
      <p:pic>
        <p:nvPicPr>
          <p:cNvPr id="10" name="Picture 9" descr="NSW Government Logo" title="NSW Government Logo"/>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186017" y="5912575"/>
            <a:ext cx="665883" cy="720000"/>
          </a:xfrm>
          <a:prstGeom prst="rect">
            <a:avLst/>
          </a:prstGeom>
        </p:spPr>
      </p:pic>
      <p:sp>
        <p:nvSpPr>
          <p:cNvPr id="9" name="Picture Placeholder 3">
            <a:extLst>
              <a:ext uri="{FF2B5EF4-FFF2-40B4-BE49-F238E27FC236}">
                <a16:creationId xmlns:a16="http://schemas.microsoft.com/office/drawing/2014/main" id="{223F6E78-7528-7440-B004-6002B939DF24}"/>
              </a:ext>
            </a:extLst>
          </p:cNvPr>
          <p:cNvSpPr>
            <a:spLocks noGrp="1"/>
          </p:cNvSpPr>
          <p:nvPr>
            <p:ph type="pic" sz="quarter" idx="16" hasCustomPrompt="1"/>
          </p:nvPr>
        </p:nvSpPr>
        <p:spPr>
          <a:xfrm>
            <a:off x="72375" y="1123431"/>
            <a:ext cx="4753626" cy="4753626"/>
          </a:xfrm>
          <a:prstGeom prst="ellipse">
            <a:avLst/>
          </a:prstGeom>
        </p:spPr>
        <p:txBody>
          <a:bodyPr anchor="ctr"/>
          <a:lstStyle>
            <a:lvl1pPr algn="ctr">
              <a:defRPr>
                <a:solidFill>
                  <a:schemeClr val="bg1"/>
                </a:solidFill>
              </a:defRPr>
            </a:lvl1pPr>
          </a:lstStyle>
          <a:p>
            <a:r>
              <a:rPr lang="en-US"/>
              <a:t>Insert image here</a:t>
            </a:r>
          </a:p>
        </p:txBody>
      </p:sp>
    </p:spTree>
    <p:extLst>
      <p:ext uri="{BB962C8B-B14F-4D97-AF65-F5344CB8AC3E}">
        <p14:creationId xmlns:p14="http://schemas.microsoft.com/office/powerpoint/2010/main" val="3443894679"/>
      </p:ext>
    </p:extLst>
  </p:cSld>
  <p:clrMapOvr>
    <a:masterClrMapping/>
  </p:clrMapOvr>
  <p:transition>
    <p:fade/>
  </p:transition>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ivider -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8" name="Text Placeholder 2078">
            <a:extLst>
              <a:ext uri="{FF2B5EF4-FFF2-40B4-BE49-F238E27FC236}">
                <a16:creationId xmlns:a16="http://schemas.microsoft.com/office/drawing/2014/main" id="{D3261B0B-59AF-AC42-8E88-1F4183CADE4A}"/>
              </a:ext>
            </a:extLst>
          </p:cNvPr>
          <p:cNvSpPr>
            <a:spLocks noGrp="1"/>
          </p:cNvSpPr>
          <p:nvPr>
            <p:ph type="body" sz="quarter" idx="15" hasCustomPrompt="1"/>
          </p:nvPr>
        </p:nvSpPr>
        <p:spPr>
          <a:xfrm>
            <a:off x="263806" y="4048760"/>
            <a:ext cx="3477026" cy="904985"/>
          </a:xfrm>
          <a:prstGeom prst="rect">
            <a:avLst/>
          </a:prstGeom>
        </p:spPr>
        <p:txBody>
          <a:bodyPr wrap="square" lIns="0">
            <a:noAutofit/>
          </a:bodyPr>
          <a:lstStyle>
            <a:lvl1pPr marL="0" indent="0">
              <a:buNone/>
              <a:defRPr sz="1800" b="1" i="0">
                <a:solidFill>
                  <a:schemeClr val="bg1"/>
                </a:solidFill>
                <a:latin typeface="Arial" panose="020B0604020202020204" pitchFamily="34" charset="0"/>
                <a:cs typeface="Arial" panose="020B0604020202020204" pitchFamily="34" charset="0"/>
              </a:defRPr>
            </a:lvl1pPr>
            <a:lvl2pPr marL="0" indent="0">
              <a:buNone/>
              <a:defRPr/>
            </a:lvl2pPr>
          </a:lstStyle>
          <a:p>
            <a:pPr lvl="0"/>
            <a:r>
              <a:rPr lang="en-US"/>
              <a:t>Subtitle goes here</a:t>
            </a:r>
          </a:p>
        </p:txBody>
      </p:sp>
      <p:sp>
        <p:nvSpPr>
          <p:cNvPr id="17" name="Title 8">
            <a:extLst>
              <a:ext uri="{FF2B5EF4-FFF2-40B4-BE49-F238E27FC236}">
                <a16:creationId xmlns:a16="http://schemas.microsoft.com/office/drawing/2014/main" id="{4C77762C-D1E8-41D0-BDF5-16B2E2FB0FDA}"/>
              </a:ext>
            </a:extLst>
          </p:cNvPr>
          <p:cNvSpPr>
            <a:spLocks noGrp="1"/>
          </p:cNvSpPr>
          <p:nvPr>
            <p:ph type="title" hasCustomPrompt="1"/>
          </p:nvPr>
        </p:nvSpPr>
        <p:spPr>
          <a:xfrm>
            <a:off x="263808" y="2823581"/>
            <a:ext cx="3477025" cy="1107996"/>
          </a:xfrm>
        </p:spPr>
        <p:txBody>
          <a:bodyPr anchor="b">
            <a:noAutofit/>
          </a:bodyPr>
          <a:lstStyle>
            <a:lvl1pPr>
              <a:lnSpc>
                <a:spcPct val="90000"/>
              </a:lnSpc>
              <a:defRPr sz="3000">
                <a:solidFill>
                  <a:schemeClr val="bg1"/>
                </a:solidFill>
              </a:defRPr>
            </a:lvl1pPr>
          </a:lstStyle>
          <a:p>
            <a:r>
              <a:rPr lang="en-US"/>
              <a:t>Divider title goes here</a:t>
            </a:r>
            <a:endParaRPr lang="en-AU"/>
          </a:p>
        </p:txBody>
      </p:sp>
      <p:cxnSp>
        <p:nvCxnSpPr>
          <p:cNvPr id="19" name="Straight Connector 18">
            <a:extLst>
              <a:ext uri="{FF2B5EF4-FFF2-40B4-BE49-F238E27FC236}">
                <a16:creationId xmlns:a16="http://schemas.microsoft.com/office/drawing/2014/main" id="{00741CFD-7DEE-490C-8563-C8C4EF3060AD}"/>
              </a:ext>
              <a:ext uri="{C183D7F6-B498-43B3-948B-1728B52AA6E4}">
                <adec:decorative xmlns="" xmlns:adec="http://schemas.microsoft.com/office/drawing/2017/decorative" val="1"/>
              </a:ext>
            </a:extLst>
          </p:cNvPr>
          <p:cNvCxnSpPr/>
          <p:nvPr userDrawn="1"/>
        </p:nvCxnSpPr>
        <p:spPr>
          <a:xfrm>
            <a:off x="252796" y="388436"/>
            <a:ext cx="0" cy="10800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875D8F5-C831-4AC7-AE09-4DA65EE17051}"/>
              </a:ext>
            </a:extLst>
          </p:cNvPr>
          <p:cNvSpPr txBox="1"/>
          <p:nvPr userDrawn="1"/>
        </p:nvSpPr>
        <p:spPr>
          <a:xfrm>
            <a:off x="306969" y="365498"/>
            <a:ext cx="1673535" cy="138499"/>
          </a:xfrm>
          <a:prstGeom prst="rect">
            <a:avLst/>
          </a:prstGeom>
          <a:noFill/>
        </p:spPr>
        <p:txBody>
          <a:bodyPr wrap="none" lIns="0" tIns="0" rIns="0" bIns="0" rtlCol="0">
            <a:spAutoFit/>
          </a:bodyPr>
          <a:lstStyle/>
          <a:p>
            <a:r>
              <a:rPr lang="en-AU" sz="900" b="1" i="0">
                <a:solidFill>
                  <a:schemeClr val="bg1"/>
                </a:solidFill>
                <a:latin typeface="Arial" panose="020B0604020202020204" pitchFamily="34" charset="0"/>
                <a:cs typeface="Arial" panose="020B0604020202020204" pitchFamily="34" charset="0"/>
              </a:rPr>
              <a:t>NSW Department of Education</a:t>
            </a:r>
          </a:p>
        </p:txBody>
      </p:sp>
      <p:pic>
        <p:nvPicPr>
          <p:cNvPr id="10" name="Picture 9" descr="NSW Government Logo" title="NSW Government Logo"/>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73748" y="5912575"/>
            <a:ext cx="665883" cy="720000"/>
          </a:xfrm>
          <a:prstGeom prst="rect">
            <a:avLst/>
          </a:prstGeom>
        </p:spPr>
      </p:pic>
    </p:spTree>
    <p:extLst>
      <p:ext uri="{BB962C8B-B14F-4D97-AF65-F5344CB8AC3E}">
        <p14:creationId xmlns:p14="http://schemas.microsoft.com/office/powerpoint/2010/main" val="2383229777"/>
      </p:ext>
    </p:extLst>
  </p:cSld>
  <p:clrMapOvr>
    <a:masterClrMapping/>
  </p:clrMapOvr>
  <p:transition>
    <p:fade/>
  </p:transition>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ivider -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Students laughing together&#10;">
            <a:extLst>
              <a:ext uri="{FF2B5EF4-FFF2-40B4-BE49-F238E27FC236}">
                <a16:creationId xmlns:a16="http://schemas.microsoft.com/office/drawing/2014/main" id="{003C764F-E1E8-4742-B073-1F328976771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081424" y="1019624"/>
            <a:ext cx="5062575" cy="4991482"/>
          </a:xfrm>
          <a:prstGeom prst="rect">
            <a:avLst/>
          </a:prstGeom>
        </p:spPr>
      </p:pic>
      <p:sp>
        <p:nvSpPr>
          <p:cNvPr id="28" name="Text Placeholder 2078">
            <a:extLst>
              <a:ext uri="{FF2B5EF4-FFF2-40B4-BE49-F238E27FC236}">
                <a16:creationId xmlns:a16="http://schemas.microsoft.com/office/drawing/2014/main" id="{D3261B0B-59AF-AC42-8E88-1F4183CADE4A}"/>
              </a:ext>
            </a:extLst>
          </p:cNvPr>
          <p:cNvSpPr>
            <a:spLocks noGrp="1"/>
          </p:cNvSpPr>
          <p:nvPr>
            <p:ph type="body" sz="quarter" idx="15" hasCustomPrompt="1"/>
          </p:nvPr>
        </p:nvSpPr>
        <p:spPr>
          <a:xfrm>
            <a:off x="273748" y="4048755"/>
            <a:ext cx="3477026" cy="1242336"/>
          </a:xfrm>
          <a:prstGeom prst="rect">
            <a:avLst/>
          </a:prstGeom>
        </p:spPr>
        <p:txBody>
          <a:bodyPr wrap="square" lIns="0">
            <a:noAutofit/>
          </a:bodyPr>
          <a:lstStyle>
            <a:lvl1pPr marL="0" indent="0">
              <a:buNone/>
              <a:defRPr sz="1800" b="1" i="0">
                <a:solidFill>
                  <a:schemeClr val="bg1"/>
                </a:solidFill>
                <a:latin typeface="Arial" panose="020B0604020202020204" pitchFamily="34" charset="0"/>
                <a:cs typeface="Arial" panose="020B0604020202020204" pitchFamily="34" charset="0"/>
              </a:defRPr>
            </a:lvl1pPr>
            <a:lvl2pPr marL="0" indent="0">
              <a:buNone/>
              <a:defRPr/>
            </a:lvl2pPr>
          </a:lstStyle>
          <a:p>
            <a:pPr lvl="0"/>
            <a:r>
              <a:rPr lang="en-US"/>
              <a:t>Subtitle goes here</a:t>
            </a:r>
          </a:p>
        </p:txBody>
      </p:sp>
      <p:sp>
        <p:nvSpPr>
          <p:cNvPr id="17" name="Title 8">
            <a:extLst>
              <a:ext uri="{FF2B5EF4-FFF2-40B4-BE49-F238E27FC236}">
                <a16:creationId xmlns:a16="http://schemas.microsoft.com/office/drawing/2014/main" id="{4C77762C-D1E8-41D0-BDF5-16B2E2FB0FDA}"/>
              </a:ext>
            </a:extLst>
          </p:cNvPr>
          <p:cNvSpPr>
            <a:spLocks noGrp="1"/>
          </p:cNvSpPr>
          <p:nvPr>
            <p:ph type="title" hasCustomPrompt="1"/>
          </p:nvPr>
        </p:nvSpPr>
        <p:spPr>
          <a:xfrm>
            <a:off x="273750" y="2823581"/>
            <a:ext cx="3477025" cy="1107996"/>
          </a:xfrm>
        </p:spPr>
        <p:txBody>
          <a:bodyPr anchor="b">
            <a:noAutofit/>
          </a:bodyPr>
          <a:lstStyle>
            <a:lvl1pPr>
              <a:lnSpc>
                <a:spcPct val="90000"/>
              </a:lnSpc>
              <a:defRPr sz="3000">
                <a:solidFill>
                  <a:schemeClr val="bg1"/>
                </a:solidFill>
              </a:defRPr>
            </a:lvl1pPr>
          </a:lstStyle>
          <a:p>
            <a:r>
              <a:rPr lang="en-US"/>
              <a:t>Divider title goes here</a:t>
            </a:r>
            <a:endParaRPr lang="en-AU"/>
          </a:p>
        </p:txBody>
      </p:sp>
      <p:cxnSp>
        <p:nvCxnSpPr>
          <p:cNvPr id="19" name="Straight Connector 18">
            <a:extLst>
              <a:ext uri="{FF2B5EF4-FFF2-40B4-BE49-F238E27FC236}">
                <a16:creationId xmlns:a16="http://schemas.microsoft.com/office/drawing/2014/main" id="{00741CFD-7DEE-490C-8563-C8C4EF3060AD}"/>
              </a:ext>
              <a:ext uri="{C183D7F6-B498-43B3-948B-1728B52AA6E4}">
                <adec:decorative xmlns="" xmlns:adec="http://schemas.microsoft.com/office/drawing/2017/decorative" val="1"/>
              </a:ext>
            </a:extLst>
          </p:cNvPr>
          <p:cNvCxnSpPr/>
          <p:nvPr userDrawn="1"/>
        </p:nvCxnSpPr>
        <p:spPr>
          <a:xfrm>
            <a:off x="252796" y="388436"/>
            <a:ext cx="0" cy="10800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875D8F5-C831-4AC7-AE09-4DA65EE17051}"/>
              </a:ext>
            </a:extLst>
          </p:cNvPr>
          <p:cNvSpPr txBox="1"/>
          <p:nvPr userDrawn="1"/>
        </p:nvSpPr>
        <p:spPr>
          <a:xfrm>
            <a:off x="306969" y="365498"/>
            <a:ext cx="1673535" cy="138499"/>
          </a:xfrm>
          <a:prstGeom prst="rect">
            <a:avLst/>
          </a:prstGeom>
          <a:noFill/>
        </p:spPr>
        <p:txBody>
          <a:bodyPr wrap="none" lIns="0" tIns="0" rIns="0" bIns="0" rtlCol="0">
            <a:spAutoFit/>
          </a:bodyPr>
          <a:lstStyle/>
          <a:p>
            <a:r>
              <a:rPr lang="en-AU" sz="900" b="1" i="0">
                <a:solidFill>
                  <a:schemeClr val="bg1"/>
                </a:solidFill>
                <a:latin typeface="Arial" panose="020B0604020202020204" pitchFamily="34" charset="0"/>
                <a:cs typeface="Arial" panose="020B0604020202020204" pitchFamily="34" charset="0"/>
              </a:rPr>
              <a:t>NSW Department of Education</a:t>
            </a:r>
          </a:p>
        </p:txBody>
      </p:sp>
      <p:pic>
        <p:nvPicPr>
          <p:cNvPr id="10" name="Picture 9" descr="NSW Government Logo" title="NSW Government Logo"/>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73748" y="5912575"/>
            <a:ext cx="665883" cy="720000"/>
          </a:xfrm>
          <a:prstGeom prst="rect">
            <a:avLst/>
          </a:prstGeom>
        </p:spPr>
      </p:pic>
      <p:sp>
        <p:nvSpPr>
          <p:cNvPr id="4" name="TextBox 3">
            <a:extLst>
              <a:ext uri="{FF2B5EF4-FFF2-40B4-BE49-F238E27FC236}">
                <a16:creationId xmlns:a16="http://schemas.microsoft.com/office/drawing/2014/main" id="{59B9EF07-244D-5B40-AF47-F375070E50B3}"/>
              </a:ext>
            </a:extLst>
          </p:cNvPr>
          <p:cNvSpPr txBox="1"/>
          <p:nvPr userDrawn="1"/>
        </p:nvSpPr>
        <p:spPr>
          <a:xfrm>
            <a:off x="2899719" y="897924"/>
            <a:ext cx="0" cy="0"/>
          </a:xfrm>
          <a:prstGeom prst="rect">
            <a:avLst/>
          </a:prstGeom>
          <a:noFill/>
        </p:spPr>
        <p:txBody>
          <a:bodyPr wrap="none" lIns="0" tIns="0" rIns="0" bIns="0" rtlCol="0">
            <a:noAutofit/>
          </a:bodyPr>
          <a:lstStyle/>
          <a:p>
            <a:pPr algn="l"/>
            <a:endParaRPr lang="en-US" sz="1400" err="1"/>
          </a:p>
        </p:txBody>
      </p:sp>
    </p:spTree>
    <p:extLst>
      <p:ext uri="{BB962C8B-B14F-4D97-AF65-F5344CB8AC3E}">
        <p14:creationId xmlns:p14="http://schemas.microsoft.com/office/powerpoint/2010/main" val="2520100275"/>
      </p:ext>
    </p:extLst>
  </p:cSld>
  <p:clrMapOvr>
    <a:masterClrMapping/>
  </p:clrMapOvr>
  <p:transition>
    <p:fade/>
  </p:transition>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Divider - 4 Placehol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8" name="Text Placeholder 2078">
            <a:extLst>
              <a:ext uri="{FF2B5EF4-FFF2-40B4-BE49-F238E27FC236}">
                <a16:creationId xmlns:a16="http://schemas.microsoft.com/office/drawing/2014/main" id="{D3261B0B-59AF-AC42-8E88-1F4183CADE4A}"/>
              </a:ext>
            </a:extLst>
          </p:cNvPr>
          <p:cNvSpPr>
            <a:spLocks noGrp="1"/>
          </p:cNvSpPr>
          <p:nvPr>
            <p:ph type="body" sz="quarter" idx="15" hasCustomPrompt="1"/>
          </p:nvPr>
        </p:nvSpPr>
        <p:spPr>
          <a:xfrm>
            <a:off x="273748" y="4048755"/>
            <a:ext cx="3477026" cy="1242336"/>
          </a:xfrm>
          <a:prstGeom prst="rect">
            <a:avLst/>
          </a:prstGeom>
        </p:spPr>
        <p:txBody>
          <a:bodyPr wrap="square" lIns="0">
            <a:noAutofit/>
          </a:bodyPr>
          <a:lstStyle>
            <a:lvl1pPr marL="0" indent="0">
              <a:buNone/>
              <a:defRPr sz="1800" b="1" i="0">
                <a:solidFill>
                  <a:schemeClr val="bg1"/>
                </a:solidFill>
                <a:latin typeface="Arial" panose="020B0604020202020204" pitchFamily="34" charset="0"/>
                <a:cs typeface="Arial" panose="020B0604020202020204" pitchFamily="34" charset="0"/>
              </a:defRPr>
            </a:lvl1pPr>
            <a:lvl2pPr marL="0" indent="0">
              <a:buNone/>
              <a:defRPr/>
            </a:lvl2pPr>
          </a:lstStyle>
          <a:p>
            <a:pPr lvl="0"/>
            <a:r>
              <a:rPr lang="en-US"/>
              <a:t>Subtitle goes here</a:t>
            </a:r>
          </a:p>
        </p:txBody>
      </p:sp>
      <p:sp>
        <p:nvSpPr>
          <p:cNvPr id="17" name="Title 8">
            <a:extLst>
              <a:ext uri="{FF2B5EF4-FFF2-40B4-BE49-F238E27FC236}">
                <a16:creationId xmlns:a16="http://schemas.microsoft.com/office/drawing/2014/main" id="{4C77762C-D1E8-41D0-BDF5-16B2E2FB0FDA}"/>
              </a:ext>
            </a:extLst>
          </p:cNvPr>
          <p:cNvSpPr>
            <a:spLocks noGrp="1"/>
          </p:cNvSpPr>
          <p:nvPr>
            <p:ph type="title" hasCustomPrompt="1"/>
          </p:nvPr>
        </p:nvSpPr>
        <p:spPr>
          <a:xfrm>
            <a:off x="273750" y="2823581"/>
            <a:ext cx="3477025" cy="1107996"/>
          </a:xfrm>
        </p:spPr>
        <p:txBody>
          <a:bodyPr anchor="b">
            <a:noAutofit/>
          </a:bodyPr>
          <a:lstStyle>
            <a:lvl1pPr>
              <a:lnSpc>
                <a:spcPct val="90000"/>
              </a:lnSpc>
              <a:defRPr sz="3000">
                <a:solidFill>
                  <a:schemeClr val="bg1"/>
                </a:solidFill>
              </a:defRPr>
            </a:lvl1pPr>
          </a:lstStyle>
          <a:p>
            <a:r>
              <a:rPr lang="en-US"/>
              <a:t>Divider title goes here</a:t>
            </a:r>
            <a:endParaRPr lang="en-AU"/>
          </a:p>
        </p:txBody>
      </p:sp>
      <p:cxnSp>
        <p:nvCxnSpPr>
          <p:cNvPr id="19" name="Straight Connector 18">
            <a:extLst>
              <a:ext uri="{FF2B5EF4-FFF2-40B4-BE49-F238E27FC236}">
                <a16:creationId xmlns:a16="http://schemas.microsoft.com/office/drawing/2014/main" id="{00741CFD-7DEE-490C-8563-C8C4EF3060AD}"/>
              </a:ext>
              <a:ext uri="{C183D7F6-B498-43B3-948B-1728B52AA6E4}">
                <adec:decorative xmlns="" xmlns:adec="http://schemas.microsoft.com/office/drawing/2017/decorative" val="1"/>
              </a:ext>
            </a:extLst>
          </p:cNvPr>
          <p:cNvCxnSpPr/>
          <p:nvPr userDrawn="1"/>
        </p:nvCxnSpPr>
        <p:spPr>
          <a:xfrm>
            <a:off x="252796" y="388436"/>
            <a:ext cx="0" cy="10800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875D8F5-C831-4AC7-AE09-4DA65EE17051}"/>
              </a:ext>
            </a:extLst>
          </p:cNvPr>
          <p:cNvSpPr txBox="1"/>
          <p:nvPr userDrawn="1"/>
        </p:nvSpPr>
        <p:spPr>
          <a:xfrm>
            <a:off x="306969" y="365498"/>
            <a:ext cx="1673535" cy="138499"/>
          </a:xfrm>
          <a:prstGeom prst="rect">
            <a:avLst/>
          </a:prstGeom>
          <a:noFill/>
        </p:spPr>
        <p:txBody>
          <a:bodyPr wrap="none" lIns="0" tIns="0" rIns="0" bIns="0" rtlCol="0">
            <a:spAutoFit/>
          </a:bodyPr>
          <a:lstStyle/>
          <a:p>
            <a:r>
              <a:rPr lang="en-AU" sz="900" b="1" i="0">
                <a:solidFill>
                  <a:schemeClr val="bg1"/>
                </a:solidFill>
                <a:latin typeface="Arial" panose="020B0604020202020204" pitchFamily="34" charset="0"/>
                <a:cs typeface="Arial" panose="020B0604020202020204" pitchFamily="34" charset="0"/>
              </a:rPr>
              <a:t>NSW Department of Education</a:t>
            </a:r>
          </a:p>
        </p:txBody>
      </p:sp>
      <p:pic>
        <p:nvPicPr>
          <p:cNvPr id="10" name="Picture 9" descr="NSW Government Logo" title="NSW Government Logo"/>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73748" y="5912575"/>
            <a:ext cx="665883" cy="720000"/>
          </a:xfrm>
          <a:prstGeom prst="rect">
            <a:avLst/>
          </a:prstGeom>
        </p:spPr>
      </p:pic>
      <p:sp>
        <p:nvSpPr>
          <p:cNvPr id="4" name="TextBox 3">
            <a:extLst>
              <a:ext uri="{FF2B5EF4-FFF2-40B4-BE49-F238E27FC236}">
                <a16:creationId xmlns:a16="http://schemas.microsoft.com/office/drawing/2014/main" id="{59B9EF07-244D-5B40-AF47-F375070E50B3}"/>
              </a:ext>
            </a:extLst>
          </p:cNvPr>
          <p:cNvSpPr txBox="1"/>
          <p:nvPr userDrawn="1"/>
        </p:nvSpPr>
        <p:spPr>
          <a:xfrm>
            <a:off x="2899719" y="897924"/>
            <a:ext cx="0" cy="0"/>
          </a:xfrm>
          <a:prstGeom prst="rect">
            <a:avLst/>
          </a:prstGeom>
          <a:noFill/>
        </p:spPr>
        <p:txBody>
          <a:bodyPr wrap="none" lIns="0" tIns="0" rIns="0" bIns="0" rtlCol="0">
            <a:noAutofit/>
          </a:bodyPr>
          <a:lstStyle/>
          <a:p>
            <a:pPr algn="l"/>
            <a:endParaRPr lang="en-US" sz="1400" err="1"/>
          </a:p>
        </p:txBody>
      </p:sp>
      <p:sp>
        <p:nvSpPr>
          <p:cNvPr id="11" name="Picture Placeholder 3">
            <a:extLst>
              <a:ext uri="{FF2B5EF4-FFF2-40B4-BE49-F238E27FC236}">
                <a16:creationId xmlns:a16="http://schemas.microsoft.com/office/drawing/2014/main" id="{7C718A9F-64B4-4F43-B9C2-99B71EAF7BA2}"/>
              </a:ext>
            </a:extLst>
          </p:cNvPr>
          <p:cNvSpPr>
            <a:spLocks noGrp="1"/>
          </p:cNvSpPr>
          <p:nvPr>
            <p:ph type="pic" sz="quarter" idx="16" hasCustomPrompt="1"/>
          </p:nvPr>
        </p:nvSpPr>
        <p:spPr>
          <a:xfrm>
            <a:off x="4156694" y="1067433"/>
            <a:ext cx="4824745" cy="4824745"/>
          </a:xfrm>
          <a:prstGeom prst="ellipse">
            <a:avLst/>
          </a:prstGeom>
        </p:spPr>
        <p:txBody>
          <a:bodyPr anchor="ctr"/>
          <a:lstStyle>
            <a:lvl1pPr algn="ctr">
              <a:defRPr>
                <a:solidFill>
                  <a:schemeClr val="bg1"/>
                </a:solidFill>
              </a:defRPr>
            </a:lvl1pPr>
          </a:lstStyle>
          <a:p>
            <a:r>
              <a:rPr lang="en-US"/>
              <a:t>Insert image here</a:t>
            </a:r>
          </a:p>
        </p:txBody>
      </p:sp>
    </p:spTree>
    <p:extLst>
      <p:ext uri="{BB962C8B-B14F-4D97-AF65-F5344CB8AC3E}">
        <p14:creationId xmlns:p14="http://schemas.microsoft.com/office/powerpoint/2010/main" val="3192509560"/>
      </p:ext>
    </p:extLst>
  </p:cSld>
  <p:clrMapOvr>
    <a:masterClrMapping/>
  </p:clrMapOvr>
  <p:transition>
    <p:fade/>
  </p:transition>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Divider -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A person looking towards the camera&#10;&#10;Description automatically generated">
            <a:extLst>
              <a:ext uri="{FF2B5EF4-FFF2-40B4-BE49-F238E27FC236}">
                <a16:creationId xmlns:a16="http://schemas.microsoft.com/office/drawing/2014/main" id="{D4008A49-619C-5548-84EE-F00AC7D6ECB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879064" y="1135738"/>
            <a:ext cx="5159316" cy="5086864"/>
          </a:xfrm>
          <a:prstGeom prst="rect">
            <a:avLst/>
          </a:prstGeom>
        </p:spPr>
      </p:pic>
      <p:sp>
        <p:nvSpPr>
          <p:cNvPr id="28" name="Text Placeholder 2078">
            <a:extLst>
              <a:ext uri="{FF2B5EF4-FFF2-40B4-BE49-F238E27FC236}">
                <a16:creationId xmlns:a16="http://schemas.microsoft.com/office/drawing/2014/main" id="{D3261B0B-59AF-AC42-8E88-1F4183CADE4A}"/>
              </a:ext>
            </a:extLst>
          </p:cNvPr>
          <p:cNvSpPr>
            <a:spLocks noGrp="1"/>
          </p:cNvSpPr>
          <p:nvPr>
            <p:ph type="body" sz="quarter" idx="15" hasCustomPrompt="1"/>
          </p:nvPr>
        </p:nvSpPr>
        <p:spPr>
          <a:xfrm>
            <a:off x="292100" y="4048755"/>
            <a:ext cx="3477026" cy="1579688"/>
          </a:xfrm>
          <a:prstGeom prst="rect">
            <a:avLst/>
          </a:prstGeom>
        </p:spPr>
        <p:txBody>
          <a:bodyPr wrap="square" lIns="0">
            <a:noAutofit/>
          </a:bodyPr>
          <a:lstStyle>
            <a:lvl1pPr marL="0" indent="0">
              <a:buNone/>
              <a:defRPr sz="1800" b="1" i="0">
                <a:solidFill>
                  <a:schemeClr val="accent5"/>
                </a:solidFill>
                <a:latin typeface="Arial" panose="020B0604020202020204" pitchFamily="34" charset="0"/>
                <a:cs typeface="Arial" panose="020B0604020202020204" pitchFamily="34" charset="0"/>
              </a:defRPr>
            </a:lvl1pPr>
            <a:lvl2pPr marL="0" indent="0">
              <a:buNone/>
              <a:defRPr/>
            </a:lvl2pPr>
          </a:lstStyle>
          <a:p>
            <a:pPr lvl="0"/>
            <a:r>
              <a:rPr lang="en-US"/>
              <a:t>Subtitle goes here</a:t>
            </a:r>
          </a:p>
        </p:txBody>
      </p:sp>
      <p:sp>
        <p:nvSpPr>
          <p:cNvPr id="17" name="Title 8">
            <a:extLst>
              <a:ext uri="{FF2B5EF4-FFF2-40B4-BE49-F238E27FC236}">
                <a16:creationId xmlns:a16="http://schemas.microsoft.com/office/drawing/2014/main" id="{4C77762C-D1E8-41D0-BDF5-16B2E2FB0FDA}"/>
              </a:ext>
            </a:extLst>
          </p:cNvPr>
          <p:cNvSpPr>
            <a:spLocks noGrp="1"/>
          </p:cNvSpPr>
          <p:nvPr>
            <p:ph type="title" hasCustomPrompt="1"/>
          </p:nvPr>
        </p:nvSpPr>
        <p:spPr>
          <a:xfrm>
            <a:off x="292102" y="2823581"/>
            <a:ext cx="3477025" cy="1107996"/>
          </a:xfrm>
        </p:spPr>
        <p:txBody>
          <a:bodyPr anchor="b">
            <a:noAutofit/>
          </a:bodyPr>
          <a:lstStyle>
            <a:lvl1pPr>
              <a:lnSpc>
                <a:spcPct val="90000"/>
              </a:lnSpc>
              <a:defRPr sz="3000">
                <a:solidFill>
                  <a:schemeClr val="tx2"/>
                </a:solidFill>
              </a:defRPr>
            </a:lvl1pPr>
          </a:lstStyle>
          <a:p>
            <a:r>
              <a:rPr lang="en-US"/>
              <a:t>Divider title goes here</a:t>
            </a:r>
            <a:endParaRPr lang="en-AU"/>
          </a:p>
        </p:txBody>
      </p:sp>
      <p:cxnSp>
        <p:nvCxnSpPr>
          <p:cNvPr id="19" name="Straight Connector 18">
            <a:extLst>
              <a:ext uri="{FF2B5EF4-FFF2-40B4-BE49-F238E27FC236}">
                <a16:creationId xmlns:a16="http://schemas.microsoft.com/office/drawing/2014/main" id="{00741CFD-7DEE-490C-8563-C8C4EF3060AD}"/>
              </a:ext>
              <a:ext uri="{C183D7F6-B498-43B3-948B-1728B52AA6E4}">
                <adec:decorative xmlns="" xmlns:adec="http://schemas.microsoft.com/office/drawing/2017/decorative" val="1"/>
              </a:ext>
            </a:extLst>
          </p:cNvPr>
          <p:cNvCxnSpPr/>
          <p:nvPr userDrawn="1"/>
        </p:nvCxnSpPr>
        <p:spPr>
          <a:xfrm>
            <a:off x="252796" y="388436"/>
            <a:ext cx="0" cy="10800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875D8F5-C831-4AC7-AE09-4DA65EE17051}"/>
              </a:ext>
            </a:extLst>
          </p:cNvPr>
          <p:cNvSpPr txBox="1"/>
          <p:nvPr userDrawn="1"/>
        </p:nvSpPr>
        <p:spPr>
          <a:xfrm>
            <a:off x="306969" y="365498"/>
            <a:ext cx="1673535" cy="138499"/>
          </a:xfrm>
          <a:prstGeom prst="rect">
            <a:avLst/>
          </a:prstGeom>
          <a:noFill/>
        </p:spPr>
        <p:txBody>
          <a:bodyPr wrap="none" lIns="0" tIns="0" rIns="0" bIns="0" rtlCol="0">
            <a:spAutoFit/>
          </a:bodyPr>
          <a:lstStyle/>
          <a:p>
            <a:r>
              <a:rPr lang="en-AU" sz="900" b="1" i="0">
                <a:solidFill>
                  <a:schemeClr val="tx2"/>
                </a:solidFill>
                <a:latin typeface="Arial" panose="020B0604020202020204" pitchFamily="34" charset="0"/>
                <a:cs typeface="Arial" panose="020B0604020202020204" pitchFamily="34" charset="0"/>
              </a:rPr>
              <a:t>NSW Department of Education</a:t>
            </a:r>
          </a:p>
        </p:txBody>
      </p:sp>
      <p:pic>
        <p:nvPicPr>
          <p:cNvPr id="11" name="Picture 10" descr="NSW Government Logo" title="NSW Government Logo"/>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52796" y="5953395"/>
            <a:ext cx="659277" cy="720000"/>
          </a:xfrm>
          <a:prstGeom prst="rect">
            <a:avLst/>
          </a:prstGeom>
        </p:spPr>
      </p:pic>
    </p:spTree>
    <p:extLst>
      <p:ext uri="{BB962C8B-B14F-4D97-AF65-F5344CB8AC3E}">
        <p14:creationId xmlns:p14="http://schemas.microsoft.com/office/powerpoint/2010/main" val="3050031955"/>
      </p:ext>
    </p:extLst>
  </p:cSld>
  <p:clrMapOvr>
    <a:masterClrMapping/>
  </p:clrMapOvr>
  <p:transition>
    <p:fade/>
  </p:transition>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_Divider - 5 Placehol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8" name="Text Placeholder 2078">
            <a:extLst>
              <a:ext uri="{FF2B5EF4-FFF2-40B4-BE49-F238E27FC236}">
                <a16:creationId xmlns:a16="http://schemas.microsoft.com/office/drawing/2014/main" id="{D3261B0B-59AF-AC42-8E88-1F4183CADE4A}"/>
              </a:ext>
            </a:extLst>
          </p:cNvPr>
          <p:cNvSpPr>
            <a:spLocks noGrp="1"/>
          </p:cNvSpPr>
          <p:nvPr>
            <p:ph type="body" sz="quarter" idx="15" hasCustomPrompt="1"/>
          </p:nvPr>
        </p:nvSpPr>
        <p:spPr>
          <a:xfrm>
            <a:off x="292100" y="4048755"/>
            <a:ext cx="3477026" cy="1579688"/>
          </a:xfrm>
          <a:prstGeom prst="rect">
            <a:avLst/>
          </a:prstGeom>
        </p:spPr>
        <p:txBody>
          <a:bodyPr wrap="square" lIns="0">
            <a:noAutofit/>
          </a:bodyPr>
          <a:lstStyle>
            <a:lvl1pPr marL="0" indent="0">
              <a:buNone/>
              <a:defRPr sz="1800" b="1" i="0">
                <a:solidFill>
                  <a:schemeClr val="accent5"/>
                </a:solidFill>
                <a:latin typeface="Arial" panose="020B0604020202020204" pitchFamily="34" charset="0"/>
                <a:cs typeface="Arial" panose="020B0604020202020204" pitchFamily="34" charset="0"/>
              </a:defRPr>
            </a:lvl1pPr>
            <a:lvl2pPr marL="0" indent="0">
              <a:buNone/>
              <a:defRPr/>
            </a:lvl2pPr>
          </a:lstStyle>
          <a:p>
            <a:pPr lvl="0"/>
            <a:r>
              <a:rPr lang="en-US"/>
              <a:t>Subtitle goes here</a:t>
            </a:r>
          </a:p>
        </p:txBody>
      </p:sp>
      <p:sp>
        <p:nvSpPr>
          <p:cNvPr id="17" name="Title 8">
            <a:extLst>
              <a:ext uri="{FF2B5EF4-FFF2-40B4-BE49-F238E27FC236}">
                <a16:creationId xmlns:a16="http://schemas.microsoft.com/office/drawing/2014/main" id="{4C77762C-D1E8-41D0-BDF5-16B2E2FB0FDA}"/>
              </a:ext>
            </a:extLst>
          </p:cNvPr>
          <p:cNvSpPr>
            <a:spLocks noGrp="1"/>
          </p:cNvSpPr>
          <p:nvPr>
            <p:ph type="title" hasCustomPrompt="1"/>
          </p:nvPr>
        </p:nvSpPr>
        <p:spPr>
          <a:xfrm>
            <a:off x="292102" y="2823581"/>
            <a:ext cx="3477025" cy="1107996"/>
          </a:xfrm>
        </p:spPr>
        <p:txBody>
          <a:bodyPr anchor="b">
            <a:noAutofit/>
          </a:bodyPr>
          <a:lstStyle>
            <a:lvl1pPr>
              <a:lnSpc>
                <a:spcPct val="90000"/>
              </a:lnSpc>
              <a:defRPr sz="3000">
                <a:solidFill>
                  <a:schemeClr val="tx2"/>
                </a:solidFill>
              </a:defRPr>
            </a:lvl1pPr>
          </a:lstStyle>
          <a:p>
            <a:r>
              <a:rPr lang="en-US"/>
              <a:t>Divider title goes here</a:t>
            </a:r>
            <a:endParaRPr lang="en-AU"/>
          </a:p>
        </p:txBody>
      </p:sp>
      <p:cxnSp>
        <p:nvCxnSpPr>
          <p:cNvPr id="19" name="Straight Connector 18">
            <a:extLst>
              <a:ext uri="{FF2B5EF4-FFF2-40B4-BE49-F238E27FC236}">
                <a16:creationId xmlns:a16="http://schemas.microsoft.com/office/drawing/2014/main" id="{00741CFD-7DEE-490C-8563-C8C4EF3060AD}"/>
              </a:ext>
              <a:ext uri="{C183D7F6-B498-43B3-948B-1728B52AA6E4}">
                <adec:decorative xmlns="" xmlns:adec="http://schemas.microsoft.com/office/drawing/2017/decorative" val="1"/>
              </a:ext>
            </a:extLst>
          </p:cNvPr>
          <p:cNvCxnSpPr/>
          <p:nvPr userDrawn="1"/>
        </p:nvCxnSpPr>
        <p:spPr>
          <a:xfrm>
            <a:off x="252796" y="388436"/>
            <a:ext cx="0" cy="10800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875D8F5-C831-4AC7-AE09-4DA65EE17051}"/>
              </a:ext>
            </a:extLst>
          </p:cNvPr>
          <p:cNvSpPr txBox="1"/>
          <p:nvPr userDrawn="1"/>
        </p:nvSpPr>
        <p:spPr>
          <a:xfrm>
            <a:off x="306969" y="365498"/>
            <a:ext cx="1673535" cy="138499"/>
          </a:xfrm>
          <a:prstGeom prst="rect">
            <a:avLst/>
          </a:prstGeom>
          <a:noFill/>
        </p:spPr>
        <p:txBody>
          <a:bodyPr wrap="none" lIns="0" tIns="0" rIns="0" bIns="0" rtlCol="0">
            <a:spAutoFit/>
          </a:bodyPr>
          <a:lstStyle/>
          <a:p>
            <a:r>
              <a:rPr lang="en-AU" sz="900" b="1" i="0">
                <a:solidFill>
                  <a:schemeClr val="tx2"/>
                </a:solidFill>
                <a:latin typeface="Arial" panose="020B0604020202020204" pitchFamily="34" charset="0"/>
                <a:cs typeface="Arial" panose="020B0604020202020204" pitchFamily="34" charset="0"/>
              </a:rPr>
              <a:t>NSW Department of Education</a:t>
            </a:r>
          </a:p>
        </p:txBody>
      </p:sp>
      <p:pic>
        <p:nvPicPr>
          <p:cNvPr id="11" name="Picture 10" descr="NSW Government Logo" title="NSW Government Logo"/>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2796" y="5953395"/>
            <a:ext cx="659277" cy="720000"/>
          </a:xfrm>
          <a:prstGeom prst="rect">
            <a:avLst/>
          </a:prstGeom>
        </p:spPr>
      </p:pic>
      <p:sp>
        <p:nvSpPr>
          <p:cNvPr id="9" name="Picture Placeholder 3">
            <a:extLst>
              <a:ext uri="{FF2B5EF4-FFF2-40B4-BE49-F238E27FC236}">
                <a16:creationId xmlns:a16="http://schemas.microsoft.com/office/drawing/2014/main" id="{66547C3F-71E4-6246-AA9C-625ABFECC0DB}"/>
              </a:ext>
            </a:extLst>
          </p:cNvPr>
          <p:cNvSpPr>
            <a:spLocks noGrp="1"/>
          </p:cNvSpPr>
          <p:nvPr>
            <p:ph type="pic" sz="quarter" idx="16" hasCustomPrompt="1"/>
          </p:nvPr>
        </p:nvSpPr>
        <p:spPr>
          <a:xfrm>
            <a:off x="4015741" y="1184356"/>
            <a:ext cx="4885962" cy="4885962"/>
          </a:xfrm>
          <a:prstGeom prst="ellipse">
            <a:avLst/>
          </a:prstGeom>
        </p:spPr>
        <p:txBody>
          <a:bodyPr anchor="ctr"/>
          <a:lstStyle>
            <a:lvl1pPr algn="ctr">
              <a:defRPr>
                <a:solidFill>
                  <a:srgbClr val="19233E"/>
                </a:solidFill>
              </a:defRPr>
            </a:lvl1pPr>
          </a:lstStyle>
          <a:p>
            <a:r>
              <a:rPr lang="en-US"/>
              <a:t>Insert image here</a:t>
            </a:r>
          </a:p>
        </p:txBody>
      </p:sp>
    </p:spTree>
    <p:extLst>
      <p:ext uri="{BB962C8B-B14F-4D97-AF65-F5344CB8AC3E}">
        <p14:creationId xmlns:p14="http://schemas.microsoft.com/office/powerpoint/2010/main" val="1381879561"/>
      </p:ext>
    </p:extLst>
  </p:cSld>
  <p:clrMapOvr>
    <a:masterClrMapping/>
  </p:clrMapOvr>
  <p:transition>
    <p:fade/>
  </p:transition>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Divider-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8" name="Text Placeholder 2078">
            <a:extLst>
              <a:ext uri="{FF2B5EF4-FFF2-40B4-BE49-F238E27FC236}">
                <a16:creationId xmlns:a16="http://schemas.microsoft.com/office/drawing/2014/main" id="{D3261B0B-59AF-AC42-8E88-1F4183CADE4A}"/>
              </a:ext>
            </a:extLst>
          </p:cNvPr>
          <p:cNvSpPr>
            <a:spLocks noGrp="1"/>
          </p:cNvSpPr>
          <p:nvPr>
            <p:ph type="body" sz="quarter" idx="15" hasCustomPrompt="1"/>
          </p:nvPr>
        </p:nvSpPr>
        <p:spPr>
          <a:xfrm>
            <a:off x="292098" y="4048760"/>
            <a:ext cx="3477026" cy="1766983"/>
          </a:xfrm>
          <a:prstGeom prst="rect">
            <a:avLst/>
          </a:prstGeom>
        </p:spPr>
        <p:txBody>
          <a:bodyPr wrap="square" lIns="0">
            <a:noAutofit/>
          </a:bodyPr>
          <a:lstStyle>
            <a:lvl1pPr marL="0" indent="0">
              <a:buNone/>
              <a:defRPr sz="1800" b="1" i="0">
                <a:solidFill>
                  <a:schemeClr val="accent5"/>
                </a:solidFill>
                <a:latin typeface="Arial" panose="020B0604020202020204" pitchFamily="34" charset="0"/>
                <a:cs typeface="Arial" panose="020B0604020202020204" pitchFamily="34" charset="0"/>
              </a:defRPr>
            </a:lvl1pPr>
            <a:lvl2pPr marL="0" indent="0">
              <a:buNone/>
              <a:defRPr/>
            </a:lvl2pPr>
          </a:lstStyle>
          <a:p>
            <a:pPr lvl="0"/>
            <a:r>
              <a:rPr lang="en-US"/>
              <a:t>Subtitle goes here</a:t>
            </a:r>
          </a:p>
        </p:txBody>
      </p:sp>
      <p:sp>
        <p:nvSpPr>
          <p:cNvPr id="17" name="Title 8">
            <a:extLst>
              <a:ext uri="{FF2B5EF4-FFF2-40B4-BE49-F238E27FC236}">
                <a16:creationId xmlns:a16="http://schemas.microsoft.com/office/drawing/2014/main" id="{4C77762C-D1E8-41D0-BDF5-16B2E2FB0FDA}"/>
              </a:ext>
            </a:extLst>
          </p:cNvPr>
          <p:cNvSpPr>
            <a:spLocks noGrp="1"/>
          </p:cNvSpPr>
          <p:nvPr>
            <p:ph type="title" hasCustomPrompt="1"/>
          </p:nvPr>
        </p:nvSpPr>
        <p:spPr>
          <a:xfrm>
            <a:off x="292100" y="2823581"/>
            <a:ext cx="3477025" cy="1107996"/>
          </a:xfrm>
        </p:spPr>
        <p:txBody>
          <a:bodyPr anchor="b">
            <a:noAutofit/>
          </a:bodyPr>
          <a:lstStyle>
            <a:lvl1pPr>
              <a:lnSpc>
                <a:spcPct val="90000"/>
              </a:lnSpc>
              <a:defRPr sz="3000">
                <a:solidFill>
                  <a:schemeClr val="tx2"/>
                </a:solidFill>
              </a:defRPr>
            </a:lvl1pPr>
          </a:lstStyle>
          <a:p>
            <a:r>
              <a:rPr lang="en-US"/>
              <a:t>Divider title goes here</a:t>
            </a:r>
            <a:endParaRPr lang="en-AU"/>
          </a:p>
        </p:txBody>
      </p:sp>
      <p:cxnSp>
        <p:nvCxnSpPr>
          <p:cNvPr id="19" name="Straight Connector 18">
            <a:extLst>
              <a:ext uri="{FF2B5EF4-FFF2-40B4-BE49-F238E27FC236}">
                <a16:creationId xmlns:a16="http://schemas.microsoft.com/office/drawing/2014/main" id="{00741CFD-7DEE-490C-8563-C8C4EF3060AD}"/>
              </a:ext>
              <a:ext uri="{C183D7F6-B498-43B3-948B-1728B52AA6E4}">
                <adec:decorative xmlns="" xmlns:adec="http://schemas.microsoft.com/office/drawing/2017/decorative" val="1"/>
              </a:ext>
            </a:extLst>
          </p:cNvPr>
          <p:cNvCxnSpPr/>
          <p:nvPr userDrawn="1"/>
        </p:nvCxnSpPr>
        <p:spPr>
          <a:xfrm>
            <a:off x="252796" y="388436"/>
            <a:ext cx="0" cy="10800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875D8F5-C831-4AC7-AE09-4DA65EE17051}"/>
              </a:ext>
            </a:extLst>
          </p:cNvPr>
          <p:cNvSpPr txBox="1"/>
          <p:nvPr userDrawn="1"/>
        </p:nvSpPr>
        <p:spPr>
          <a:xfrm>
            <a:off x="306969" y="365498"/>
            <a:ext cx="1673535" cy="138499"/>
          </a:xfrm>
          <a:prstGeom prst="rect">
            <a:avLst/>
          </a:prstGeom>
          <a:noFill/>
        </p:spPr>
        <p:txBody>
          <a:bodyPr wrap="none" lIns="0" tIns="0" rIns="0" bIns="0" rtlCol="0">
            <a:spAutoFit/>
          </a:bodyPr>
          <a:lstStyle/>
          <a:p>
            <a:r>
              <a:rPr lang="en-AU" sz="900" b="1" i="0">
                <a:solidFill>
                  <a:schemeClr val="tx2"/>
                </a:solidFill>
                <a:latin typeface="Arial" panose="020B0604020202020204" pitchFamily="34" charset="0"/>
                <a:cs typeface="Arial" panose="020B0604020202020204" pitchFamily="34" charset="0"/>
              </a:rPr>
              <a:t>NSW Department of Education</a:t>
            </a:r>
          </a:p>
        </p:txBody>
      </p:sp>
      <p:pic>
        <p:nvPicPr>
          <p:cNvPr id="11" name="Picture 10" descr="NSW Government Logo" title="NSW Government Logo"/>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260454" y="5961559"/>
            <a:ext cx="659277" cy="720000"/>
          </a:xfrm>
          <a:prstGeom prst="rect">
            <a:avLst/>
          </a:prstGeom>
        </p:spPr>
      </p:pic>
      <p:sp>
        <p:nvSpPr>
          <p:cNvPr id="3" name="TextBox 2">
            <a:extLst>
              <a:ext uri="{FF2B5EF4-FFF2-40B4-BE49-F238E27FC236}">
                <a16:creationId xmlns:a16="http://schemas.microsoft.com/office/drawing/2014/main" id="{FDBF3B5F-3C25-2D4B-8B90-C5502DE028CB}"/>
              </a:ext>
            </a:extLst>
          </p:cNvPr>
          <p:cNvSpPr txBox="1"/>
          <p:nvPr userDrawn="1"/>
        </p:nvSpPr>
        <p:spPr>
          <a:xfrm>
            <a:off x="8188036" y="1194955"/>
            <a:ext cx="0" cy="0"/>
          </a:xfrm>
          <a:prstGeom prst="rect">
            <a:avLst/>
          </a:prstGeom>
          <a:noFill/>
        </p:spPr>
        <p:txBody>
          <a:bodyPr wrap="none" lIns="0" tIns="0" rIns="0" bIns="0" rtlCol="0">
            <a:noAutofit/>
          </a:bodyPr>
          <a:lstStyle/>
          <a:p>
            <a:pPr algn="l"/>
            <a:endParaRPr lang="en-US" sz="1400" err="1"/>
          </a:p>
        </p:txBody>
      </p:sp>
    </p:spTree>
    <p:extLst>
      <p:ext uri="{BB962C8B-B14F-4D97-AF65-F5344CB8AC3E}">
        <p14:creationId xmlns:p14="http://schemas.microsoft.com/office/powerpoint/2010/main" val="1793807050"/>
      </p:ext>
    </p:extLst>
  </p:cSld>
  <p:clrMapOvr>
    <a:masterClrMapping/>
  </p:clrMapOvr>
  <p:transition>
    <p:fade/>
  </p:transition>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a:xfrm>
            <a:off x="292100" y="6391867"/>
            <a:ext cx="405000" cy="365125"/>
          </a:xfrm>
          <a:prstGeom prst="rect">
            <a:avLst/>
          </a:prstGeom>
        </p:spPr>
        <p:txBody>
          <a:bodyPr vert="horz" lIns="0" tIns="45720" rIns="91440" bIns="45720" rtlCol="0" anchor="ctr"/>
          <a:lstStyle>
            <a:lvl1pPr algn="l">
              <a:defRPr sz="800">
                <a:solidFill>
                  <a:schemeClr val="tx2"/>
                </a:solidFill>
                <a:latin typeface="Arial" panose="020B0604020202020204" pitchFamily="34" charset="0"/>
                <a:cs typeface="Arial" panose="020B0604020202020204" pitchFamily="34" charset="0"/>
              </a:defRPr>
            </a:lvl1pPr>
          </a:lstStyle>
          <a:p>
            <a:fld id="{70A22D65-9FDC-489F-B10E-6D0B5D9F1F89}" type="slidenum">
              <a:rPr lang="en-AU" smtClean="0"/>
              <a:pPr/>
              <a:t>‹#›</a:t>
            </a:fld>
            <a:endParaRPr lang="en-AU"/>
          </a:p>
        </p:txBody>
      </p:sp>
      <p:sp>
        <p:nvSpPr>
          <p:cNvPr id="4" name="Text Placeholder 3"/>
          <p:cNvSpPr>
            <a:spLocks noGrp="1"/>
          </p:cNvSpPr>
          <p:nvPr>
            <p:ph type="body" idx="1"/>
          </p:nvPr>
        </p:nvSpPr>
        <p:spPr>
          <a:xfrm>
            <a:off x="292100" y="1844675"/>
            <a:ext cx="8278179" cy="427719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4" name="Title Placeholder 1"/>
          <p:cNvSpPr>
            <a:spLocks noGrp="1"/>
          </p:cNvSpPr>
          <p:nvPr>
            <p:ph type="title"/>
          </p:nvPr>
        </p:nvSpPr>
        <p:spPr>
          <a:xfrm>
            <a:off x="292100" y="747159"/>
            <a:ext cx="8623051" cy="498470"/>
          </a:xfrm>
          <a:prstGeom prst="rect">
            <a:avLst/>
          </a:prstGeom>
        </p:spPr>
        <p:txBody>
          <a:bodyPr vert="horz" wrap="square" lIns="0" tIns="0" rIns="0" bIns="0" rtlCol="0" anchor="ctr">
            <a:noAutofit/>
          </a:bodyPr>
          <a:lstStyle/>
          <a:p>
            <a:r>
              <a:rPr lang="en-US"/>
              <a:t>Click to edit Master title style</a:t>
            </a:r>
          </a:p>
        </p:txBody>
      </p:sp>
      <p:pic>
        <p:nvPicPr>
          <p:cNvPr id="6" name="Picture 5" descr="NSW Government Logo" title="NSW Government Logo"/>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8385743" y="6121867"/>
            <a:ext cx="494457" cy="540000"/>
          </a:xfrm>
          <a:prstGeom prst="rect">
            <a:avLst/>
          </a:prstGeom>
        </p:spPr>
      </p:pic>
      <p:cxnSp>
        <p:nvCxnSpPr>
          <p:cNvPr id="9" name="Straight Connector 8">
            <a:extLst>
              <a:ext uri="{FF2B5EF4-FFF2-40B4-BE49-F238E27FC236}">
                <a16:creationId xmlns:a16="http://schemas.microsoft.com/office/drawing/2014/main" id="{AEFECAC3-BF7B-B746-B2D0-F554BFDC2964}"/>
              </a:ext>
              <a:ext uri="{C183D7F6-B498-43B3-948B-1728B52AA6E4}">
                <adec:decorative xmlns="" xmlns:adec="http://schemas.microsoft.com/office/drawing/2017/decorative" val="1"/>
              </a:ext>
            </a:extLst>
          </p:cNvPr>
          <p:cNvCxnSpPr/>
          <p:nvPr userDrawn="1"/>
        </p:nvCxnSpPr>
        <p:spPr>
          <a:xfrm>
            <a:off x="252796" y="388436"/>
            <a:ext cx="0" cy="10800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874AE827-7224-224D-825A-55775AA3B745}"/>
              </a:ext>
            </a:extLst>
          </p:cNvPr>
          <p:cNvSpPr txBox="1"/>
          <p:nvPr userDrawn="1"/>
        </p:nvSpPr>
        <p:spPr>
          <a:xfrm>
            <a:off x="306969" y="365498"/>
            <a:ext cx="1673535" cy="138499"/>
          </a:xfrm>
          <a:prstGeom prst="rect">
            <a:avLst/>
          </a:prstGeom>
          <a:noFill/>
        </p:spPr>
        <p:txBody>
          <a:bodyPr wrap="none" lIns="0" tIns="0" rIns="0" bIns="0" rtlCol="0">
            <a:spAutoFit/>
          </a:bodyPr>
          <a:lstStyle/>
          <a:p>
            <a:r>
              <a:rPr lang="en-AU" sz="900" b="1" i="0">
                <a:solidFill>
                  <a:schemeClr val="tx2"/>
                </a:solidFill>
                <a:latin typeface="Arial" panose="020B0604020202020204" pitchFamily="34" charset="0"/>
                <a:cs typeface="Arial" panose="020B0604020202020204" pitchFamily="34" charset="0"/>
              </a:rPr>
              <a:t>NSW Department of Education</a:t>
            </a:r>
          </a:p>
        </p:txBody>
      </p:sp>
    </p:spTree>
    <p:extLst>
      <p:ext uri="{BB962C8B-B14F-4D97-AF65-F5344CB8AC3E}">
        <p14:creationId xmlns:p14="http://schemas.microsoft.com/office/powerpoint/2010/main" val="2180352252"/>
      </p:ext>
    </p:extLst>
  </p:cSld>
  <p:clrMap bg1="lt1" tx1="dk1" bg2="lt2" tx2="dk2" accent1="accent1" accent2="accent2" accent3="accent3" accent4="accent4" accent5="accent5" accent6="accent6" hlink="hlink" folHlink="folHlink"/>
  <p:sldLayoutIdLst>
    <p:sldLayoutId id="2147483673" r:id="rId1"/>
    <p:sldLayoutId id="2147483690" r:id="rId2"/>
    <p:sldLayoutId id="2147483700" r:id="rId3"/>
    <p:sldLayoutId id="2147483688" r:id="rId4"/>
    <p:sldLayoutId id="2147483692" r:id="rId5"/>
    <p:sldLayoutId id="2147483701" r:id="rId6"/>
    <p:sldLayoutId id="2147483691" r:id="rId7"/>
    <p:sldLayoutId id="2147483702" r:id="rId8"/>
    <p:sldLayoutId id="2147483694" r:id="rId9"/>
    <p:sldLayoutId id="2147483675" r:id="rId10"/>
    <p:sldLayoutId id="2147483670" r:id="rId11"/>
    <p:sldLayoutId id="2147483689" r:id="rId12"/>
    <p:sldLayoutId id="2147483671" r:id="rId13"/>
    <p:sldLayoutId id="2147483696" r:id="rId14"/>
    <p:sldLayoutId id="2147483697" r:id="rId15"/>
    <p:sldLayoutId id="2147483695" r:id="rId16"/>
    <p:sldLayoutId id="2147483698" r:id="rId17"/>
    <p:sldLayoutId id="2147483687" r:id="rId18"/>
    <p:sldLayoutId id="2147483699" r:id="rId19"/>
    <p:sldLayoutId id="2147483703" r:id="rId20"/>
    <p:sldLayoutId id="2147483704" r:id="rId21"/>
  </p:sldLayoutIdLst>
  <p:transition>
    <p:fade/>
  </p:transition>
  <p:hf sldNum="0" hdr="0" dt="0"/>
  <p:txStyles>
    <p:titleStyle>
      <a:lvl1pPr algn="l" defTabSz="514337" rtl="0" eaLnBrk="1" latinLnBrk="0" hangingPunct="1">
        <a:lnSpc>
          <a:spcPct val="90000"/>
        </a:lnSpc>
        <a:spcBef>
          <a:spcPct val="0"/>
        </a:spcBef>
        <a:buNone/>
        <a:defRPr sz="2400" b="1" i="0" kern="1200">
          <a:solidFill>
            <a:schemeClr val="tx2"/>
          </a:solidFill>
          <a:latin typeface="Arial" panose="020B0604020202020204" pitchFamily="34" charset="0"/>
          <a:ea typeface="+mj-ea"/>
          <a:cs typeface="Arial" panose="020B0604020202020204" pitchFamily="34" charset="0"/>
        </a:defRPr>
      </a:lvl1pPr>
    </p:titleStyle>
    <p:bodyStyle>
      <a:lvl1pPr marL="133347" indent="-133347" algn="l" defTabSz="514337" rtl="0" eaLnBrk="1" latinLnBrk="0" hangingPunct="1">
        <a:lnSpc>
          <a:spcPct val="150000"/>
        </a:lnSpc>
        <a:spcBef>
          <a:spcPts val="0"/>
        </a:spcBef>
        <a:spcAft>
          <a:spcPts val="450"/>
        </a:spcAft>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1pPr>
      <a:lvl2pPr marL="266693" indent="-133347" algn="l" defTabSz="514337" rtl="0" eaLnBrk="1" latinLnBrk="0" hangingPunct="1">
        <a:lnSpc>
          <a:spcPct val="150000"/>
        </a:lnSpc>
        <a:spcBef>
          <a:spcPts val="0"/>
        </a:spcBef>
        <a:spcAft>
          <a:spcPts val="450"/>
        </a:spcAft>
        <a:buClrTx/>
        <a:buFont typeface="Montserrat Medium" panose="00000600000000000000" pitchFamily="2" charset="0"/>
        <a:buChar char="−"/>
        <a:defRPr sz="1600" kern="1200">
          <a:solidFill>
            <a:schemeClr val="tx2"/>
          </a:solidFill>
          <a:latin typeface="Arial" panose="020B0604020202020204" pitchFamily="34" charset="0"/>
          <a:ea typeface="+mn-ea"/>
          <a:cs typeface="Arial" panose="020B0604020202020204" pitchFamily="34" charset="0"/>
        </a:defRPr>
      </a:lvl2pPr>
      <a:lvl3pPr marL="405994" indent="-133347" algn="l" defTabSz="514337" rtl="0" eaLnBrk="1" latinLnBrk="0" hangingPunct="1">
        <a:lnSpc>
          <a:spcPct val="150000"/>
        </a:lnSpc>
        <a:spcBef>
          <a:spcPts val="0"/>
        </a:spcBef>
        <a:spcAft>
          <a:spcPts val="450"/>
        </a:spcAft>
        <a:buClrTx/>
        <a:buFont typeface="Montserrat Medium" panose="00000600000000000000" pitchFamily="2" charset="0"/>
        <a:buChar char="»"/>
        <a:tabLst/>
        <a:defRPr sz="1600" kern="1200">
          <a:solidFill>
            <a:schemeClr val="tx2"/>
          </a:solidFill>
          <a:latin typeface="Arial" panose="020B0604020202020204" pitchFamily="34" charset="0"/>
          <a:ea typeface="+mn-ea"/>
          <a:cs typeface="Arial" panose="020B0604020202020204" pitchFamily="34" charset="0"/>
        </a:defRPr>
      </a:lvl3pPr>
      <a:lvl4pPr marL="539341" indent="-139301" algn="l" defTabSz="514337" rtl="0" eaLnBrk="1" latinLnBrk="0" hangingPunct="1">
        <a:lnSpc>
          <a:spcPct val="150000"/>
        </a:lnSpc>
        <a:spcBef>
          <a:spcPts val="0"/>
        </a:spcBef>
        <a:spcAft>
          <a:spcPts val="450"/>
        </a:spcAft>
        <a:buClrTx/>
        <a:buFont typeface="Courier New" panose="02070309020205020404" pitchFamily="49" charset="0"/>
        <a:buChar char="o"/>
        <a:defRPr sz="1400" b="0" i="0" kern="1200">
          <a:solidFill>
            <a:schemeClr val="tx2"/>
          </a:solidFill>
          <a:latin typeface="Arial" panose="020B0604020202020204" pitchFamily="34" charset="0"/>
          <a:ea typeface="+mn-ea"/>
          <a:cs typeface="Arial" panose="020B0604020202020204" pitchFamily="34" charset="0"/>
        </a:defRPr>
      </a:lvl4pPr>
      <a:lvl5pPr marL="672687" indent="-133347" algn="l" defTabSz="514337" rtl="0" eaLnBrk="1" latinLnBrk="0" hangingPunct="1">
        <a:lnSpc>
          <a:spcPct val="150000"/>
        </a:lnSpc>
        <a:spcBef>
          <a:spcPts val="0"/>
        </a:spcBef>
        <a:spcAft>
          <a:spcPts val="450"/>
        </a:spcAft>
        <a:buFont typeface="Arial" panose="020B0604020202020204" pitchFamily="34" charset="0"/>
        <a:buChar char="•"/>
        <a:defRPr sz="1200" b="0" i="0" kern="1200">
          <a:solidFill>
            <a:schemeClr val="tx2"/>
          </a:solidFill>
          <a:latin typeface="Arial" panose="020B0604020202020204" pitchFamily="34" charset="0"/>
          <a:ea typeface="+mn-ea"/>
          <a:cs typeface="Arial" panose="020B0604020202020204" pitchFamily="34" charset="0"/>
        </a:defRPr>
      </a:lvl5pPr>
      <a:lvl6pPr marL="1414422" indent="-128584"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0" indent="-128584"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58" indent="-128584"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25" indent="-128584"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37" rtl="0" eaLnBrk="1" latinLnBrk="0" hangingPunct="1">
        <a:defRPr sz="1013" kern="1200">
          <a:solidFill>
            <a:schemeClr val="tx1"/>
          </a:solidFill>
          <a:latin typeface="+mn-lt"/>
          <a:ea typeface="+mn-ea"/>
          <a:cs typeface="+mn-cs"/>
        </a:defRPr>
      </a:lvl1pPr>
      <a:lvl2pPr marL="257168"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3" algn="l" defTabSz="514337" rtl="0" eaLnBrk="1" latinLnBrk="0" hangingPunct="1">
        <a:defRPr sz="1013" kern="1200">
          <a:solidFill>
            <a:schemeClr val="tx1"/>
          </a:solidFill>
          <a:latin typeface="+mn-lt"/>
          <a:ea typeface="+mn-ea"/>
          <a:cs typeface="+mn-cs"/>
        </a:defRPr>
      </a:lvl4pPr>
      <a:lvl5pPr marL="1028672" algn="l" defTabSz="514337" rtl="0" eaLnBrk="1" latinLnBrk="0" hangingPunct="1">
        <a:defRPr sz="1013" kern="1200">
          <a:solidFill>
            <a:schemeClr val="tx1"/>
          </a:solidFill>
          <a:latin typeface="+mn-lt"/>
          <a:ea typeface="+mn-ea"/>
          <a:cs typeface="+mn-cs"/>
        </a:defRPr>
      </a:lvl5pPr>
      <a:lvl6pPr marL="1285839" algn="l" defTabSz="514337" rtl="0" eaLnBrk="1" latinLnBrk="0" hangingPunct="1">
        <a:defRPr sz="1013" kern="1200">
          <a:solidFill>
            <a:schemeClr val="tx1"/>
          </a:solidFill>
          <a:latin typeface="+mn-lt"/>
          <a:ea typeface="+mn-ea"/>
          <a:cs typeface="+mn-cs"/>
        </a:defRPr>
      </a:lvl6pPr>
      <a:lvl7pPr marL="1543007" algn="l" defTabSz="514337" rtl="0" eaLnBrk="1" latinLnBrk="0" hangingPunct="1">
        <a:defRPr sz="1013" kern="1200">
          <a:solidFill>
            <a:schemeClr val="tx1"/>
          </a:solidFill>
          <a:latin typeface="+mn-lt"/>
          <a:ea typeface="+mn-ea"/>
          <a:cs typeface="+mn-cs"/>
        </a:defRPr>
      </a:lvl7pPr>
      <a:lvl8pPr marL="1800174" algn="l" defTabSz="514337" rtl="0" eaLnBrk="1" latinLnBrk="0" hangingPunct="1">
        <a:defRPr sz="1013" kern="1200">
          <a:solidFill>
            <a:schemeClr val="tx1"/>
          </a:solidFill>
          <a:latin typeface="+mn-lt"/>
          <a:ea typeface="+mn-ea"/>
          <a:cs typeface="+mn-cs"/>
        </a:defRPr>
      </a:lvl8pPr>
      <a:lvl9pPr marL="2057342" algn="l" defTabSz="514337"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9" pos="184" userDrawn="1">
          <p15:clr>
            <a:srgbClr val="F26B43"/>
          </p15:clr>
        </p15:guide>
        <p15:guide id="20" pos="2880" userDrawn="1">
          <p15:clr>
            <a:srgbClr val="F26B43"/>
          </p15:clr>
        </p15:guide>
        <p15:guide id="21" pos="5576" userDrawn="1">
          <p15:clr>
            <a:srgbClr val="F26B43"/>
          </p15:clr>
        </p15:guide>
        <p15:guide id="22" orient="horz" pos="249" userDrawn="1">
          <p15:clr>
            <a:srgbClr val="F26B43"/>
          </p15:clr>
        </p15:guide>
        <p15:guide id="23" orient="horz" pos="4178" userDrawn="1">
          <p15:clr>
            <a:srgbClr val="F26B43"/>
          </p15:clr>
        </p15:guide>
        <p15:guide id="34" orient="horz" pos="527" userDrawn="1">
          <p15:clr>
            <a:srgbClr val="FBAE40"/>
          </p15:clr>
        </p15:guide>
        <p15:guide id="35" orient="horz" pos="867" userDrawn="1">
          <p15:clr>
            <a:srgbClr val="FBAE40"/>
          </p15:clr>
        </p15:guide>
        <p15:guide id="36" orient="horz" pos="1049" userDrawn="1">
          <p15:clr>
            <a:srgbClr val="FBAE40"/>
          </p15:clr>
        </p15:guide>
        <p15:guide id="37" pos="633" userDrawn="1">
          <p15:clr>
            <a:srgbClr val="FDE53C"/>
          </p15:clr>
        </p15:guide>
        <p15:guide id="38" pos="1082" userDrawn="1">
          <p15:clr>
            <a:srgbClr val="FDE53C"/>
          </p15:clr>
        </p15:guide>
        <p15:guide id="39" pos="1532" userDrawn="1">
          <p15:clr>
            <a:srgbClr val="FDE53C"/>
          </p15:clr>
        </p15:guide>
        <p15:guide id="40" pos="1981" userDrawn="1">
          <p15:clr>
            <a:srgbClr val="FDE53C"/>
          </p15:clr>
        </p15:guide>
        <p15:guide id="41" pos="2431" userDrawn="1">
          <p15:clr>
            <a:srgbClr val="FDE53C"/>
          </p15:clr>
        </p15:guide>
        <p15:guide id="42" pos="3329" userDrawn="1">
          <p15:clr>
            <a:srgbClr val="FDE53C"/>
          </p15:clr>
        </p15:guide>
        <p15:guide id="43" pos="3779" userDrawn="1">
          <p15:clr>
            <a:srgbClr val="FDE53C"/>
          </p15:clr>
        </p15:guide>
        <p15:guide id="44" pos="4228" userDrawn="1">
          <p15:clr>
            <a:srgbClr val="FDE53C"/>
          </p15:clr>
        </p15:guide>
        <p15:guide id="45" pos="4677" userDrawn="1">
          <p15:clr>
            <a:srgbClr val="FDE53C"/>
          </p15:clr>
        </p15:guide>
        <p15:guide id="46" pos="5126" userDrawn="1">
          <p15:clr>
            <a:srgbClr val="FDE53C"/>
          </p15:clr>
        </p15:guide>
        <p15:guide id="47" orient="horz" pos="1162" userDrawn="1">
          <p15:clr>
            <a:srgbClr val="FBAE4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hyperlink" Target="https://education.nsw.gov.au/teaching-and-learning/school-excellence-and-accountability/school-planning/school-planning-frequently-asked-questions/consultation--preparation-and-developing-the-school-plan"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hyperlink" Target="https://policies.education.nsw.gov.au/policy-library/associated-documents/School-excellence-implementation-guidelines-school-planning.pdf"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11.xml"/><Relationship Id="rId5" Type="http://schemas.openxmlformats.org/officeDocument/2006/relationships/image" Target="../media/image36.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11.xml"/><Relationship Id="rId5" Type="http://schemas.openxmlformats.org/officeDocument/2006/relationships/image" Target="../media/image43.pn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hyperlink" Target="https://education.nsw.gov.au/teaching-and-learning/professional-learning/professional-learning-for-non-teaching-staff" TargetMode="External"/><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hyperlink" Target="https://education.nsw.gov.au/teaching-and-learning/professional-learning/professional-learning-for-non-teaching-staff" TargetMode="External"/><Relationship Id="rId2" Type="http://schemas.openxmlformats.org/officeDocument/2006/relationships/notesSlide" Target="../notesSlides/notesSlide26.xml"/><Relationship Id="rId1" Type="http://schemas.openxmlformats.org/officeDocument/2006/relationships/slideLayout" Target="../slideLayouts/slideLayout21.xml"/><Relationship Id="rId5" Type="http://schemas.openxmlformats.org/officeDocument/2006/relationships/image" Target="../media/image48.png"/><Relationship Id="rId4" Type="http://schemas.openxmlformats.org/officeDocument/2006/relationships/hyperlink" Target="https://education.nsw.gov.au/teaching-and-learning/professional-learning/professional-learning-for-non-teaching-staff/course-catalogue-for-non-teaching-staff"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hyperlink" Target="https://education.nsw.gov.au/teaching-and-learning/professional-learning/professional-learning-for-non-teaching-staff/course-catalogue-for-non-teaching-staff"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hyperlink" Target="https://policies.education.nsw.gov.au/policy-library/associated-documents/School-excellence-implementation-guidelines-school-planning.pdf" TargetMode="Externa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2.xml"/><Relationship Id="rId1" Type="http://schemas.openxmlformats.org/officeDocument/2006/relationships/video" Target="https://www.youtube.com/embed/5KXhrRNXMtk" TargetMode="External"/><Relationship Id="rId6" Type="http://schemas.openxmlformats.org/officeDocument/2006/relationships/hyperlink" Target="https://education.nsw.gov.au/teaching-and-learning/school-excellence-and-accountability/school-excellence" TargetMode="External"/><Relationship Id="rId5" Type="http://schemas.openxmlformats.org/officeDocument/2006/relationships/hyperlink" Target="https://www.youtube.com/watch?v=5KXhrRNXMtk" TargetMode="External"/><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63806" y="568174"/>
            <a:ext cx="6774301" cy="1107996"/>
          </a:xfrm>
        </p:spPr>
        <p:txBody>
          <a:bodyPr/>
          <a:lstStyle/>
          <a:p>
            <a:r>
              <a:rPr lang="en-AU" dirty="0"/>
              <a:t>Excellence in School Administration</a:t>
            </a:r>
            <a:br>
              <a:rPr lang="en-AU" dirty="0"/>
            </a:br>
            <a:r>
              <a:rPr lang="en-AU" dirty="0"/>
              <a:t>framework – Relationships</a:t>
            </a:r>
          </a:p>
        </p:txBody>
      </p:sp>
      <p:sp>
        <p:nvSpPr>
          <p:cNvPr id="2" name="Text Placeholder 1"/>
          <p:cNvSpPr>
            <a:spLocks noGrp="1"/>
          </p:cNvSpPr>
          <p:nvPr>
            <p:ph type="body" sz="quarter" idx="15"/>
          </p:nvPr>
        </p:nvSpPr>
        <p:spPr>
          <a:xfrm>
            <a:off x="263806" y="1806489"/>
            <a:ext cx="5278012" cy="1576185"/>
          </a:xfrm>
        </p:spPr>
        <p:txBody>
          <a:bodyPr vert="horz" wrap="square" lIns="0" tIns="45720" rIns="91440" bIns="45720" rtlCol="0" anchor="t">
            <a:noAutofit/>
          </a:bodyPr>
          <a:lstStyle/>
          <a:p>
            <a:r>
              <a:rPr lang="en-AU" dirty="0">
                <a:latin typeface="Arial"/>
                <a:cs typeface="Arial"/>
              </a:rPr>
              <a:t>Aspect: </a:t>
            </a:r>
            <a:r>
              <a:rPr lang="en-AU" dirty="0" smtClean="0">
                <a:latin typeface="Arial"/>
                <a:cs typeface="Arial"/>
              </a:rPr>
              <a:t>Consistency </a:t>
            </a:r>
            <a:r>
              <a:rPr lang="en-AU" dirty="0">
                <a:latin typeface="Arial"/>
                <a:cs typeface="Arial"/>
              </a:rPr>
              <a:t>and vision in planning</a:t>
            </a:r>
          </a:p>
          <a:p>
            <a:r>
              <a:rPr lang="en-AU" dirty="0" smtClean="0">
                <a:latin typeface="Arial"/>
                <a:cs typeface="Arial"/>
              </a:rPr>
              <a:t>Focus</a:t>
            </a:r>
            <a:r>
              <a:rPr lang="en-AU" dirty="0">
                <a:latin typeface="Arial"/>
                <a:cs typeface="Arial"/>
              </a:rPr>
              <a:t>: 1.5 </a:t>
            </a:r>
            <a:r>
              <a:rPr lang="en-AU" dirty="0" smtClean="0">
                <a:latin typeface="Arial"/>
                <a:cs typeface="Arial"/>
              </a:rPr>
              <a:t>Promoting </a:t>
            </a:r>
            <a:r>
              <a:rPr lang="en-AU" dirty="0">
                <a:latin typeface="Arial"/>
                <a:cs typeface="Arial"/>
              </a:rPr>
              <a:t>the school and its vision</a:t>
            </a:r>
          </a:p>
          <a:p>
            <a:r>
              <a:rPr lang="en-AU" sz="1600" dirty="0">
                <a:latin typeface="Arial"/>
                <a:cs typeface="Arial"/>
              </a:rPr>
              <a:t>Module: </a:t>
            </a:r>
            <a:r>
              <a:rPr lang="en-AU" sz="1600" dirty="0" smtClean="0">
                <a:latin typeface="Arial"/>
                <a:cs typeface="Arial"/>
              </a:rPr>
              <a:t>(a) </a:t>
            </a:r>
            <a:r>
              <a:rPr lang="en-AU" sz="1600" dirty="0">
                <a:latin typeface="Arial"/>
                <a:cs typeface="Arial"/>
              </a:rPr>
              <a:t>School Plan and School Culture</a:t>
            </a:r>
          </a:p>
          <a:p>
            <a:endParaRPr lang="en-AU" sz="1600" dirty="0"/>
          </a:p>
        </p:txBody>
      </p:sp>
      <p:sp>
        <p:nvSpPr>
          <p:cNvPr id="4" name="Text Placeholder 1"/>
          <p:cNvSpPr txBox="1">
            <a:spLocks/>
          </p:cNvSpPr>
          <p:nvPr/>
        </p:nvSpPr>
        <p:spPr>
          <a:xfrm>
            <a:off x="263806" y="3382674"/>
            <a:ext cx="8562749" cy="1576185"/>
          </a:xfrm>
          <a:prstGeom prst="rect">
            <a:avLst/>
          </a:prstGeom>
        </p:spPr>
        <p:txBody>
          <a:bodyPr vert="horz" wrap="square" lIns="0" tIns="45720" rIns="91440" bIns="45720" rtlCol="0" anchor="t">
            <a:noAutofit/>
          </a:bodyPr>
          <a:lstStyle>
            <a:lvl1pPr marL="0" indent="0" algn="l" defTabSz="514337" rtl="0" eaLnBrk="1" latinLnBrk="0" hangingPunct="1">
              <a:lnSpc>
                <a:spcPct val="150000"/>
              </a:lnSpc>
              <a:spcBef>
                <a:spcPts val="0"/>
              </a:spcBef>
              <a:spcAft>
                <a:spcPts val="450"/>
              </a:spcAft>
              <a:buFont typeface="Arial" panose="020B0604020202020204" pitchFamily="34" charset="0"/>
              <a:buNone/>
              <a:defRPr sz="1800" b="1" i="0" kern="1200">
                <a:solidFill>
                  <a:schemeClr val="bg1"/>
                </a:solidFill>
                <a:latin typeface="Arial" panose="020B0604020202020204" pitchFamily="34" charset="0"/>
                <a:ea typeface="+mn-ea"/>
                <a:cs typeface="Arial" panose="020B0604020202020204" pitchFamily="34" charset="0"/>
              </a:defRPr>
            </a:lvl1pPr>
            <a:lvl2pPr marL="0" indent="0" algn="l" defTabSz="514337" rtl="0" eaLnBrk="1" latinLnBrk="0" hangingPunct="1">
              <a:lnSpc>
                <a:spcPct val="150000"/>
              </a:lnSpc>
              <a:spcBef>
                <a:spcPts val="0"/>
              </a:spcBef>
              <a:spcAft>
                <a:spcPts val="450"/>
              </a:spcAft>
              <a:buClrTx/>
              <a:buFont typeface="Montserrat Medium" panose="00000600000000000000" pitchFamily="2" charset="0"/>
              <a:buNone/>
              <a:defRPr sz="1600" kern="1200">
                <a:solidFill>
                  <a:schemeClr val="tx2"/>
                </a:solidFill>
                <a:latin typeface="Arial" panose="020B0604020202020204" pitchFamily="34" charset="0"/>
                <a:ea typeface="+mn-ea"/>
                <a:cs typeface="Arial" panose="020B0604020202020204" pitchFamily="34" charset="0"/>
              </a:defRPr>
            </a:lvl2pPr>
            <a:lvl3pPr marL="405994" indent="-133347" algn="l" defTabSz="514337" rtl="0" eaLnBrk="1" latinLnBrk="0" hangingPunct="1">
              <a:lnSpc>
                <a:spcPct val="150000"/>
              </a:lnSpc>
              <a:spcBef>
                <a:spcPts val="0"/>
              </a:spcBef>
              <a:spcAft>
                <a:spcPts val="450"/>
              </a:spcAft>
              <a:buClrTx/>
              <a:buFont typeface="Montserrat Medium" panose="00000600000000000000" pitchFamily="2" charset="0"/>
              <a:buChar char="»"/>
              <a:tabLst/>
              <a:defRPr sz="1600" kern="1200">
                <a:solidFill>
                  <a:schemeClr val="tx2"/>
                </a:solidFill>
                <a:latin typeface="Arial" panose="020B0604020202020204" pitchFamily="34" charset="0"/>
                <a:ea typeface="+mn-ea"/>
                <a:cs typeface="Arial" panose="020B0604020202020204" pitchFamily="34" charset="0"/>
              </a:defRPr>
            </a:lvl3pPr>
            <a:lvl4pPr marL="539341" indent="-139301" algn="l" defTabSz="514337" rtl="0" eaLnBrk="1" latinLnBrk="0" hangingPunct="1">
              <a:lnSpc>
                <a:spcPct val="150000"/>
              </a:lnSpc>
              <a:spcBef>
                <a:spcPts val="0"/>
              </a:spcBef>
              <a:spcAft>
                <a:spcPts val="450"/>
              </a:spcAft>
              <a:buClrTx/>
              <a:buFont typeface="Courier New" panose="02070309020205020404" pitchFamily="49" charset="0"/>
              <a:buChar char="o"/>
              <a:defRPr sz="1400" b="0" i="0" kern="1200">
                <a:solidFill>
                  <a:schemeClr val="tx2"/>
                </a:solidFill>
                <a:latin typeface="Arial" panose="020B0604020202020204" pitchFamily="34" charset="0"/>
                <a:ea typeface="+mn-ea"/>
                <a:cs typeface="Arial" panose="020B0604020202020204" pitchFamily="34" charset="0"/>
              </a:defRPr>
            </a:lvl4pPr>
            <a:lvl5pPr marL="672687" indent="-133347" algn="l" defTabSz="514337" rtl="0" eaLnBrk="1" latinLnBrk="0" hangingPunct="1">
              <a:lnSpc>
                <a:spcPct val="150000"/>
              </a:lnSpc>
              <a:spcBef>
                <a:spcPts val="0"/>
              </a:spcBef>
              <a:spcAft>
                <a:spcPts val="450"/>
              </a:spcAft>
              <a:buFont typeface="Arial" panose="020B0604020202020204" pitchFamily="34" charset="0"/>
              <a:buChar char="•"/>
              <a:defRPr sz="1200" b="0" i="0" kern="1200">
                <a:solidFill>
                  <a:schemeClr val="tx2"/>
                </a:solidFill>
                <a:latin typeface="Arial" panose="020B0604020202020204" pitchFamily="34" charset="0"/>
                <a:ea typeface="+mn-ea"/>
                <a:cs typeface="Arial" panose="020B0604020202020204" pitchFamily="34" charset="0"/>
              </a:defRPr>
            </a:lvl5pPr>
            <a:lvl6pPr marL="1414422" indent="-128584"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0" indent="-128584"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58" indent="-128584"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25" indent="-128584"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r>
              <a:rPr lang="en-AU" sz="1600" b="0" dirty="0" smtClean="0">
                <a:latin typeface="Arial"/>
                <a:cs typeface="Arial"/>
              </a:rPr>
              <a:t>Sessions </a:t>
            </a:r>
            <a:r>
              <a:rPr lang="en-AU" sz="1600" b="0" dirty="0">
                <a:latin typeface="Arial"/>
                <a:cs typeface="Arial"/>
              </a:rPr>
              <a:t>in this module</a:t>
            </a:r>
            <a:endParaRPr lang="en-US" b="0" dirty="0">
              <a:latin typeface="Arial"/>
              <a:cs typeface="Arial"/>
            </a:endParaRPr>
          </a:p>
          <a:p>
            <a:pPr marL="285750" indent="-285750">
              <a:buFont typeface="Arial" panose="020B0604020202020204" pitchFamily="34" charset="0"/>
              <a:buChar char="•"/>
            </a:pPr>
            <a:r>
              <a:rPr lang="en-AU" sz="1600" dirty="0" smtClean="0">
                <a:latin typeface="Arial"/>
                <a:cs typeface="Arial"/>
              </a:rPr>
              <a:t>School </a:t>
            </a:r>
            <a:r>
              <a:rPr lang="en-AU" sz="1600" dirty="0">
                <a:latin typeface="Arial"/>
                <a:cs typeface="Arial"/>
              </a:rPr>
              <a:t>Plan and School Culture</a:t>
            </a:r>
          </a:p>
          <a:p>
            <a:endParaRPr lang="en-AU" sz="1600" b="0" dirty="0">
              <a:latin typeface="Arial"/>
              <a:cs typeface="Arial"/>
            </a:endParaRPr>
          </a:p>
          <a:p>
            <a:endParaRPr lang="en-AU" sz="1600" dirty="0">
              <a:latin typeface="Arial"/>
              <a:cs typeface="Arial"/>
            </a:endParaRPr>
          </a:p>
          <a:p>
            <a:endParaRPr lang="en-AU" sz="1600" dirty="0">
              <a:solidFill>
                <a:schemeClr val="tx1"/>
              </a:solidFill>
              <a:latin typeface="Montserrat Medium"/>
            </a:endParaRPr>
          </a:p>
        </p:txBody>
      </p:sp>
    </p:spTree>
    <p:extLst>
      <p:ext uri="{BB962C8B-B14F-4D97-AF65-F5344CB8AC3E}">
        <p14:creationId xmlns:p14="http://schemas.microsoft.com/office/powerpoint/2010/main" val="1719980376"/>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a:t>Consultation, preparation and developing the school plan</a:t>
            </a:r>
          </a:p>
        </p:txBody>
      </p:sp>
      <p:pic>
        <p:nvPicPr>
          <p:cNvPr id="6" name="Picture 5" descr="Chess pieces on board"/>
          <p:cNvPicPr>
            <a:picLocks noChangeAspect="1"/>
          </p:cNvPicPr>
          <p:nvPr/>
        </p:nvPicPr>
        <p:blipFill>
          <a:blip r:embed="rId3"/>
          <a:stretch>
            <a:fillRect/>
          </a:stretch>
        </p:blipFill>
        <p:spPr>
          <a:xfrm>
            <a:off x="930466" y="1854826"/>
            <a:ext cx="7346317" cy="3346994"/>
          </a:xfrm>
          <a:prstGeom prst="rect">
            <a:avLst/>
          </a:prstGeom>
        </p:spPr>
      </p:pic>
      <p:sp>
        <p:nvSpPr>
          <p:cNvPr id="7" name="Content Placeholder 2"/>
          <p:cNvSpPr txBox="1">
            <a:spLocks/>
          </p:cNvSpPr>
          <p:nvPr/>
        </p:nvSpPr>
        <p:spPr>
          <a:xfrm>
            <a:off x="1102177" y="2109215"/>
            <a:ext cx="3278399" cy="2838215"/>
          </a:xfrm>
          <a:prstGeom prst="rect">
            <a:avLst/>
          </a:prstGeom>
          <a:solidFill>
            <a:schemeClr val="bg1">
              <a:alpha val="80000"/>
            </a:schemeClr>
          </a:solidFill>
        </p:spPr>
        <p:txBody>
          <a:bodyPr vert="horz" lIns="0" tIns="45720" rIns="91440" bIns="45720" rtlCol="0">
            <a:noAutofit/>
          </a:bodyPr>
          <a:lstStyle>
            <a:lvl1pPr marL="0" indent="0" algn="l" defTabSz="914400" rtl="0" eaLnBrk="1" latinLnBrk="0" hangingPunct="1">
              <a:spcBef>
                <a:spcPts val="1200"/>
              </a:spcBef>
              <a:buFont typeface="Arial" panose="020B0604020202020204" pitchFamily="34" charset="0"/>
              <a:buNone/>
              <a:defRPr sz="1100" kern="1200">
                <a:solidFill>
                  <a:schemeClr val="tx2"/>
                </a:solidFill>
                <a:latin typeface="+mj-lt"/>
                <a:ea typeface="+mn-ea"/>
                <a:cs typeface="+mn-cs"/>
              </a:defRPr>
            </a:lvl1pPr>
            <a:lvl2pPr marL="0" indent="0" algn="l" defTabSz="914400" rtl="0" eaLnBrk="1" latinLnBrk="0" hangingPunct="1">
              <a:spcBef>
                <a:spcPts val="600"/>
              </a:spcBef>
              <a:buFont typeface="Arial" panose="020B0604020202020204" pitchFamily="34" charset="0"/>
              <a:buNone/>
              <a:defRPr sz="1000" kern="1200">
                <a:solidFill>
                  <a:schemeClr val="tx2"/>
                </a:solidFill>
                <a:latin typeface="+mn-lt"/>
                <a:ea typeface="+mn-ea"/>
                <a:cs typeface="+mn-cs"/>
              </a:defRPr>
            </a:lvl2pPr>
            <a:lvl3pPr marL="180975" indent="-180975" algn="l" defTabSz="914400" rtl="0" eaLnBrk="1" latinLnBrk="0" hangingPunct="1">
              <a:spcBef>
                <a:spcPts val="600"/>
              </a:spcBef>
              <a:buFont typeface="Wingdings" panose="05000000000000000000" pitchFamily="2" charset="2"/>
              <a:buChar char="§"/>
              <a:defRPr sz="1000" kern="1200">
                <a:solidFill>
                  <a:schemeClr val="tx2"/>
                </a:solidFill>
                <a:latin typeface="+mn-lt"/>
                <a:ea typeface="+mn-ea"/>
                <a:cs typeface="+mn-cs"/>
              </a:defRPr>
            </a:lvl3pPr>
            <a:lvl4pPr marL="357188" indent="-176213" algn="l" defTabSz="914400" rtl="0" eaLnBrk="1" latinLnBrk="0" hangingPunct="1">
              <a:spcBef>
                <a:spcPct val="20000"/>
              </a:spcBef>
              <a:buFont typeface="Arial" panose="020B0604020202020204" pitchFamily="34" charset="0"/>
              <a:buChar char="–"/>
              <a:defRPr sz="900" kern="1200">
                <a:solidFill>
                  <a:schemeClr val="tx2"/>
                </a:solidFill>
                <a:latin typeface="+mn-lt"/>
                <a:ea typeface="+mn-ea"/>
                <a:cs typeface="+mn-cs"/>
              </a:defRPr>
            </a:lvl4pPr>
            <a:lvl5pPr marL="538163" indent="-180975" algn="l" defTabSz="914400" rtl="0" eaLnBrk="1" latinLnBrk="0" hangingPunct="1">
              <a:spcBef>
                <a:spcPct val="20000"/>
              </a:spcBef>
              <a:buFont typeface="Courier New" panose="02070309020205020404" pitchFamily="49" charset="0"/>
              <a:buChar char="o"/>
              <a:defRPr sz="9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80975"/>
            <a:r>
              <a:rPr lang="en-AU" sz="1600" b="1" dirty="0">
                <a:latin typeface="Arial" panose="020B0604020202020204" pitchFamily="34" charset="0"/>
                <a:cs typeface="Arial" panose="020B0604020202020204" pitchFamily="34" charset="0"/>
              </a:rPr>
              <a:t>The principal leads development of the school plan in collaboration with:</a:t>
            </a:r>
          </a:p>
          <a:p>
            <a:pPr marL="466725" indent="-285750">
              <a:buFont typeface="Arial" panose="020B0604020202020204" pitchFamily="34" charset="0"/>
              <a:buChar char="•"/>
            </a:pPr>
            <a:r>
              <a:rPr lang="en-AU" sz="1600" b="1" dirty="0" smtClean="0">
                <a:latin typeface="Arial" panose="020B0604020202020204" pitchFamily="34" charset="0"/>
                <a:cs typeface="Arial" panose="020B0604020202020204" pitchFamily="34" charset="0"/>
              </a:rPr>
              <a:t>students</a:t>
            </a:r>
          </a:p>
          <a:p>
            <a:pPr marL="466725" indent="-285750">
              <a:buFont typeface="Arial" panose="020B0604020202020204" pitchFamily="34" charset="0"/>
              <a:buChar char="•"/>
            </a:pPr>
            <a:r>
              <a:rPr lang="en-AU" sz="1600" b="1" dirty="0">
                <a:latin typeface="Arial" panose="020B0604020202020204" pitchFamily="34" charset="0"/>
                <a:cs typeface="Arial" panose="020B0604020202020204" pitchFamily="34" charset="0"/>
              </a:rPr>
              <a:t>t</a:t>
            </a:r>
            <a:r>
              <a:rPr lang="en-AU" sz="1600" b="1" dirty="0" smtClean="0">
                <a:latin typeface="Arial" panose="020B0604020202020204" pitchFamily="34" charset="0"/>
                <a:cs typeface="Arial" panose="020B0604020202020204" pitchFamily="34" charset="0"/>
              </a:rPr>
              <a:t>eaching staff</a:t>
            </a:r>
          </a:p>
          <a:p>
            <a:pPr marL="466725" indent="-285750">
              <a:buFont typeface="Arial" panose="020B0604020202020204" pitchFamily="34" charset="0"/>
              <a:buChar char="•"/>
            </a:pPr>
            <a:r>
              <a:rPr lang="en-AU" sz="1600" b="1" dirty="0">
                <a:latin typeface="Arial" panose="020B0604020202020204" pitchFamily="34" charset="0"/>
                <a:cs typeface="Arial" panose="020B0604020202020204" pitchFamily="34" charset="0"/>
              </a:rPr>
              <a:t>n</a:t>
            </a:r>
            <a:r>
              <a:rPr lang="en-AU" sz="1600" b="1" dirty="0" smtClean="0">
                <a:latin typeface="Arial" panose="020B0604020202020204" pitchFamily="34" charset="0"/>
                <a:cs typeface="Arial" panose="020B0604020202020204" pitchFamily="34" charset="0"/>
              </a:rPr>
              <a:t>on-teaching staff</a:t>
            </a:r>
          </a:p>
          <a:p>
            <a:pPr marL="466725" indent="-285750">
              <a:buFont typeface="Arial" panose="020B0604020202020204" pitchFamily="34" charset="0"/>
              <a:buChar char="•"/>
            </a:pPr>
            <a:r>
              <a:rPr lang="en-AU" sz="1600" b="1" dirty="0">
                <a:latin typeface="Arial" panose="020B0604020202020204" pitchFamily="34" charset="0"/>
                <a:cs typeface="Arial" panose="020B0604020202020204" pitchFamily="34" charset="0"/>
              </a:rPr>
              <a:t>p</a:t>
            </a:r>
            <a:r>
              <a:rPr lang="en-AU" sz="1600" b="1" dirty="0" smtClean="0">
                <a:latin typeface="Arial" panose="020B0604020202020204" pitchFamily="34" charset="0"/>
                <a:cs typeface="Arial" panose="020B0604020202020204" pitchFamily="34" charset="0"/>
              </a:rPr>
              <a:t>arents/carers and the wider school community</a:t>
            </a:r>
            <a:endParaRPr lang="en-AU" sz="1600" b="1" dirty="0">
              <a:latin typeface="Arial" panose="020B0604020202020204" pitchFamily="34" charset="0"/>
              <a:cs typeface="Arial" panose="020B0604020202020204" pitchFamily="34" charset="0"/>
            </a:endParaRPr>
          </a:p>
        </p:txBody>
      </p:sp>
      <p:sp>
        <p:nvSpPr>
          <p:cNvPr id="5" name="Footer Placeholder 4"/>
          <p:cNvSpPr>
            <a:spLocks noGrp="1"/>
          </p:cNvSpPr>
          <p:nvPr>
            <p:ph type="ftr" sz="quarter" idx="3"/>
          </p:nvPr>
        </p:nvSpPr>
        <p:spPr>
          <a:xfrm>
            <a:off x="292149" y="6258126"/>
            <a:ext cx="8623001" cy="365125"/>
          </a:xfrm>
        </p:spPr>
        <p:txBody>
          <a:bodyPr/>
          <a:lstStyle/>
          <a:p>
            <a:r>
              <a:rPr lang="en-AU" dirty="0"/>
              <a:t>Learning &amp; Business Systems | PLNTS | </a:t>
            </a:r>
            <a:r>
              <a:rPr lang="en-AU" dirty="0">
                <a:latin typeface="Arial"/>
                <a:cs typeface="Arial"/>
              </a:rPr>
              <a:t>1.5 (a) Promoting the school and its vision – </a:t>
            </a:r>
            <a:r>
              <a:rPr lang="en-AU" dirty="0"/>
              <a:t>School Plan and School Culture V10.1 | Slide </a:t>
            </a:r>
            <a:r>
              <a:rPr lang="en-AU" dirty="0" smtClean="0"/>
              <a:t>10</a:t>
            </a:r>
            <a:endParaRPr lang="en-US" dirty="0"/>
          </a:p>
        </p:txBody>
      </p:sp>
    </p:spTree>
    <p:extLst>
      <p:ext uri="{BB962C8B-B14F-4D97-AF65-F5344CB8AC3E}">
        <p14:creationId xmlns:p14="http://schemas.microsoft.com/office/powerpoint/2010/main" val="19168558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wipe(left)">
                                      <p:cBhvr>
                                        <p:cTn id="7" dur="1000"/>
                                        <p:tgtEl>
                                          <p:spTgt spid="7">
                                            <p:txEl>
                                              <p:pRg st="1" end="1"/>
                                            </p:txEl>
                                          </p:spTgt>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animEffect transition="in" filter="wipe(left)">
                                      <p:cBhvr>
                                        <p:cTn id="11" dur="1000"/>
                                        <p:tgtEl>
                                          <p:spTgt spid="7">
                                            <p:txEl>
                                              <p:pRg st="2" end="2"/>
                                            </p:txEl>
                                          </p:spTgt>
                                        </p:tgtEl>
                                      </p:cBhvr>
                                    </p:animEffect>
                                  </p:childTnLst>
                                </p:cTn>
                              </p:par>
                            </p:childTnLst>
                          </p:cTn>
                        </p:par>
                        <p:par>
                          <p:cTn id="12" fill="hold">
                            <p:stCondLst>
                              <p:cond delay="2000"/>
                            </p:stCondLst>
                            <p:childTnLst>
                              <p:par>
                                <p:cTn id="13" presetID="22" presetClass="entr" presetSubtype="8" fill="hold" nodeType="after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animEffect transition="in" filter="wipe(left)">
                                      <p:cBhvr>
                                        <p:cTn id="15" dur="1000"/>
                                        <p:tgtEl>
                                          <p:spTgt spid="7">
                                            <p:txEl>
                                              <p:pRg st="3" end="3"/>
                                            </p:txEl>
                                          </p:spTgt>
                                        </p:tgtEl>
                                      </p:cBhvr>
                                    </p:animEffect>
                                  </p:childTnLst>
                                </p:cTn>
                              </p:par>
                            </p:childTnLst>
                          </p:cTn>
                        </p:par>
                        <p:par>
                          <p:cTn id="16" fill="hold">
                            <p:stCondLst>
                              <p:cond delay="3000"/>
                            </p:stCondLst>
                            <p:childTnLst>
                              <p:par>
                                <p:cTn id="17" presetID="22" presetClass="entr" presetSubtype="8" fill="hold" nodeType="after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animEffect transition="in" filter="wipe(left)">
                                      <p:cBhvr>
                                        <p:cTn id="19" dur="10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a:t>Why is consultation important?</a:t>
            </a:r>
          </a:p>
        </p:txBody>
      </p:sp>
      <p:sp>
        <p:nvSpPr>
          <p:cNvPr id="9" name="Rectangle 8"/>
          <p:cNvSpPr/>
          <p:nvPr/>
        </p:nvSpPr>
        <p:spPr>
          <a:xfrm>
            <a:off x="2369680" y="2957716"/>
            <a:ext cx="1568335" cy="1754326"/>
          </a:xfrm>
          <a:prstGeom prst="rect">
            <a:avLst/>
          </a:prstGeom>
        </p:spPr>
        <p:txBody>
          <a:bodyPr wrap="square">
            <a:spAutoFit/>
          </a:bodyPr>
          <a:lstStyle/>
          <a:p>
            <a:pPr algn="ctr"/>
            <a:r>
              <a:rPr lang="en-AU" sz="1200" b="1" dirty="0">
                <a:solidFill>
                  <a:schemeClr val="tx2"/>
                </a:solidFill>
                <a:latin typeface="Arial" panose="020B0604020202020204" pitchFamily="34" charset="0"/>
                <a:cs typeface="Arial" panose="020B0604020202020204" pitchFamily="34" charset="0"/>
              </a:rPr>
              <a:t>Strong partnerships between a school, its staff, parents/carers and community make a positive contribution to student learning</a:t>
            </a:r>
          </a:p>
        </p:txBody>
      </p:sp>
      <p:pic>
        <p:nvPicPr>
          <p:cNvPr id="6" name="Picture 5" descr="Circle of figures"/>
          <p:cNvPicPr>
            <a:picLocks noChangeAspect="1"/>
          </p:cNvPicPr>
          <p:nvPr/>
        </p:nvPicPr>
        <p:blipFill>
          <a:blip r:embed="rId3"/>
          <a:stretch>
            <a:fillRect/>
          </a:stretch>
        </p:blipFill>
        <p:spPr>
          <a:xfrm>
            <a:off x="386281" y="1245629"/>
            <a:ext cx="5411179" cy="5377622"/>
          </a:xfrm>
          <a:prstGeom prst="rect">
            <a:avLst/>
          </a:prstGeom>
        </p:spPr>
      </p:pic>
      <p:sp>
        <p:nvSpPr>
          <p:cNvPr id="7" name="Oval 6" descr="Decorative"/>
          <p:cNvSpPr/>
          <p:nvPr/>
        </p:nvSpPr>
        <p:spPr>
          <a:xfrm>
            <a:off x="5907188" y="2712911"/>
            <a:ext cx="2548128" cy="1999131"/>
          </a:xfrm>
          <a:prstGeom prst="ellipse">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effectLst>
            <a:outerShdw blurRad="76200" dir="18900000" sy="23000" kx="-1200000" algn="bl" rotWithShape="0">
              <a:prstClr val="black">
                <a:alpha val="11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AU" sz="1200" dirty="0" smtClean="0"/>
          </a:p>
        </p:txBody>
      </p:sp>
      <p:sp>
        <p:nvSpPr>
          <p:cNvPr id="8" name="Content Placeholder 2"/>
          <p:cNvSpPr txBox="1">
            <a:spLocks/>
          </p:cNvSpPr>
          <p:nvPr/>
        </p:nvSpPr>
        <p:spPr>
          <a:xfrm>
            <a:off x="6211988" y="2957461"/>
            <a:ext cx="2133600" cy="1510036"/>
          </a:xfrm>
          <a:prstGeom prst="rect">
            <a:avLst/>
          </a:prstGeom>
          <a:effectLst>
            <a:outerShdw blurRad="76200" dir="18900000" sy="23000" kx="-1200000" algn="bl" rotWithShape="0">
              <a:prstClr val="black">
                <a:alpha val="20000"/>
              </a:prstClr>
            </a:outerShdw>
          </a:effectLst>
        </p:spPr>
        <p:txBody>
          <a:bodyPr vert="horz" lIns="0" tIns="45720" rIns="91440" bIns="45720" rtlCol="0">
            <a:noAutofit/>
          </a:bodyPr>
          <a:lstStyle>
            <a:lvl1pPr marL="0" indent="0" algn="l" defTabSz="914400" rtl="0" eaLnBrk="1" latinLnBrk="0" hangingPunct="1">
              <a:spcBef>
                <a:spcPts val="1200"/>
              </a:spcBef>
              <a:buFont typeface="Arial" panose="020B0604020202020204" pitchFamily="34" charset="0"/>
              <a:buNone/>
              <a:defRPr sz="1100" kern="1200">
                <a:solidFill>
                  <a:schemeClr val="tx2"/>
                </a:solidFill>
                <a:latin typeface="+mj-lt"/>
                <a:ea typeface="+mn-ea"/>
                <a:cs typeface="+mn-cs"/>
              </a:defRPr>
            </a:lvl1pPr>
            <a:lvl2pPr marL="0" indent="0" algn="l" defTabSz="914400" rtl="0" eaLnBrk="1" latinLnBrk="0" hangingPunct="1">
              <a:spcBef>
                <a:spcPts val="600"/>
              </a:spcBef>
              <a:buFont typeface="Arial" panose="020B0604020202020204" pitchFamily="34" charset="0"/>
              <a:buNone/>
              <a:defRPr sz="1000" kern="1200">
                <a:solidFill>
                  <a:schemeClr val="tx2"/>
                </a:solidFill>
                <a:latin typeface="+mn-lt"/>
                <a:ea typeface="+mn-ea"/>
                <a:cs typeface="+mn-cs"/>
              </a:defRPr>
            </a:lvl2pPr>
            <a:lvl3pPr marL="180975" indent="-180975" algn="l" defTabSz="914400" rtl="0" eaLnBrk="1" latinLnBrk="0" hangingPunct="1">
              <a:spcBef>
                <a:spcPts val="600"/>
              </a:spcBef>
              <a:buFont typeface="Wingdings" panose="05000000000000000000" pitchFamily="2" charset="2"/>
              <a:buChar char="§"/>
              <a:defRPr sz="1000" kern="1200">
                <a:solidFill>
                  <a:schemeClr val="tx2"/>
                </a:solidFill>
                <a:latin typeface="+mn-lt"/>
                <a:ea typeface="+mn-ea"/>
                <a:cs typeface="+mn-cs"/>
              </a:defRPr>
            </a:lvl3pPr>
            <a:lvl4pPr marL="357188" indent="-176213" algn="l" defTabSz="914400" rtl="0" eaLnBrk="1" latinLnBrk="0" hangingPunct="1">
              <a:spcBef>
                <a:spcPct val="20000"/>
              </a:spcBef>
              <a:buFont typeface="Arial" panose="020B0604020202020204" pitchFamily="34" charset="0"/>
              <a:buChar char="–"/>
              <a:defRPr sz="900" kern="1200">
                <a:solidFill>
                  <a:schemeClr val="tx2"/>
                </a:solidFill>
                <a:latin typeface="+mn-lt"/>
                <a:ea typeface="+mn-ea"/>
                <a:cs typeface="+mn-cs"/>
              </a:defRPr>
            </a:lvl4pPr>
            <a:lvl5pPr marL="538163" indent="-180975" algn="l" defTabSz="914400" rtl="0" eaLnBrk="1" latinLnBrk="0" hangingPunct="1">
              <a:spcBef>
                <a:spcPct val="20000"/>
              </a:spcBef>
              <a:buFont typeface="Courier New" panose="02070309020205020404" pitchFamily="49" charset="0"/>
              <a:buChar char="o"/>
              <a:defRPr sz="9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lnSpc>
                <a:spcPct val="150000"/>
              </a:lnSpc>
            </a:pPr>
            <a:r>
              <a:rPr lang="en-AU" sz="1200" b="1" dirty="0" smtClean="0">
                <a:solidFill>
                  <a:schemeClr val="bg1"/>
                </a:solidFill>
                <a:latin typeface="Arial" panose="020B0604020202020204" pitchFamily="34" charset="0"/>
                <a:cs typeface="Arial" panose="020B0604020202020204" pitchFamily="34" charset="0"/>
              </a:rPr>
              <a:t>Broad community involvement in developing the school plan will lead to increased engagement by the school community</a:t>
            </a:r>
          </a:p>
        </p:txBody>
      </p:sp>
      <p:sp>
        <p:nvSpPr>
          <p:cNvPr id="10" name="Rectangle 9"/>
          <p:cNvSpPr/>
          <p:nvPr/>
        </p:nvSpPr>
        <p:spPr>
          <a:xfrm>
            <a:off x="6231511" y="5470514"/>
            <a:ext cx="2249587" cy="461665"/>
          </a:xfrm>
          <a:prstGeom prst="rect">
            <a:avLst/>
          </a:prstGeom>
        </p:spPr>
        <p:txBody>
          <a:bodyPr wrap="square">
            <a:spAutoFit/>
          </a:bodyPr>
          <a:lstStyle/>
          <a:p>
            <a:r>
              <a:rPr lang="en-AU" sz="1200" dirty="0">
                <a:latin typeface="Arial" panose="020B0604020202020204" pitchFamily="34" charset="0"/>
                <a:cs typeface="Arial" panose="020B0604020202020204" pitchFamily="34" charset="0"/>
                <a:hlinkClick r:id="rId4"/>
              </a:rPr>
              <a:t>Consultation, preparation and developing the school plan</a:t>
            </a:r>
            <a:endParaRPr lang="en-AU" sz="1200" dirty="0">
              <a:latin typeface="Arial" panose="020B0604020202020204" pitchFamily="34" charset="0"/>
              <a:cs typeface="Arial" panose="020B0604020202020204" pitchFamily="34" charset="0"/>
            </a:endParaRPr>
          </a:p>
        </p:txBody>
      </p:sp>
      <p:sp>
        <p:nvSpPr>
          <p:cNvPr id="5" name="Footer Placeholder 4"/>
          <p:cNvSpPr>
            <a:spLocks noGrp="1"/>
          </p:cNvSpPr>
          <p:nvPr>
            <p:ph type="ftr" sz="quarter" idx="3"/>
          </p:nvPr>
        </p:nvSpPr>
        <p:spPr>
          <a:xfrm>
            <a:off x="292149" y="6258126"/>
            <a:ext cx="8623001" cy="365125"/>
          </a:xfrm>
        </p:spPr>
        <p:txBody>
          <a:bodyPr/>
          <a:lstStyle/>
          <a:p>
            <a:r>
              <a:rPr lang="en-AU" dirty="0"/>
              <a:t>Learning &amp; Business Systems | PLNTS | </a:t>
            </a:r>
            <a:r>
              <a:rPr lang="en-AU" dirty="0">
                <a:latin typeface="Arial"/>
                <a:cs typeface="Arial"/>
              </a:rPr>
              <a:t>1.5 (a) Promoting the school and its vision – </a:t>
            </a:r>
            <a:r>
              <a:rPr lang="en-AU" dirty="0"/>
              <a:t>School Plan and School Culture V10.1 | Slide </a:t>
            </a:r>
            <a:r>
              <a:rPr lang="en-AU" dirty="0" smtClean="0"/>
              <a:t>11 </a:t>
            </a:r>
            <a:endParaRPr lang="en-US" dirty="0"/>
          </a:p>
        </p:txBody>
      </p:sp>
    </p:spTree>
    <p:extLst>
      <p:ext uri="{BB962C8B-B14F-4D97-AF65-F5344CB8AC3E}">
        <p14:creationId xmlns:p14="http://schemas.microsoft.com/office/powerpoint/2010/main" val="14342131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p:cTn id="7" dur="2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8" dur="2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9" dur="2500"/>
                                        <p:tgtEl>
                                          <p:spTgt spid="9">
                                            <p:txEl>
                                              <p:pRg st="0" end="0"/>
                                            </p:txEl>
                                          </p:spTgt>
                                        </p:tgtEl>
                                      </p:cBhvr>
                                    </p:animEffect>
                                  </p:childTnLst>
                                </p:cTn>
                              </p:par>
                            </p:childTnLst>
                          </p:cTn>
                        </p:par>
                        <p:par>
                          <p:cTn id="10" fill="hold">
                            <p:stCondLst>
                              <p:cond delay="2500"/>
                            </p:stCondLst>
                            <p:childTnLst>
                              <p:par>
                                <p:cTn id="11" presetID="53" presetClass="entr" presetSubtype="16" fill="hold" grpId="0" nodeType="after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 calcmode="lin" valueType="num">
                                      <p:cBhvr>
                                        <p:cTn id="13" dur="2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14" dur="2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15" dur="2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a:t>Role of the school administrative manager in the school planning process</a:t>
            </a:r>
          </a:p>
        </p:txBody>
      </p:sp>
      <p:pic>
        <p:nvPicPr>
          <p:cNvPr id="6" name="Picture 5" descr="Circuit board with text &quot;plan&quot;."/>
          <p:cNvPicPr>
            <a:picLocks noChangeAspect="1"/>
          </p:cNvPicPr>
          <p:nvPr/>
        </p:nvPicPr>
        <p:blipFill>
          <a:blip r:embed="rId3"/>
          <a:stretch>
            <a:fillRect/>
          </a:stretch>
        </p:blipFill>
        <p:spPr>
          <a:xfrm>
            <a:off x="392835" y="1703444"/>
            <a:ext cx="8236410" cy="4096867"/>
          </a:xfrm>
          <a:prstGeom prst="rect">
            <a:avLst/>
          </a:prstGeom>
        </p:spPr>
      </p:pic>
      <p:sp>
        <p:nvSpPr>
          <p:cNvPr id="5" name="Footer Placeholder 4"/>
          <p:cNvSpPr>
            <a:spLocks noGrp="1"/>
          </p:cNvSpPr>
          <p:nvPr>
            <p:ph type="ftr" sz="quarter" idx="3"/>
          </p:nvPr>
        </p:nvSpPr>
        <p:spPr>
          <a:xfrm>
            <a:off x="292149" y="6258126"/>
            <a:ext cx="8623001" cy="365125"/>
          </a:xfrm>
        </p:spPr>
        <p:txBody>
          <a:bodyPr/>
          <a:lstStyle/>
          <a:p>
            <a:r>
              <a:rPr lang="en-AU" dirty="0"/>
              <a:t>Learning &amp; Business Systems | PLNTS | </a:t>
            </a:r>
            <a:r>
              <a:rPr lang="en-AU" dirty="0">
                <a:latin typeface="Arial"/>
                <a:cs typeface="Arial"/>
              </a:rPr>
              <a:t>1.5 (a) Promoting the school and its vision – </a:t>
            </a:r>
            <a:r>
              <a:rPr lang="en-AU" dirty="0"/>
              <a:t>School Plan and School Culture V10.1 | Slide </a:t>
            </a:r>
            <a:r>
              <a:rPr lang="en-AU" dirty="0" smtClean="0"/>
              <a:t>12 </a:t>
            </a:r>
            <a:endParaRPr lang="en-US" dirty="0"/>
          </a:p>
        </p:txBody>
      </p:sp>
    </p:spTree>
    <p:extLst>
      <p:ext uri="{BB962C8B-B14F-4D97-AF65-F5344CB8AC3E}">
        <p14:creationId xmlns:p14="http://schemas.microsoft.com/office/powerpoint/2010/main" val="2194678161"/>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a:t>Should SAS staff be involved in the Development of the school plan?</a:t>
            </a:r>
          </a:p>
        </p:txBody>
      </p:sp>
      <p:pic>
        <p:nvPicPr>
          <p:cNvPr id="6" name="Picture 5" descr="All staff should be involved in the intial consultation stage. Consultation occurs with the school community including students, teaching and non-teaching staff, parents/carers and community partners."/>
          <p:cNvPicPr>
            <a:picLocks noChangeAspect="1"/>
          </p:cNvPicPr>
          <p:nvPr/>
        </p:nvPicPr>
        <p:blipFill>
          <a:blip r:embed="rId3"/>
          <a:stretch>
            <a:fillRect/>
          </a:stretch>
        </p:blipFill>
        <p:spPr>
          <a:xfrm>
            <a:off x="292100" y="2038829"/>
            <a:ext cx="8008892" cy="3426096"/>
          </a:xfrm>
          <a:prstGeom prst="rect">
            <a:avLst/>
          </a:prstGeom>
        </p:spPr>
      </p:pic>
      <p:sp>
        <p:nvSpPr>
          <p:cNvPr id="9" name="Rectangle 8"/>
          <p:cNvSpPr/>
          <p:nvPr/>
        </p:nvSpPr>
        <p:spPr>
          <a:xfrm>
            <a:off x="701040" y="3081451"/>
            <a:ext cx="1578864" cy="1754326"/>
          </a:xfrm>
          <a:prstGeom prst="rect">
            <a:avLst/>
          </a:prstGeom>
        </p:spPr>
        <p:txBody>
          <a:bodyPr wrap="square">
            <a:spAutoFit/>
          </a:bodyPr>
          <a:lstStyle/>
          <a:p>
            <a:pPr algn="ctr"/>
            <a:r>
              <a:rPr lang="en-AU" b="1" dirty="0">
                <a:latin typeface="Arial" panose="020B0604020202020204" pitchFamily="34" charset="0"/>
                <a:cs typeface="Arial" panose="020B0604020202020204" pitchFamily="34" charset="0"/>
              </a:rPr>
              <a:t>All staff should be involved in the initial consultation stage</a:t>
            </a:r>
          </a:p>
        </p:txBody>
      </p:sp>
      <p:sp>
        <p:nvSpPr>
          <p:cNvPr id="8" name="Rectangle 7"/>
          <p:cNvSpPr/>
          <p:nvPr/>
        </p:nvSpPr>
        <p:spPr>
          <a:xfrm>
            <a:off x="3852672" y="2877604"/>
            <a:ext cx="4133088" cy="1477328"/>
          </a:xfrm>
          <a:prstGeom prst="rect">
            <a:avLst/>
          </a:prstGeom>
        </p:spPr>
        <p:txBody>
          <a:bodyPr wrap="square">
            <a:spAutoFit/>
          </a:bodyPr>
          <a:lstStyle/>
          <a:p>
            <a:pPr algn="ctr"/>
            <a:r>
              <a:rPr lang="en-AU" b="1" dirty="0">
                <a:latin typeface="Arial" panose="020B0604020202020204" pitchFamily="34" charset="0"/>
                <a:cs typeface="Arial" panose="020B0604020202020204" pitchFamily="34" charset="0"/>
              </a:rPr>
              <a:t>Consultation occurs with the school community including students, teaching and non-teaching staff, parents/carers, and community partners</a:t>
            </a:r>
          </a:p>
        </p:txBody>
      </p:sp>
      <p:sp>
        <p:nvSpPr>
          <p:cNvPr id="10" name="Rectangle 9"/>
          <p:cNvSpPr/>
          <p:nvPr/>
        </p:nvSpPr>
        <p:spPr>
          <a:xfrm>
            <a:off x="292100" y="5835255"/>
            <a:ext cx="4133596" cy="276999"/>
          </a:xfrm>
          <a:prstGeom prst="rect">
            <a:avLst/>
          </a:prstGeom>
        </p:spPr>
        <p:txBody>
          <a:bodyPr wrap="square">
            <a:spAutoFit/>
          </a:bodyPr>
          <a:lstStyle/>
          <a:p>
            <a:r>
              <a:rPr lang="en-AU" sz="1200" dirty="0">
                <a:latin typeface="Arial" panose="020B0604020202020204" pitchFamily="34" charset="0"/>
                <a:cs typeface="Arial" panose="020B0604020202020204" pitchFamily="34" charset="0"/>
                <a:hlinkClick r:id="rId4"/>
              </a:rPr>
              <a:t>School planning, implementation guidelines (PDF 527 KB)</a:t>
            </a:r>
            <a:endParaRPr lang="en-AU" sz="1200" dirty="0">
              <a:latin typeface="Arial" panose="020B0604020202020204" pitchFamily="34" charset="0"/>
              <a:cs typeface="Arial" panose="020B0604020202020204" pitchFamily="34" charset="0"/>
            </a:endParaRPr>
          </a:p>
        </p:txBody>
      </p:sp>
      <p:sp>
        <p:nvSpPr>
          <p:cNvPr id="5" name="Footer Placeholder 4"/>
          <p:cNvSpPr>
            <a:spLocks noGrp="1"/>
          </p:cNvSpPr>
          <p:nvPr>
            <p:ph type="ftr" sz="quarter" idx="3"/>
          </p:nvPr>
        </p:nvSpPr>
        <p:spPr>
          <a:xfrm>
            <a:off x="292149" y="6258126"/>
            <a:ext cx="8623001" cy="365125"/>
          </a:xfrm>
        </p:spPr>
        <p:txBody>
          <a:bodyPr/>
          <a:lstStyle/>
          <a:p>
            <a:r>
              <a:rPr lang="en-AU" dirty="0"/>
              <a:t>Learning &amp; Business Systems | PLNTS | </a:t>
            </a:r>
            <a:r>
              <a:rPr lang="en-AU" dirty="0">
                <a:latin typeface="Arial"/>
                <a:cs typeface="Arial"/>
              </a:rPr>
              <a:t>1.5 (a) Promoting the school and its vision – </a:t>
            </a:r>
            <a:r>
              <a:rPr lang="en-AU" dirty="0"/>
              <a:t>School Plan and School Culture V10.1 | Slide </a:t>
            </a:r>
            <a:r>
              <a:rPr lang="en-AU" dirty="0" smtClean="0"/>
              <a:t>13 </a:t>
            </a:r>
            <a:endParaRPr lang="en-US" dirty="0"/>
          </a:p>
        </p:txBody>
      </p:sp>
    </p:spTree>
    <p:extLst>
      <p:ext uri="{BB962C8B-B14F-4D97-AF65-F5344CB8AC3E}">
        <p14:creationId xmlns:p14="http://schemas.microsoft.com/office/powerpoint/2010/main" val="8398537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p:cTn id="7" dur="2000" fill="hold"/>
                                        <p:tgtEl>
                                          <p:spTgt spid="9">
                                            <p:txEl>
                                              <p:pRg st="0" end="0"/>
                                            </p:txEl>
                                          </p:spTgt>
                                        </p:tgtEl>
                                        <p:attrNameLst>
                                          <p:attrName>ppt_w</p:attrName>
                                        </p:attrNameLst>
                                      </p:cBhvr>
                                      <p:tavLst>
                                        <p:tav tm="0">
                                          <p:val>
                                            <p:fltVal val="0"/>
                                          </p:val>
                                        </p:tav>
                                        <p:tav tm="100000">
                                          <p:val>
                                            <p:strVal val="#ppt_w"/>
                                          </p:val>
                                        </p:tav>
                                      </p:tavLst>
                                    </p:anim>
                                    <p:anim calcmode="lin" valueType="num">
                                      <p:cBhvr>
                                        <p:cTn id="8" dur="20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9" dur="2000"/>
                                        <p:tgtEl>
                                          <p:spTgt spid="9">
                                            <p:txEl>
                                              <p:pRg st="0" end="0"/>
                                            </p:txEl>
                                          </p:spTgt>
                                        </p:tgtEl>
                                      </p:cBhvr>
                                    </p:animEffect>
                                  </p:childTnLst>
                                </p:cTn>
                              </p:par>
                            </p:childTnLst>
                          </p:cTn>
                        </p:par>
                        <p:par>
                          <p:cTn id="10" fill="hold">
                            <p:stCondLst>
                              <p:cond delay="2000"/>
                            </p:stCondLst>
                            <p:childTnLst>
                              <p:par>
                                <p:cTn id="11" presetID="53" presetClass="entr" presetSubtype="16" fill="hold" nodeType="after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 calcmode="lin" valueType="num">
                                      <p:cBhvr>
                                        <p:cTn id="13" dur="2000" fill="hold"/>
                                        <p:tgtEl>
                                          <p:spTgt spid="8">
                                            <p:txEl>
                                              <p:pRg st="0" end="0"/>
                                            </p:txEl>
                                          </p:spTgt>
                                        </p:tgtEl>
                                        <p:attrNameLst>
                                          <p:attrName>ppt_w</p:attrName>
                                        </p:attrNameLst>
                                      </p:cBhvr>
                                      <p:tavLst>
                                        <p:tav tm="0">
                                          <p:val>
                                            <p:fltVal val="0"/>
                                          </p:val>
                                        </p:tav>
                                        <p:tav tm="100000">
                                          <p:val>
                                            <p:strVal val="#ppt_w"/>
                                          </p:val>
                                        </p:tav>
                                      </p:tavLst>
                                    </p:anim>
                                    <p:anim calcmode="lin" valueType="num">
                                      <p:cBhvr>
                                        <p:cTn id="14" dur="20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15" dur="2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a:t>How should SAS staff be involved in the school plan and its implementation?</a:t>
            </a:r>
          </a:p>
        </p:txBody>
      </p:sp>
      <p:pic>
        <p:nvPicPr>
          <p:cNvPr id="7" name="Picture 6" descr="Text &quot;Vision&quot;"/>
          <p:cNvPicPr>
            <a:picLocks noChangeAspect="1"/>
          </p:cNvPicPr>
          <p:nvPr/>
        </p:nvPicPr>
        <p:blipFill>
          <a:blip r:embed="rId3"/>
          <a:stretch>
            <a:fillRect/>
          </a:stretch>
        </p:blipFill>
        <p:spPr>
          <a:xfrm>
            <a:off x="396115" y="1536192"/>
            <a:ext cx="8421499" cy="4171976"/>
          </a:xfrm>
          <a:prstGeom prst="rect">
            <a:avLst/>
          </a:prstGeom>
          <a:solidFill>
            <a:schemeClr val="accent3">
              <a:lumMod val="20000"/>
              <a:lumOff val="80000"/>
              <a:alpha val="85000"/>
            </a:schemeClr>
          </a:solidFill>
        </p:spPr>
      </p:pic>
      <p:sp>
        <p:nvSpPr>
          <p:cNvPr id="8" name="Rectangle 7"/>
          <p:cNvSpPr/>
          <p:nvPr/>
        </p:nvSpPr>
        <p:spPr>
          <a:xfrm>
            <a:off x="1560594" y="1499849"/>
            <a:ext cx="6086062" cy="1338828"/>
          </a:xfrm>
          <a:prstGeom prst="rect">
            <a:avLst/>
          </a:prstGeom>
          <a:solidFill>
            <a:schemeClr val="bg1">
              <a:alpha val="0"/>
            </a:schemeClr>
          </a:solidFill>
        </p:spPr>
        <p:txBody>
          <a:bodyPr wrap="square">
            <a:spAutoFit/>
          </a:bodyPr>
          <a:lstStyle/>
          <a:p>
            <a:pPr algn="ctr">
              <a:lnSpc>
                <a:spcPct val="150000"/>
              </a:lnSpc>
            </a:pPr>
            <a:r>
              <a:rPr lang="en-AU" b="1" dirty="0">
                <a:solidFill>
                  <a:schemeClr val="bg1"/>
                </a:solidFill>
                <a:latin typeface="Arial" panose="020B0604020202020204" pitchFamily="34" charset="0"/>
                <a:cs typeface="Arial" panose="020B0604020202020204" pitchFamily="34" charset="0"/>
              </a:rPr>
              <a:t>All staff should understand the school vision, </a:t>
            </a:r>
            <a:endParaRPr lang="en-AU" b="1" dirty="0" smtClean="0">
              <a:solidFill>
                <a:schemeClr val="bg1"/>
              </a:solidFill>
              <a:latin typeface="Arial" panose="020B0604020202020204" pitchFamily="34" charset="0"/>
              <a:cs typeface="Arial" panose="020B0604020202020204" pitchFamily="34" charset="0"/>
            </a:endParaRPr>
          </a:p>
          <a:p>
            <a:pPr algn="ctr">
              <a:lnSpc>
                <a:spcPct val="150000"/>
              </a:lnSpc>
            </a:pPr>
            <a:r>
              <a:rPr lang="en-AU" b="1" dirty="0" smtClean="0">
                <a:solidFill>
                  <a:schemeClr val="bg1"/>
                </a:solidFill>
                <a:latin typeface="Arial" panose="020B0604020202020204" pitchFamily="34" charset="0"/>
                <a:cs typeface="Arial" panose="020B0604020202020204" pitchFamily="34" charset="0"/>
              </a:rPr>
              <a:t>this </a:t>
            </a:r>
            <a:r>
              <a:rPr lang="en-AU" b="1" dirty="0">
                <a:solidFill>
                  <a:schemeClr val="bg1"/>
                </a:solidFill>
                <a:latin typeface="Arial" panose="020B0604020202020204" pitchFamily="34" charset="0"/>
                <a:cs typeface="Arial" panose="020B0604020202020204" pitchFamily="34" charset="0"/>
              </a:rPr>
              <a:t>is our common purpose and assists us to understand how we can contribute</a:t>
            </a:r>
          </a:p>
        </p:txBody>
      </p:sp>
      <p:sp>
        <p:nvSpPr>
          <p:cNvPr id="5" name="Footer Placeholder 4"/>
          <p:cNvSpPr>
            <a:spLocks noGrp="1"/>
          </p:cNvSpPr>
          <p:nvPr>
            <p:ph type="ftr" sz="quarter" idx="3"/>
          </p:nvPr>
        </p:nvSpPr>
        <p:spPr>
          <a:xfrm>
            <a:off x="292149" y="6258126"/>
            <a:ext cx="8623001" cy="365125"/>
          </a:xfrm>
        </p:spPr>
        <p:txBody>
          <a:bodyPr/>
          <a:lstStyle/>
          <a:p>
            <a:r>
              <a:rPr lang="en-AU" dirty="0"/>
              <a:t>Learning &amp; Business Systems | PLNTS | </a:t>
            </a:r>
            <a:r>
              <a:rPr lang="en-AU" dirty="0">
                <a:latin typeface="Arial"/>
                <a:cs typeface="Arial"/>
              </a:rPr>
              <a:t>1.5 (a) Promoting the school and its vision – </a:t>
            </a:r>
            <a:r>
              <a:rPr lang="en-AU" dirty="0"/>
              <a:t>School Plan and School Culture V10.1 | Slide </a:t>
            </a:r>
            <a:r>
              <a:rPr lang="en-AU" dirty="0" smtClean="0"/>
              <a:t>14 </a:t>
            </a:r>
            <a:endParaRPr lang="en-US" dirty="0"/>
          </a:p>
        </p:txBody>
      </p:sp>
    </p:spTree>
    <p:extLst>
      <p:ext uri="{BB962C8B-B14F-4D97-AF65-F5344CB8AC3E}">
        <p14:creationId xmlns:p14="http://schemas.microsoft.com/office/powerpoint/2010/main" val="42430357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3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a:t>What is </a:t>
            </a:r>
            <a:r>
              <a:rPr lang="en-AU" dirty="0" smtClean="0"/>
              <a:t>a </a:t>
            </a:r>
            <a:r>
              <a:rPr lang="en-AU" dirty="0"/>
              <a:t>school vision statement?</a:t>
            </a:r>
          </a:p>
        </p:txBody>
      </p:sp>
      <p:pic>
        <p:nvPicPr>
          <p:cNvPr id="6" name="Picture 5" descr="Arrows heading towards right of screen"/>
          <p:cNvPicPr>
            <a:picLocks noChangeAspect="1"/>
          </p:cNvPicPr>
          <p:nvPr/>
        </p:nvPicPr>
        <p:blipFill>
          <a:blip r:embed="rId3"/>
          <a:stretch>
            <a:fillRect/>
          </a:stretch>
        </p:blipFill>
        <p:spPr>
          <a:xfrm>
            <a:off x="1284224" y="1439989"/>
            <a:ext cx="7123176" cy="4623777"/>
          </a:xfrm>
          <a:prstGeom prst="rect">
            <a:avLst/>
          </a:prstGeom>
        </p:spPr>
      </p:pic>
      <p:sp>
        <p:nvSpPr>
          <p:cNvPr id="7" name="Rectangle 6"/>
          <p:cNvSpPr/>
          <p:nvPr/>
        </p:nvSpPr>
        <p:spPr>
          <a:xfrm>
            <a:off x="292100" y="3140824"/>
            <a:ext cx="5943600" cy="992579"/>
          </a:xfrm>
          <a:prstGeom prst="rect">
            <a:avLst/>
          </a:prstGeom>
        </p:spPr>
        <p:txBody>
          <a:bodyPr wrap="square">
            <a:spAutoFit/>
          </a:bodyPr>
          <a:lstStyle/>
          <a:p>
            <a:pPr>
              <a:lnSpc>
                <a:spcPct val="150000"/>
              </a:lnSpc>
            </a:pPr>
            <a:r>
              <a:rPr lang="en-AU" sz="1300" dirty="0">
                <a:latin typeface="Arial" panose="020B0604020202020204" pitchFamily="34" charset="0"/>
                <a:cs typeface="Arial" panose="020B0604020202020204" pitchFamily="34" charset="0"/>
              </a:rPr>
              <a:t>A school vision statement is short and precise, describing a </a:t>
            </a:r>
            <a:r>
              <a:rPr lang="en-AU" sz="1300" dirty="0" smtClean="0">
                <a:latin typeface="Arial" panose="020B0604020202020204" pitchFamily="34" charset="0"/>
                <a:cs typeface="Arial" panose="020B0604020202020204" pitchFamily="34" charset="0"/>
              </a:rPr>
              <a:t>school’s high </a:t>
            </a:r>
            <a:r>
              <a:rPr lang="en-AU" sz="1300" dirty="0">
                <a:latin typeface="Arial" panose="020B0604020202020204" pitchFamily="34" charset="0"/>
                <a:cs typeface="Arial" panose="020B0604020202020204" pitchFamily="34" charset="0"/>
              </a:rPr>
              <a:t>level goals for the future, its shared values and philosophy. </a:t>
            </a:r>
            <a:r>
              <a:rPr lang="en-AU" sz="1300" dirty="0" smtClean="0">
                <a:latin typeface="Arial" panose="020B0604020202020204" pitchFamily="34" charset="0"/>
                <a:cs typeface="Arial" panose="020B0604020202020204" pitchFamily="34" charset="0"/>
              </a:rPr>
              <a:t>It </a:t>
            </a:r>
            <a:r>
              <a:rPr lang="en-AU" sz="1300" dirty="0">
                <a:latin typeface="Arial" panose="020B0604020202020204" pitchFamily="34" charset="0"/>
                <a:cs typeface="Arial" panose="020B0604020202020204" pitchFamily="34" charset="0"/>
              </a:rPr>
              <a:t>is a statement about student learning and achievement that is based on the department’s priorities. </a:t>
            </a:r>
          </a:p>
        </p:txBody>
      </p:sp>
      <p:sp>
        <p:nvSpPr>
          <p:cNvPr id="5" name="Footer Placeholder 4"/>
          <p:cNvSpPr>
            <a:spLocks noGrp="1"/>
          </p:cNvSpPr>
          <p:nvPr>
            <p:ph type="ftr" sz="quarter" idx="3"/>
          </p:nvPr>
        </p:nvSpPr>
        <p:spPr>
          <a:xfrm>
            <a:off x="292149" y="6258126"/>
            <a:ext cx="8623001" cy="365125"/>
          </a:xfrm>
        </p:spPr>
        <p:txBody>
          <a:bodyPr/>
          <a:lstStyle/>
          <a:p>
            <a:r>
              <a:rPr lang="en-AU" dirty="0"/>
              <a:t>Learning &amp; Business Systems | PLNTS | </a:t>
            </a:r>
            <a:r>
              <a:rPr lang="en-AU" dirty="0">
                <a:latin typeface="Arial"/>
                <a:cs typeface="Arial"/>
              </a:rPr>
              <a:t>1.5 (a) Promoting the school and its vision – </a:t>
            </a:r>
            <a:r>
              <a:rPr lang="en-AU" dirty="0"/>
              <a:t>School Plan and School Culture V10.1 | Slide </a:t>
            </a:r>
            <a:r>
              <a:rPr lang="en-AU" dirty="0" smtClean="0"/>
              <a:t>15 </a:t>
            </a:r>
            <a:endParaRPr lang="en-US" dirty="0"/>
          </a:p>
        </p:txBody>
      </p:sp>
    </p:spTree>
    <p:extLst>
      <p:ext uri="{BB962C8B-B14F-4D97-AF65-F5344CB8AC3E}">
        <p14:creationId xmlns:p14="http://schemas.microsoft.com/office/powerpoint/2010/main" val="10457950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2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AU" dirty="0"/>
              <a:t>What are strategic directions?</a:t>
            </a:r>
          </a:p>
        </p:txBody>
      </p:sp>
      <p:sp>
        <p:nvSpPr>
          <p:cNvPr id="3" name="Text Placeholder 2"/>
          <p:cNvSpPr>
            <a:spLocks noGrp="1"/>
          </p:cNvSpPr>
          <p:nvPr>
            <p:ph type="body" sz="quarter" idx="17"/>
          </p:nvPr>
        </p:nvSpPr>
        <p:spPr>
          <a:xfrm>
            <a:off x="292100" y="1730375"/>
            <a:ext cx="4547989" cy="2879725"/>
          </a:xfrm>
        </p:spPr>
        <p:txBody>
          <a:bodyPr>
            <a:normAutofit/>
          </a:bodyPr>
          <a:lstStyle/>
          <a:p>
            <a:pPr marL="0" indent="0">
              <a:buNone/>
            </a:pPr>
            <a:r>
              <a:rPr lang="en-AU" sz="1900" dirty="0"/>
              <a:t>Strategic directions are high level statements, based on self-assessment and consultation, which encapsulate the school plan and drive improvement for the next three years and into the future to bring about transformational change. </a:t>
            </a:r>
          </a:p>
          <a:p>
            <a:endParaRPr lang="en-AU" dirty="0"/>
          </a:p>
        </p:txBody>
      </p:sp>
      <p:pic>
        <p:nvPicPr>
          <p:cNvPr id="7" name="Picture 6" descr="Target with arrows in the bullseye"/>
          <p:cNvPicPr>
            <a:picLocks noChangeAspect="1"/>
          </p:cNvPicPr>
          <p:nvPr/>
        </p:nvPicPr>
        <p:blipFill>
          <a:blip r:embed="rId3"/>
          <a:stretch>
            <a:fillRect/>
          </a:stretch>
        </p:blipFill>
        <p:spPr>
          <a:xfrm>
            <a:off x="5232400" y="1706235"/>
            <a:ext cx="3375660" cy="2903865"/>
          </a:xfrm>
          <a:prstGeom prst="rect">
            <a:avLst/>
          </a:prstGeom>
          <a:effectLst/>
        </p:spPr>
      </p:pic>
      <p:sp>
        <p:nvSpPr>
          <p:cNvPr id="6" name="Footer Placeholder 5"/>
          <p:cNvSpPr>
            <a:spLocks noGrp="1"/>
          </p:cNvSpPr>
          <p:nvPr>
            <p:ph type="ftr" sz="quarter" idx="3"/>
          </p:nvPr>
        </p:nvSpPr>
        <p:spPr>
          <a:xfrm>
            <a:off x="292150" y="6258126"/>
            <a:ext cx="8569362" cy="365125"/>
          </a:xfrm>
        </p:spPr>
        <p:txBody>
          <a:bodyPr/>
          <a:lstStyle/>
          <a:p>
            <a:r>
              <a:rPr lang="en-AU" dirty="0"/>
              <a:t>Learning &amp; Business Systems | PLNTS | </a:t>
            </a:r>
            <a:r>
              <a:rPr lang="en-AU" dirty="0">
                <a:latin typeface="Arial"/>
                <a:cs typeface="Arial"/>
              </a:rPr>
              <a:t>1.5 (a) Promoting the school and its vision – </a:t>
            </a:r>
            <a:r>
              <a:rPr lang="en-AU" dirty="0"/>
              <a:t>School Plan and School Culture V10.1 | Slide </a:t>
            </a:r>
            <a:r>
              <a:rPr lang="en-AU" dirty="0" smtClean="0"/>
              <a:t>16 </a:t>
            </a:r>
            <a:endParaRPr lang="en-US" dirty="0"/>
          </a:p>
        </p:txBody>
      </p:sp>
    </p:spTree>
    <p:extLst>
      <p:ext uri="{BB962C8B-B14F-4D97-AF65-F5344CB8AC3E}">
        <p14:creationId xmlns:p14="http://schemas.microsoft.com/office/powerpoint/2010/main" val="8080959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a:t>Identify the 3 strategic directions of your school plan</a:t>
            </a:r>
          </a:p>
        </p:txBody>
      </p:sp>
      <p:sp>
        <p:nvSpPr>
          <p:cNvPr id="9" name="Shape 261" descr="&quot;Sample&quot;"/>
          <p:cNvSpPr/>
          <p:nvPr/>
        </p:nvSpPr>
        <p:spPr>
          <a:xfrm rot="20829607">
            <a:off x="325663" y="1662187"/>
            <a:ext cx="1464301" cy="459741"/>
          </a:xfrm>
          <a:prstGeom prst="rect">
            <a:avLst/>
          </a:prstGeom>
          <a:solidFill>
            <a:schemeClr val="accent5"/>
          </a:solidFill>
          <a:ln w="12700">
            <a:miter lim="400000"/>
          </a:ln>
          <a:effectLst>
            <a:innerShdw blurRad="63500" dist="50800" dir="6120000">
              <a:prstClr val="black">
                <a:alpha val="26000"/>
              </a:prstClr>
            </a:innerShdw>
          </a:effectLst>
          <a:extLst>
            <a:ext uri="{C572A759-6A51-4108-AA02-DFA0A04FC94B}">
              <ma14:wrappingTextBoxFlag xmlns:ma14="http://schemas.microsoft.com/office/mac/drawingml/2011/main" xmlns="" val="1"/>
            </a:ext>
          </a:extLst>
        </p:spPr>
        <p:txBody>
          <a:bodyPr wrap="square" lIns="45719" rIns="45719">
            <a:spAutoFit/>
          </a:bodyPr>
          <a:lstStyle>
            <a:lvl1pPr>
              <a:defRPr sz="2400">
                <a:solidFill>
                  <a:srgbClr val="FFFFFF"/>
                </a:solidFill>
              </a:defRPr>
            </a:lvl1pPr>
          </a:lstStyle>
          <a:p>
            <a:pPr marL="180975"/>
            <a:r>
              <a:rPr dirty="0"/>
              <a:t>Sample</a:t>
            </a:r>
          </a:p>
        </p:txBody>
      </p:sp>
      <p:pic>
        <p:nvPicPr>
          <p:cNvPr id="6" name="Picture 5" descr="Sample strategic directions - strategic direction 1 - active, informed and creative citizens. Strategic direction 2, quality teaching and learnng. Strategic direction 3 - effective communication and connections."/>
          <p:cNvPicPr>
            <a:picLocks noChangeAspect="1"/>
          </p:cNvPicPr>
          <p:nvPr/>
        </p:nvPicPr>
        <p:blipFill>
          <a:blip r:embed="rId3"/>
          <a:stretch>
            <a:fillRect/>
          </a:stretch>
        </p:blipFill>
        <p:spPr>
          <a:xfrm>
            <a:off x="292100" y="2278884"/>
            <a:ext cx="8545273" cy="3203572"/>
          </a:xfrm>
          <a:prstGeom prst="rect">
            <a:avLst/>
          </a:prstGeom>
        </p:spPr>
      </p:pic>
      <p:sp>
        <p:nvSpPr>
          <p:cNvPr id="5" name="Footer Placeholder 4"/>
          <p:cNvSpPr>
            <a:spLocks noGrp="1"/>
          </p:cNvSpPr>
          <p:nvPr>
            <p:ph type="ftr" sz="quarter" idx="3"/>
          </p:nvPr>
        </p:nvSpPr>
        <p:spPr>
          <a:xfrm>
            <a:off x="292149" y="6258126"/>
            <a:ext cx="8623001" cy="365125"/>
          </a:xfrm>
        </p:spPr>
        <p:txBody>
          <a:bodyPr/>
          <a:lstStyle/>
          <a:p>
            <a:r>
              <a:rPr lang="en-AU" dirty="0"/>
              <a:t>Learning &amp; Business Systems | PLNTS | </a:t>
            </a:r>
            <a:r>
              <a:rPr lang="en-AU" dirty="0">
                <a:latin typeface="Arial"/>
                <a:cs typeface="Arial"/>
              </a:rPr>
              <a:t>1.5 (a) Promoting the school and its vision – </a:t>
            </a:r>
            <a:r>
              <a:rPr lang="en-AU" dirty="0"/>
              <a:t>School Plan and School Culture V10.1 | </a:t>
            </a:r>
            <a:r>
              <a:rPr lang="en-AU" dirty="0" smtClean="0"/>
              <a:t>Slide 17</a:t>
            </a:r>
            <a:endParaRPr lang="en-US" dirty="0"/>
          </a:p>
        </p:txBody>
      </p:sp>
    </p:spTree>
    <p:extLst>
      <p:ext uri="{BB962C8B-B14F-4D97-AF65-F5344CB8AC3E}">
        <p14:creationId xmlns:p14="http://schemas.microsoft.com/office/powerpoint/2010/main" val="2779991229"/>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effectLst>
            <a:outerShdw blurRad="76200" dir="18900000" sy="23000" kx="-1200000" algn="bl" rotWithShape="0">
              <a:prstClr val="black">
                <a:alpha val="20000"/>
              </a:prstClr>
            </a:outerShdw>
          </a:effectLst>
        </p:spPr>
        <p:txBody>
          <a:bodyPr/>
          <a:lstStyle/>
          <a:p>
            <a:r>
              <a:rPr lang="en-AU" dirty="0"/>
              <a:t>How should SAS staff be involved in the implementation of the school plan?</a:t>
            </a:r>
          </a:p>
        </p:txBody>
      </p:sp>
      <p:pic>
        <p:nvPicPr>
          <p:cNvPr id="6" name="Picture 5" descr="Depiction of the development of a plan"/>
          <p:cNvPicPr>
            <a:picLocks noChangeAspect="1"/>
          </p:cNvPicPr>
          <p:nvPr/>
        </p:nvPicPr>
        <p:blipFill>
          <a:blip r:embed="rId3"/>
          <a:stretch>
            <a:fillRect/>
          </a:stretch>
        </p:blipFill>
        <p:spPr>
          <a:xfrm>
            <a:off x="2096672" y="1679885"/>
            <a:ext cx="6480610" cy="3151905"/>
          </a:xfrm>
          <a:prstGeom prst="rect">
            <a:avLst/>
          </a:prstGeom>
        </p:spPr>
      </p:pic>
      <p:pic>
        <p:nvPicPr>
          <p:cNvPr id="7" name="Picture 6" descr="decorative"/>
          <p:cNvPicPr>
            <a:picLocks noChangeAspect="1"/>
          </p:cNvPicPr>
          <p:nvPr/>
        </p:nvPicPr>
        <p:blipFill>
          <a:blip r:embed="rId4"/>
          <a:stretch>
            <a:fillRect/>
          </a:stretch>
        </p:blipFill>
        <p:spPr>
          <a:xfrm>
            <a:off x="292100" y="2255524"/>
            <a:ext cx="1804572" cy="1792379"/>
          </a:xfrm>
          <a:prstGeom prst="rect">
            <a:avLst/>
          </a:prstGeom>
          <a:effectLst>
            <a:outerShdw blurRad="76200" dir="18900000" sy="23000" kx="-1200000" algn="bl" rotWithShape="0">
              <a:prstClr val="black">
                <a:alpha val="20000"/>
              </a:prstClr>
            </a:outerShdw>
          </a:effectLst>
        </p:spPr>
      </p:pic>
      <p:pic>
        <p:nvPicPr>
          <p:cNvPr id="8" name="Picture 7" descr="Example of school plan"/>
          <p:cNvPicPr>
            <a:picLocks noChangeAspect="1"/>
          </p:cNvPicPr>
          <p:nvPr/>
        </p:nvPicPr>
        <p:blipFill>
          <a:blip r:embed="rId5"/>
          <a:stretch>
            <a:fillRect/>
          </a:stretch>
        </p:blipFill>
        <p:spPr>
          <a:xfrm>
            <a:off x="622861" y="2619920"/>
            <a:ext cx="1143050" cy="1063586"/>
          </a:xfrm>
          <a:prstGeom prst="rect">
            <a:avLst/>
          </a:prstGeom>
        </p:spPr>
      </p:pic>
      <p:sp>
        <p:nvSpPr>
          <p:cNvPr id="10" name="Rectangle 9"/>
          <p:cNvSpPr/>
          <p:nvPr/>
        </p:nvSpPr>
        <p:spPr>
          <a:xfrm>
            <a:off x="772595" y="4552850"/>
            <a:ext cx="7246950" cy="1015663"/>
          </a:xfrm>
          <a:prstGeom prst="rect">
            <a:avLst/>
          </a:prstGeom>
          <a:solidFill>
            <a:srgbClr val="1D428A"/>
          </a:solidFill>
        </p:spPr>
        <p:txBody>
          <a:bodyPr wrap="square">
            <a:spAutoFit/>
          </a:bodyPr>
          <a:lstStyle/>
          <a:p>
            <a:r>
              <a:rPr lang="en-AU" sz="2000" dirty="0">
                <a:solidFill>
                  <a:schemeClr val="bg1"/>
                </a:solidFill>
                <a:latin typeface="Arial" panose="020B0604020202020204" pitchFamily="34" charset="0"/>
                <a:cs typeface="Arial" panose="020B0604020202020204" pitchFamily="34" charset="0"/>
              </a:rPr>
              <a:t>All staff implement the school’s plan by enacting the school vision in their daily work and working towards the achievement of the strategic directions.</a:t>
            </a:r>
          </a:p>
        </p:txBody>
      </p:sp>
      <p:sp>
        <p:nvSpPr>
          <p:cNvPr id="5" name="Footer Placeholder 4"/>
          <p:cNvSpPr>
            <a:spLocks noGrp="1"/>
          </p:cNvSpPr>
          <p:nvPr>
            <p:ph type="ftr" sz="quarter" idx="3"/>
          </p:nvPr>
        </p:nvSpPr>
        <p:spPr>
          <a:xfrm>
            <a:off x="292149" y="6258126"/>
            <a:ext cx="8623001" cy="365125"/>
          </a:xfrm>
        </p:spPr>
        <p:txBody>
          <a:bodyPr/>
          <a:lstStyle/>
          <a:p>
            <a:r>
              <a:rPr lang="en-AU" dirty="0"/>
              <a:t>Learning &amp; Business Systems | PLNTS | </a:t>
            </a:r>
            <a:r>
              <a:rPr lang="en-AU" dirty="0">
                <a:latin typeface="Arial"/>
                <a:cs typeface="Arial"/>
              </a:rPr>
              <a:t>1.5 (a) Promoting the school and its vision – </a:t>
            </a:r>
            <a:r>
              <a:rPr lang="en-AU" dirty="0"/>
              <a:t>School Plan and School Culture V10.1 | Slide </a:t>
            </a:r>
            <a:r>
              <a:rPr lang="en-AU" dirty="0" smtClean="0"/>
              <a:t>18 </a:t>
            </a:r>
            <a:endParaRPr lang="en-US" dirty="0"/>
          </a:p>
        </p:txBody>
      </p:sp>
    </p:spTree>
    <p:extLst>
      <p:ext uri="{BB962C8B-B14F-4D97-AF65-F5344CB8AC3E}">
        <p14:creationId xmlns:p14="http://schemas.microsoft.com/office/powerpoint/2010/main" val="2388740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up)">
                                      <p:cBhvr>
                                        <p:cTn id="7" dur="20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a:t>So what does this mean for you?</a:t>
            </a:r>
          </a:p>
        </p:txBody>
      </p:sp>
      <p:pic>
        <p:nvPicPr>
          <p:cNvPr id="6" name="Screen Shot 2016-11-22 at 11.43.53 am.png" descr="Single finger held up with light shining from the tip"/>
          <p:cNvPicPr>
            <a:picLocks noChangeAspect="1"/>
          </p:cNvPicPr>
          <p:nvPr/>
        </p:nvPicPr>
        <p:blipFill>
          <a:blip r:embed="rId3">
            <a:extLst/>
          </a:blip>
          <a:srcRect t="18253" b="18253"/>
          <a:stretch>
            <a:fillRect/>
          </a:stretch>
        </p:blipFill>
        <p:spPr>
          <a:xfrm>
            <a:off x="511556" y="1809693"/>
            <a:ext cx="5896882" cy="3884369"/>
          </a:xfrm>
          <a:prstGeom prst="rect">
            <a:avLst/>
          </a:prstGeom>
          <a:ln w="12700">
            <a:miter lim="400000"/>
          </a:ln>
          <a:effectLst>
            <a:outerShdw blurRad="38100" dist="25400" dir="5400000" rotWithShape="0">
              <a:srgbClr val="000000">
                <a:alpha val="50000"/>
              </a:srgbClr>
            </a:outerShdw>
          </a:effectLst>
        </p:spPr>
      </p:pic>
      <p:sp>
        <p:nvSpPr>
          <p:cNvPr id="8" name="Rectangle 7"/>
          <p:cNvSpPr/>
          <p:nvPr/>
        </p:nvSpPr>
        <p:spPr>
          <a:xfrm>
            <a:off x="4876800" y="2093765"/>
            <a:ext cx="3803905" cy="3316224"/>
          </a:xfrm>
          <a:prstGeom prst="rect">
            <a:avLst/>
          </a:prstGeom>
          <a:solidFill>
            <a:schemeClr val="bg1"/>
          </a:solidFill>
          <a:ln>
            <a:solidFill>
              <a:srgbClr val="0E5D7B"/>
            </a:solidFill>
          </a:ln>
        </p:spPr>
        <p:style>
          <a:lnRef idx="2">
            <a:schemeClr val="accent3"/>
          </a:lnRef>
          <a:fillRef idx="1">
            <a:schemeClr val="lt1"/>
          </a:fillRef>
          <a:effectRef idx="0">
            <a:schemeClr val="accent3"/>
          </a:effectRef>
          <a:fontRef idx="minor">
            <a:schemeClr val="dk1"/>
          </a:fontRef>
        </p:style>
        <p:txBody>
          <a:bodyPr rtlCol="0" anchor="ctr"/>
          <a:lstStyle/>
          <a:p>
            <a:pPr marL="171450" indent="-171450">
              <a:lnSpc>
                <a:spcPct val="150000"/>
              </a:lnSpc>
              <a:buFont typeface="Arial" panose="020B0604020202020204" pitchFamily="34" charset="0"/>
              <a:buChar char="•"/>
            </a:pPr>
            <a:r>
              <a:rPr lang="en-AU" sz="1600" dirty="0">
                <a:latin typeface="Arial" panose="020B0604020202020204" pitchFamily="34" charset="0"/>
                <a:cs typeface="Arial" panose="020B0604020202020204" pitchFamily="34" charset="0"/>
              </a:rPr>
              <a:t>your input into the school planning process is valued and important</a:t>
            </a:r>
          </a:p>
          <a:p>
            <a:pPr marL="171450" indent="-171450">
              <a:lnSpc>
                <a:spcPct val="150000"/>
              </a:lnSpc>
              <a:buFont typeface="Arial" panose="020B0604020202020204" pitchFamily="34" charset="0"/>
              <a:buChar char="•"/>
            </a:pPr>
            <a:r>
              <a:rPr lang="en-AU" sz="1600" dirty="0">
                <a:latin typeface="Arial" panose="020B0604020202020204" pitchFamily="34" charset="0"/>
                <a:cs typeface="Arial" panose="020B0604020202020204" pitchFamily="34" charset="0"/>
              </a:rPr>
              <a:t>when dealing with the school community, you have a role in delivering a consistent message about what we believe </a:t>
            </a:r>
            <a:r>
              <a:rPr lang="en-AU" sz="1600" b="1" dirty="0" smtClean="0">
                <a:latin typeface="Arial" panose="020B0604020202020204" pitchFamily="34" charset="0"/>
                <a:cs typeface="Arial" panose="020B0604020202020204" pitchFamily="34" charset="0"/>
              </a:rPr>
              <a:t>(vision)</a:t>
            </a:r>
            <a:r>
              <a:rPr lang="en-AU" sz="1600" dirty="0" smtClean="0">
                <a:latin typeface="Arial" panose="020B0604020202020204" pitchFamily="34" charset="0"/>
                <a:cs typeface="Arial" panose="020B0604020202020204" pitchFamily="34" charset="0"/>
              </a:rPr>
              <a:t> </a:t>
            </a:r>
            <a:r>
              <a:rPr lang="en-AU" sz="1600" dirty="0">
                <a:latin typeface="Arial" panose="020B0604020202020204" pitchFamily="34" charset="0"/>
                <a:cs typeface="Arial" panose="020B0604020202020204" pitchFamily="34" charset="0"/>
              </a:rPr>
              <a:t>and what we are trying to achieve as a school </a:t>
            </a:r>
            <a:r>
              <a:rPr lang="en-AU" sz="1600" b="1" dirty="0" smtClean="0">
                <a:latin typeface="Arial" panose="020B0604020202020204" pitchFamily="34" charset="0"/>
                <a:cs typeface="Arial" panose="020B0604020202020204" pitchFamily="34" charset="0"/>
              </a:rPr>
              <a:t>(strategic directions)</a:t>
            </a:r>
            <a:endParaRPr lang="en-AU" sz="1600" b="1" dirty="0">
              <a:latin typeface="Arial" panose="020B0604020202020204" pitchFamily="34" charset="0"/>
              <a:cs typeface="Arial" panose="020B0604020202020204" pitchFamily="34" charset="0"/>
            </a:endParaRPr>
          </a:p>
        </p:txBody>
      </p:sp>
      <p:sp>
        <p:nvSpPr>
          <p:cNvPr id="5" name="Footer Placeholder 4"/>
          <p:cNvSpPr>
            <a:spLocks noGrp="1"/>
          </p:cNvSpPr>
          <p:nvPr>
            <p:ph type="ftr" sz="quarter" idx="3"/>
          </p:nvPr>
        </p:nvSpPr>
        <p:spPr>
          <a:xfrm>
            <a:off x="292149" y="6258126"/>
            <a:ext cx="8623001" cy="365125"/>
          </a:xfrm>
        </p:spPr>
        <p:txBody>
          <a:bodyPr/>
          <a:lstStyle/>
          <a:p>
            <a:r>
              <a:rPr lang="en-AU" dirty="0"/>
              <a:t>Learning &amp; Business Systems | PLNTS | </a:t>
            </a:r>
            <a:r>
              <a:rPr lang="en-AU" dirty="0">
                <a:latin typeface="Arial"/>
                <a:cs typeface="Arial"/>
              </a:rPr>
              <a:t>1.5 (a) Promoting the school and its vision – </a:t>
            </a:r>
            <a:r>
              <a:rPr lang="en-AU" dirty="0"/>
              <a:t>School Plan and School Culture V10.1 | Slide </a:t>
            </a:r>
            <a:r>
              <a:rPr lang="en-AU" dirty="0" smtClean="0"/>
              <a:t>19 </a:t>
            </a:r>
            <a:endParaRPr lang="en-US" dirty="0"/>
          </a:p>
        </p:txBody>
      </p:sp>
    </p:spTree>
    <p:extLst>
      <p:ext uri="{BB962C8B-B14F-4D97-AF65-F5344CB8AC3E}">
        <p14:creationId xmlns:p14="http://schemas.microsoft.com/office/powerpoint/2010/main" val="24741424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1000"/>
                                        <p:tgtEl>
                                          <p:spTgt spid="8">
                                            <p:txEl>
                                              <p:pRg st="0" end="0"/>
                                            </p:txEl>
                                          </p:spTgt>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animEffect transition="in" filter="wipe(left)">
                                      <p:cBhvr>
                                        <p:cTn id="11" dur="10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AU"/>
              <a:t>Structure of the module</a:t>
            </a:r>
          </a:p>
        </p:txBody>
      </p:sp>
      <p:sp>
        <p:nvSpPr>
          <p:cNvPr id="2" name="Text Placeholder 1"/>
          <p:cNvSpPr>
            <a:spLocks noGrp="1"/>
          </p:cNvSpPr>
          <p:nvPr>
            <p:ph type="body" sz="quarter" idx="15"/>
          </p:nvPr>
        </p:nvSpPr>
        <p:spPr>
          <a:xfrm>
            <a:off x="292100" y="1364374"/>
            <a:ext cx="5018087" cy="4369452"/>
          </a:xfrm>
        </p:spPr>
        <p:txBody>
          <a:bodyPr/>
          <a:lstStyle/>
          <a:p>
            <a:r>
              <a:rPr lang="en-AU" sz="1600" b="0" dirty="0">
                <a:solidFill>
                  <a:schemeClr val="tx2"/>
                </a:solidFill>
              </a:rPr>
              <a:t>This module contains 1 session and has a total delivery time of 1 hour and 10 minutes. Resources for this module include:</a:t>
            </a:r>
          </a:p>
          <a:p>
            <a:pPr marL="285750" indent="-285750">
              <a:buFont typeface="Arial" panose="020B0604020202020204" pitchFamily="34" charset="0"/>
              <a:buChar char="•"/>
            </a:pPr>
            <a:r>
              <a:rPr lang="en-AU" sz="1600" b="0" dirty="0">
                <a:solidFill>
                  <a:schemeClr val="tx2"/>
                </a:solidFill>
              </a:rPr>
              <a:t>PowerPoint presentation session</a:t>
            </a:r>
          </a:p>
          <a:p>
            <a:pPr marL="285750" indent="-285750">
              <a:buFont typeface="Arial" panose="020B0604020202020204" pitchFamily="34" charset="0"/>
              <a:buChar char="•"/>
            </a:pPr>
            <a:r>
              <a:rPr lang="en-AU" sz="1600" b="0" dirty="0">
                <a:solidFill>
                  <a:schemeClr val="tx2"/>
                </a:solidFill>
              </a:rPr>
              <a:t>presenter notes with pre-reading and guidelines to successfully deliver sessions</a:t>
            </a:r>
          </a:p>
          <a:p>
            <a:pPr marL="285750" indent="-285750">
              <a:buFont typeface="Arial" panose="020B0604020202020204" pitchFamily="34" charset="0"/>
              <a:buChar char="•"/>
            </a:pPr>
            <a:r>
              <a:rPr lang="en-AU" sz="1600" b="0" dirty="0">
                <a:solidFill>
                  <a:schemeClr val="tx2"/>
                </a:solidFill>
              </a:rPr>
              <a:t>handouts and </a:t>
            </a:r>
            <a:r>
              <a:rPr lang="en-AU" sz="1600" b="0" dirty="0" smtClean="0">
                <a:solidFill>
                  <a:schemeClr val="tx2"/>
                </a:solidFill>
              </a:rPr>
              <a:t>activities.</a:t>
            </a:r>
            <a:endParaRPr lang="en-AU" sz="1600" b="0" dirty="0">
              <a:solidFill>
                <a:schemeClr val="tx2"/>
              </a:solidFill>
            </a:endParaRPr>
          </a:p>
          <a:p>
            <a:endParaRPr lang="en-AU" dirty="0"/>
          </a:p>
        </p:txBody>
      </p:sp>
      <p:sp>
        <p:nvSpPr>
          <p:cNvPr id="4" name="Text Placeholder 1"/>
          <p:cNvSpPr txBox="1">
            <a:spLocks/>
          </p:cNvSpPr>
          <p:nvPr/>
        </p:nvSpPr>
        <p:spPr>
          <a:xfrm>
            <a:off x="6496050" y="1364374"/>
            <a:ext cx="2305050" cy="3427730"/>
          </a:xfrm>
          <a:prstGeom prst="rect">
            <a:avLst/>
          </a:prstGeom>
        </p:spPr>
        <p:txBody>
          <a:bodyPr vert="horz" wrap="square" lIns="0" tIns="45720" rIns="91440" bIns="45720" rtlCol="0">
            <a:noAutofit/>
          </a:bodyPr>
          <a:lstStyle>
            <a:lvl1pPr marL="0" indent="0" algn="l" defTabSz="514337" rtl="0" eaLnBrk="1" latinLnBrk="0" hangingPunct="1">
              <a:lnSpc>
                <a:spcPct val="150000"/>
              </a:lnSpc>
              <a:spcBef>
                <a:spcPts val="0"/>
              </a:spcBef>
              <a:spcAft>
                <a:spcPts val="450"/>
              </a:spcAft>
              <a:buFont typeface="Arial" panose="020B0604020202020204" pitchFamily="34" charset="0"/>
              <a:buNone/>
              <a:defRPr sz="1800" b="1" i="0" kern="1200">
                <a:solidFill>
                  <a:schemeClr val="bg1"/>
                </a:solidFill>
                <a:latin typeface="Arial" panose="020B0604020202020204" pitchFamily="34" charset="0"/>
                <a:ea typeface="+mn-ea"/>
                <a:cs typeface="Arial" panose="020B0604020202020204" pitchFamily="34" charset="0"/>
              </a:defRPr>
            </a:lvl1pPr>
            <a:lvl2pPr marL="0" indent="0" algn="l" defTabSz="514337" rtl="0" eaLnBrk="1" latinLnBrk="0" hangingPunct="1">
              <a:lnSpc>
                <a:spcPct val="150000"/>
              </a:lnSpc>
              <a:spcBef>
                <a:spcPts val="0"/>
              </a:spcBef>
              <a:spcAft>
                <a:spcPts val="450"/>
              </a:spcAft>
              <a:buClrTx/>
              <a:buFont typeface="Montserrat Medium" panose="00000600000000000000" pitchFamily="2" charset="0"/>
              <a:buNone/>
              <a:defRPr sz="1600" kern="1200">
                <a:solidFill>
                  <a:schemeClr val="tx2"/>
                </a:solidFill>
                <a:latin typeface="Arial" panose="020B0604020202020204" pitchFamily="34" charset="0"/>
                <a:ea typeface="+mn-ea"/>
                <a:cs typeface="Arial" panose="020B0604020202020204" pitchFamily="34" charset="0"/>
              </a:defRPr>
            </a:lvl2pPr>
            <a:lvl3pPr marL="405994" indent="-133347" algn="l" defTabSz="514337" rtl="0" eaLnBrk="1" latinLnBrk="0" hangingPunct="1">
              <a:lnSpc>
                <a:spcPct val="150000"/>
              </a:lnSpc>
              <a:spcBef>
                <a:spcPts val="0"/>
              </a:spcBef>
              <a:spcAft>
                <a:spcPts val="450"/>
              </a:spcAft>
              <a:buClrTx/>
              <a:buFont typeface="Montserrat Medium" panose="00000600000000000000" pitchFamily="2" charset="0"/>
              <a:buChar char="»"/>
              <a:tabLst/>
              <a:defRPr sz="1600" kern="1200">
                <a:solidFill>
                  <a:schemeClr val="tx2"/>
                </a:solidFill>
                <a:latin typeface="Arial" panose="020B0604020202020204" pitchFamily="34" charset="0"/>
                <a:ea typeface="+mn-ea"/>
                <a:cs typeface="Arial" panose="020B0604020202020204" pitchFamily="34" charset="0"/>
              </a:defRPr>
            </a:lvl3pPr>
            <a:lvl4pPr marL="539341" indent="-139301" algn="l" defTabSz="514337" rtl="0" eaLnBrk="1" latinLnBrk="0" hangingPunct="1">
              <a:lnSpc>
                <a:spcPct val="150000"/>
              </a:lnSpc>
              <a:spcBef>
                <a:spcPts val="0"/>
              </a:spcBef>
              <a:spcAft>
                <a:spcPts val="450"/>
              </a:spcAft>
              <a:buClrTx/>
              <a:buFont typeface="Courier New" panose="02070309020205020404" pitchFamily="49" charset="0"/>
              <a:buChar char="o"/>
              <a:defRPr sz="1400" b="0" i="0" kern="1200">
                <a:solidFill>
                  <a:schemeClr val="tx2"/>
                </a:solidFill>
                <a:latin typeface="Arial" panose="020B0604020202020204" pitchFamily="34" charset="0"/>
                <a:ea typeface="+mn-ea"/>
                <a:cs typeface="Arial" panose="020B0604020202020204" pitchFamily="34" charset="0"/>
              </a:defRPr>
            </a:lvl4pPr>
            <a:lvl5pPr marL="672687" indent="-133347" algn="l" defTabSz="514337" rtl="0" eaLnBrk="1" latinLnBrk="0" hangingPunct="1">
              <a:lnSpc>
                <a:spcPct val="150000"/>
              </a:lnSpc>
              <a:spcBef>
                <a:spcPts val="0"/>
              </a:spcBef>
              <a:spcAft>
                <a:spcPts val="450"/>
              </a:spcAft>
              <a:buFont typeface="Arial" panose="020B0604020202020204" pitchFamily="34" charset="0"/>
              <a:buChar char="•"/>
              <a:defRPr sz="1200" b="0" i="0" kern="1200">
                <a:solidFill>
                  <a:schemeClr val="tx2"/>
                </a:solidFill>
                <a:latin typeface="Arial" panose="020B0604020202020204" pitchFamily="34" charset="0"/>
                <a:ea typeface="+mn-ea"/>
                <a:cs typeface="Arial" panose="020B0604020202020204" pitchFamily="34" charset="0"/>
              </a:defRPr>
            </a:lvl5pPr>
            <a:lvl6pPr marL="1414422" indent="-128584"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0" indent="-128584"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58" indent="-128584"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25" indent="-128584"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r>
              <a:rPr lang="en-AU" sz="1600" dirty="0">
                <a:solidFill>
                  <a:schemeClr val="tx2"/>
                </a:solidFill>
              </a:rPr>
              <a:t>Purpose</a:t>
            </a:r>
          </a:p>
          <a:p>
            <a:r>
              <a:rPr lang="en-AU" sz="1600" b="0" dirty="0">
                <a:solidFill>
                  <a:schemeClr val="tx2"/>
                </a:solidFill>
              </a:rPr>
              <a:t>This module is one of a series of modules which have been developed to support the implementation of the Excellence in School Administration Framework</a:t>
            </a:r>
          </a:p>
          <a:p>
            <a:endParaRPr lang="en-AU" dirty="0"/>
          </a:p>
        </p:txBody>
      </p:sp>
      <p:sp>
        <p:nvSpPr>
          <p:cNvPr id="12" name="Footer Placeholder 11"/>
          <p:cNvSpPr>
            <a:spLocks noGrp="1"/>
          </p:cNvSpPr>
          <p:nvPr>
            <p:ph type="ftr" sz="quarter" idx="3"/>
          </p:nvPr>
        </p:nvSpPr>
        <p:spPr>
          <a:xfrm>
            <a:off x="292150" y="6258126"/>
            <a:ext cx="8508950" cy="365125"/>
          </a:xfrm>
          <a:prstGeom prst="rect">
            <a:avLst/>
          </a:prstGeom>
        </p:spPr>
        <p:txBody>
          <a:bodyPr/>
          <a:lstStyle/>
          <a:p>
            <a:r>
              <a:rPr lang="en-AU" dirty="0"/>
              <a:t>Learning &amp; Business Systems | PLNTS | </a:t>
            </a:r>
            <a:r>
              <a:rPr lang="en-AU" dirty="0">
                <a:latin typeface="Arial"/>
                <a:cs typeface="Arial"/>
              </a:rPr>
              <a:t>1.5 </a:t>
            </a:r>
            <a:r>
              <a:rPr lang="en-AU" dirty="0" smtClean="0">
                <a:latin typeface="Arial"/>
                <a:cs typeface="Arial"/>
              </a:rPr>
              <a:t>(a) </a:t>
            </a:r>
            <a:r>
              <a:rPr lang="en-AU" dirty="0">
                <a:latin typeface="Arial"/>
                <a:cs typeface="Arial"/>
              </a:rPr>
              <a:t>Promoting the school and its </a:t>
            </a:r>
            <a:r>
              <a:rPr lang="en-AU" dirty="0" smtClean="0">
                <a:latin typeface="Arial"/>
                <a:cs typeface="Arial"/>
              </a:rPr>
              <a:t>vision – </a:t>
            </a:r>
            <a:r>
              <a:rPr lang="en-AU" dirty="0" smtClean="0"/>
              <a:t>School </a:t>
            </a:r>
            <a:r>
              <a:rPr lang="en-AU" dirty="0"/>
              <a:t>Plan and School </a:t>
            </a:r>
            <a:r>
              <a:rPr lang="en-AU" dirty="0" smtClean="0"/>
              <a:t>Culture V10.1 </a:t>
            </a:r>
            <a:r>
              <a:rPr lang="en-AU" dirty="0"/>
              <a:t>| </a:t>
            </a:r>
            <a:r>
              <a:rPr lang="en-AU" dirty="0" smtClean="0"/>
              <a:t>Slide 2 </a:t>
            </a:r>
            <a:endParaRPr lang="en-US" dirty="0"/>
          </a:p>
        </p:txBody>
      </p:sp>
    </p:spTree>
    <p:extLst>
      <p:ext uri="{BB962C8B-B14F-4D97-AF65-F5344CB8AC3E}">
        <p14:creationId xmlns:p14="http://schemas.microsoft.com/office/powerpoint/2010/main" val="258909792"/>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AU" dirty="0" smtClean="0"/>
              <a:t>Activity</a:t>
            </a:r>
            <a:endParaRPr lang="en-AU" dirty="0"/>
          </a:p>
        </p:txBody>
      </p:sp>
      <p:pic>
        <p:nvPicPr>
          <p:cNvPr id="7" name="Picture 6" descr="Arrow pointing up symbolising direction"/>
          <p:cNvPicPr>
            <a:picLocks noChangeAspect="1"/>
          </p:cNvPicPr>
          <p:nvPr/>
        </p:nvPicPr>
        <p:blipFill>
          <a:blip r:embed="rId3"/>
          <a:stretch>
            <a:fillRect/>
          </a:stretch>
        </p:blipFill>
        <p:spPr>
          <a:xfrm>
            <a:off x="292100" y="1574364"/>
            <a:ext cx="8128440" cy="4355027"/>
          </a:xfrm>
          <a:prstGeom prst="rect">
            <a:avLst/>
          </a:prstGeom>
        </p:spPr>
      </p:pic>
      <p:sp>
        <p:nvSpPr>
          <p:cNvPr id="8" name="Rectangle 7"/>
          <p:cNvSpPr/>
          <p:nvPr/>
        </p:nvSpPr>
        <p:spPr>
          <a:xfrm>
            <a:off x="292100" y="4590563"/>
            <a:ext cx="7235952" cy="1338828"/>
          </a:xfrm>
          <a:prstGeom prst="rect">
            <a:avLst/>
          </a:prstGeom>
        </p:spPr>
        <p:txBody>
          <a:bodyPr wrap="square">
            <a:spAutoFit/>
          </a:bodyPr>
          <a:lstStyle/>
          <a:p>
            <a:pPr marL="285750" indent="-285750">
              <a:lnSpc>
                <a:spcPct val="150000"/>
              </a:lnSpc>
              <a:buFont typeface="Arial" panose="020B0604020202020204" pitchFamily="34" charset="0"/>
              <a:buChar char="•"/>
            </a:pPr>
            <a:r>
              <a:rPr lang="en-AU" dirty="0">
                <a:latin typeface="Arial" panose="020B0604020202020204" pitchFamily="34" charset="0"/>
                <a:cs typeface="Arial" panose="020B0604020202020204" pitchFamily="34" charset="0"/>
              </a:rPr>
              <a:t>choose the strategic decision that is most relevant to your </a:t>
            </a:r>
            <a:r>
              <a:rPr lang="en-AU" dirty="0" smtClean="0">
                <a:latin typeface="Arial" panose="020B0604020202020204" pitchFamily="34" charset="0"/>
                <a:cs typeface="Arial" panose="020B0604020202020204" pitchFamily="34" charset="0"/>
              </a:rPr>
              <a:t>work</a:t>
            </a:r>
            <a:endParaRPr lang="en-AU" dirty="0">
              <a:latin typeface="Arial" panose="020B0604020202020204" pitchFamily="34" charset="0"/>
              <a:cs typeface="Arial" panose="020B0604020202020204" pitchFamily="34" charset="0"/>
            </a:endParaRPr>
          </a:p>
          <a:p>
            <a:pPr marL="285750" indent="-285750">
              <a:lnSpc>
                <a:spcPct val="150000"/>
              </a:lnSpc>
              <a:buFont typeface="Arial" panose="020B0604020202020204" pitchFamily="34" charset="0"/>
              <a:buChar char="•"/>
            </a:pPr>
            <a:r>
              <a:rPr lang="en-AU" dirty="0">
                <a:latin typeface="Arial" panose="020B0604020202020204" pitchFamily="34" charset="0"/>
                <a:cs typeface="Arial" panose="020B0604020202020204" pitchFamily="34" charset="0"/>
              </a:rPr>
              <a:t>identify the practices that support this strategic </a:t>
            </a:r>
            <a:r>
              <a:rPr lang="en-AU" dirty="0" smtClean="0">
                <a:latin typeface="Arial" panose="020B0604020202020204" pitchFamily="34" charset="0"/>
                <a:cs typeface="Arial" panose="020B0604020202020204" pitchFamily="34" charset="0"/>
              </a:rPr>
              <a:t>direction</a:t>
            </a:r>
            <a:endParaRPr lang="en-AU" dirty="0">
              <a:latin typeface="Arial" panose="020B0604020202020204" pitchFamily="34" charset="0"/>
              <a:cs typeface="Arial" panose="020B0604020202020204" pitchFamily="34" charset="0"/>
            </a:endParaRPr>
          </a:p>
          <a:p>
            <a:pPr marL="285750" indent="-285750">
              <a:lnSpc>
                <a:spcPct val="150000"/>
              </a:lnSpc>
              <a:buFont typeface="Arial" panose="020B0604020202020204" pitchFamily="34" charset="0"/>
              <a:buChar char="•"/>
            </a:pPr>
            <a:r>
              <a:rPr lang="en-AU" dirty="0">
                <a:latin typeface="Arial" panose="020B0604020202020204" pitchFamily="34" charset="0"/>
                <a:cs typeface="Arial" panose="020B0604020202020204" pitchFamily="34" charset="0"/>
              </a:rPr>
              <a:t>discuss in your </a:t>
            </a:r>
            <a:r>
              <a:rPr lang="en-AU" dirty="0" smtClean="0">
                <a:latin typeface="Arial" panose="020B0604020202020204" pitchFamily="34" charset="0"/>
                <a:cs typeface="Arial" panose="020B0604020202020204" pitchFamily="34" charset="0"/>
              </a:rPr>
              <a:t>group</a:t>
            </a:r>
          </a:p>
        </p:txBody>
      </p:sp>
      <p:sp>
        <p:nvSpPr>
          <p:cNvPr id="6" name="Footer Placeholder 5"/>
          <p:cNvSpPr>
            <a:spLocks noGrp="1"/>
          </p:cNvSpPr>
          <p:nvPr>
            <p:ph type="ftr" sz="quarter" idx="3"/>
          </p:nvPr>
        </p:nvSpPr>
        <p:spPr>
          <a:xfrm>
            <a:off x="292150" y="6258126"/>
            <a:ext cx="8569362" cy="365125"/>
          </a:xfrm>
        </p:spPr>
        <p:txBody>
          <a:bodyPr/>
          <a:lstStyle/>
          <a:p>
            <a:r>
              <a:rPr lang="en-AU" dirty="0"/>
              <a:t>Learning &amp; Business Systems | PLNTS | </a:t>
            </a:r>
            <a:r>
              <a:rPr lang="en-AU" dirty="0">
                <a:latin typeface="Arial"/>
                <a:cs typeface="Arial"/>
              </a:rPr>
              <a:t>1.5 (a) Promoting the school and its vision – </a:t>
            </a:r>
            <a:r>
              <a:rPr lang="en-AU" dirty="0"/>
              <a:t>School Plan and School Culture V10.1 | Slide </a:t>
            </a:r>
            <a:r>
              <a:rPr lang="en-AU" dirty="0" smtClean="0"/>
              <a:t>20</a:t>
            </a:r>
            <a:endParaRPr lang="en-US" dirty="0"/>
          </a:p>
        </p:txBody>
      </p:sp>
    </p:spTree>
    <p:extLst>
      <p:ext uri="{BB962C8B-B14F-4D97-AF65-F5344CB8AC3E}">
        <p14:creationId xmlns:p14="http://schemas.microsoft.com/office/powerpoint/2010/main" val="1356188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10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left)">
                                      <p:cBhvr>
                                        <p:cTn id="12" dur="10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wipe(left)">
                                      <p:cBhvr>
                                        <p:cTn id="17" dur="10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a:t>School culture</a:t>
            </a:r>
          </a:p>
        </p:txBody>
      </p:sp>
      <p:sp>
        <p:nvSpPr>
          <p:cNvPr id="9" name="Rectangle 8"/>
          <p:cNvSpPr/>
          <p:nvPr/>
        </p:nvSpPr>
        <p:spPr>
          <a:xfrm>
            <a:off x="292100" y="1601445"/>
            <a:ext cx="4572000" cy="2400657"/>
          </a:xfrm>
          <a:prstGeom prst="rect">
            <a:avLst/>
          </a:prstGeom>
        </p:spPr>
        <p:txBody>
          <a:bodyPr>
            <a:spAutoFit/>
          </a:bodyPr>
          <a:lstStyle/>
          <a:p>
            <a:pPr>
              <a:lnSpc>
                <a:spcPct val="150000"/>
              </a:lnSpc>
            </a:pPr>
            <a:r>
              <a:rPr lang="en-AU" sz="2000" dirty="0">
                <a:latin typeface="Arial" panose="020B0604020202020204" pitchFamily="34" charset="0"/>
                <a:cs typeface="Arial" panose="020B0604020202020204" pitchFamily="34" charset="0"/>
              </a:rPr>
              <a:t>Culture is:</a:t>
            </a:r>
          </a:p>
          <a:p>
            <a:pPr marL="285750" indent="-285750">
              <a:lnSpc>
                <a:spcPct val="150000"/>
              </a:lnSpc>
              <a:buFont typeface="Arial" panose="020B0604020202020204" pitchFamily="34" charset="0"/>
              <a:buChar char="•"/>
            </a:pPr>
            <a:r>
              <a:rPr lang="en-AU" sz="2000" dirty="0">
                <a:latin typeface="Arial" panose="020B0604020202020204" pitchFamily="34" charset="0"/>
                <a:cs typeface="Arial" panose="020B0604020202020204" pitchFamily="34" charset="0"/>
              </a:rPr>
              <a:t>the personality of the school</a:t>
            </a:r>
          </a:p>
          <a:p>
            <a:pPr marL="285750" indent="-285750">
              <a:lnSpc>
                <a:spcPct val="150000"/>
              </a:lnSpc>
              <a:buFont typeface="Arial" panose="020B0604020202020204" pitchFamily="34" charset="0"/>
              <a:buChar char="•"/>
            </a:pPr>
            <a:r>
              <a:rPr lang="en-AU" sz="2000" dirty="0">
                <a:latin typeface="Arial" panose="020B0604020202020204" pitchFamily="34" charset="0"/>
                <a:cs typeface="Arial" panose="020B0604020202020204" pitchFamily="34" charset="0"/>
              </a:rPr>
              <a:t>what is valued</a:t>
            </a:r>
          </a:p>
          <a:p>
            <a:pPr marL="285750" indent="-285750">
              <a:lnSpc>
                <a:spcPct val="150000"/>
              </a:lnSpc>
              <a:buFont typeface="Arial" panose="020B0604020202020204" pitchFamily="34" charset="0"/>
              <a:buChar char="•"/>
            </a:pPr>
            <a:r>
              <a:rPr lang="en-AU" sz="2000" dirty="0">
                <a:latin typeface="Arial" panose="020B0604020202020204" pitchFamily="34" charset="0"/>
                <a:cs typeface="Arial" panose="020B0604020202020204" pitchFamily="34" charset="0"/>
              </a:rPr>
              <a:t>how people are expected to behave in your school</a:t>
            </a:r>
          </a:p>
        </p:txBody>
      </p:sp>
      <p:pic>
        <p:nvPicPr>
          <p:cNvPr id="7" name="Picture 6" descr="Its the way we do things around here"/>
          <p:cNvPicPr>
            <a:picLocks noChangeAspect="1"/>
          </p:cNvPicPr>
          <p:nvPr/>
        </p:nvPicPr>
        <p:blipFill>
          <a:blip r:embed="rId3"/>
          <a:stretch>
            <a:fillRect/>
          </a:stretch>
        </p:blipFill>
        <p:spPr>
          <a:xfrm>
            <a:off x="1359206" y="3438620"/>
            <a:ext cx="4621169" cy="2127688"/>
          </a:xfrm>
          <a:prstGeom prst="rect">
            <a:avLst/>
          </a:prstGeom>
          <a:effectLst>
            <a:outerShdw blurRad="76200" dir="18900000" sy="23000" kx="-1200000" algn="bl" rotWithShape="0">
              <a:prstClr val="black">
                <a:alpha val="20000"/>
              </a:prstClr>
            </a:outerShdw>
          </a:effectLst>
        </p:spPr>
      </p:pic>
      <p:sp>
        <p:nvSpPr>
          <p:cNvPr id="8" name="Rectangle 7"/>
          <p:cNvSpPr/>
          <p:nvPr/>
        </p:nvSpPr>
        <p:spPr>
          <a:xfrm>
            <a:off x="1646924" y="4828620"/>
            <a:ext cx="4045731" cy="369332"/>
          </a:xfrm>
          <a:prstGeom prst="rect">
            <a:avLst/>
          </a:prstGeom>
        </p:spPr>
        <p:txBody>
          <a:bodyPr wrap="square">
            <a:spAutoFit/>
          </a:bodyPr>
          <a:lstStyle/>
          <a:p>
            <a:r>
              <a:rPr lang="en-AU" dirty="0">
                <a:latin typeface="Arial" panose="020B0604020202020204" pitchFamily="34" charset="0"/>
                <a:cs typeface="Arial" panose="020B0604020202020204" pitchFamily="34" charset="0"/>
              </a:rPr>
              <a:t>It’s the way we do things around here</a:t>
            </a:r>
          </a:p>
        </p:txBody>
      </p:sp>
      <p:pic>
        <p:nvPicPr>
          <p:cNvPr id="6" name="Picture 5" descr="Four silhouettes  "/>
          <p:cNvPicPr>
            <a:picLocks noChangeAspect="1"/>
          </p:cNvPicPr>
          <p:nvPr/>
        </p:nvPicPr>
        <p:blipFill>
          <a:blip r:embed="rId4"/>
          <a:stretch>
            <a:fillRect/>
          </a:stretch>
        </p:blipFill>
        <p:spPr>
          <a:xfrm>
            <a:off x="5173655" y="1245629"/>
            <a:ext cx="3429123" cy="3421748"/>
          </a:xfrm>
          <a:prstGeom prst="rect">
            <a:avLst/>
          </a:prstGeom>
        </p:spPr>
      </p:pic>
      <p:sp>
        <p:nvSpPr>
          <p:cNvPr id="5" name="Footer Placeholder 4"/>
          <p:cNvSpPr>
            <a:spLocks noGrp="1"/>
          </p:cNvSpPr>
          <p:nvPr>
            <p:ph type="ftr" sz="quarter" idx="3"/>
          </p:nvPr>
        </p:nvSpPr>
        <p:spPr>
          <a:xfrm>
            <a:off x="292149" y="6258126"/>
            <a:ext cx="8623001" cy="365125"/>
          </a:xfrm>
        </p:spPr>
        <p:txBody>
          <a:bodyPr/>
          <a:lstStyle/>
          <a:p>
            <a:r>
              <a:rPr lang="en-AU" dirty="0"/>
              <a:t>Learning &amp; Business Systems | PLNTS | </a:t>
            </a:r>
            <a:r>
              <a:rPr lang="en-AU" dirty="0">
                <a:latin typeface="Arial"/>
                <a:cs typeface="Arial"/>
              </a:rPr>
              <a:t>1.5 (a) Promoting the school and its vision – </a:t>
            </a:r>
            <a:r>
              <a:rPr lang="en-AU" dirty="0"/>
              <a:t>School Plan and School Culture V10.1 | Slide </a:t>
            </a:r>
            <a:r>
              <a:rPr lang="en-AU" dirty="0" smtClean="0"/>
              <a:t>21 </a:t>
            </a:r>
            <a:endParaRPr lang="en-US" dirty="0"/>
          </a:p>
        </p:txBody>
      </p:sp>
    </p:spTree>
    <p:extLst>
      <p:ext uri="{BB962C8B-B14F-4D97-AF65-F5344CB8AC3E}">
        <p14:creationId xmlns:p14="http://schemas.microsoft.com/office/powerpoint/2010/main" val="2974141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up)">
                                      <p:cBhvr>
                                        <p:cTn id="7" dur="1000"/>
                                        <p:tgtEl>
                                          <p:spTgt spid="9">
                                            <p:txEl>
                                              <p:pRg st="0" end="0"/>
                                            </p:txEl>
                                          </p:spTgt>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animEffect transition="in" filter="wipe(up)">
                                      <p:cBhvr>
                                        <p:cTn id="11" dur="1000"/>
                                        <p:tgtEl>
                                          <p:spTgt spid="9">
                                            <p:txEl>
                                              <p:pRg st="1" end="1"/>
                                            </p:txEl>
                                          </p:spTgt>
                                        </p:tgtEl>
                                      </p:cBhvr>
                                    </p:animEffect>
                                  </p:childTnLst>
                                </p:cTn>
                              </p:par>
                            </p:childTnLst>
                          </p:cTn>
                        </p:par>
                        <p:par>
                          <p:cTn id="12" fill="hold">
                            <p:stCondLst>
                              <p:cond delay="2000"/>
                            </p:stCondLst>
                            <p:childTnLst>
                              <p:par>
                                <p:cTn id="13" presetID="22" presetClass="entr" presetSubtype="1" fill="hold" nodeType="after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animEffect transition="in" filter="wipe(up)">
                                      <p:cBhvr>
                                        <p:cTn id="15" dur="1000"/>
                                        <p:tgtEl>
                                          <p:spTgt spid="9">
                                            <p:txEl>
                                              <p:pRg st="2" end="2"/>
                                            </p:txEl>
                                          </p:spTgt>
                                        </p:tgtEl>
                                      </p:cBhvr>
                                    </p:animEffect>
                                  </p:childTnLst>
                                </p:cTn>
                              </p:par>
                            </p:childTnLst>
                          </p:cTn>
                        </p:par>
                        <p:par>
                          <p:cTn id="16" fill="hold">
                            <p:stCondLst>
                              <p:cond delay="3000"/>
                            </p:stCondLst>
                            <p:childTnLst>
                              <p:par>
                                <p:cTn id="17" presetID="22" presetClass="entr" presetSubtype="1" fill="hold" nodeType="after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animEffect transition="in" filter="wipe(up)">
                                      <p:cBhvr>
                                        <p:cTn id="19" dur="10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a:t>What does a positive culture look like?</a:t>
            </a:r>
          </a:p>
        </p:txBody>
      </p:sp>
      <p:pic>
        <p:nvPicPr>
          <p:cNvPr id="7" name="Picture 6" descr="Photographs of student and teacher"/>
          <p:cNvPicPr>
            <a:picLocks noChangeAspect="1"/>
          </p:cNvPicPr>
          <p:nvPr/>
        </p:nvPicPr>
        <p:blipFill>
          <a:blip r:embed="rId3"/>
          <a:stretch>
            <a:fillRect/>
          </a:stretch>
        </p:blipFill>
        <p:spPr>
          <a:xfrm>
            <a:off x="426530" y="1502695"/>
            <a:ext cx="4365114" cy="2438611"/>
          </a:xfrm>
          <a:prstGeom prst="rect">
            <a:avLst/>
          </a:prstGeom>
        </p:spPr>
      </p:pic>
      <p:pic>
        <p:nvPicPr>
          <p:cNvPr id="8" name="image12.png" descr="Photograph of student and teacher"/>
          <p:cNvPicPr>
            <a:picLocks noChangeAspect="1"/>
          </p:cNvPicPr>
          <p:nvPr/>
        </p:nvPicPr>
        <p:blipFill>
          <a:blip r:embed="rId4">
            <a:extLst/>
          </a:blip>
          <a:stretch>
            <a:fillRect/>
          </a:stretch>
        </p:blipFill>
        <p:spPr>
          <a:xfrm>
            <a:off x="613177" y="3853943"/>
            <a:ext cx="3796621" cy="2133339"/>
          </a:xfrm>
          <a:prstGeom prst="rect">
            <a:avLst/>
          </a:prstGeom>
          <a:ln>
            <a:noFill/>
          </a:ln>
          <a:effectLst>
            <a:outerShdw blurRad="292100" dist="139700" dir="2700000" algn="tl" rotWithShape="0">
              <a:srgbClr val="333333">
                <a:alpha val="65000"/>
              </a:srgbClr>
            </a:outerShdw>
          </a:effectLst>
        </p:spPr>
      </p:pic>
      <p:pic>
        <p:nvPicPr>
          <p:cNvPr id="9" name="Picture 8" descr="Photographs of student and teacher"/>
          <p:cNvPicPr>
            <a:picLocks noChangeAspect="1"/>
          </p:cNvPicPr>
          <p:nvPr/>
        </p:nvPicPr>
        <p:blipFill>
          <a:blip r:embed="rId5"/>
          <a:stretch>
            <a:fillRect/>
          </a:stretch>
        </p:blipFill>
        <p:spPr>
          <a:xfrm>
            <a:off x="4791644" y="2303952"/>
            <a:ext cx="4048095" cy="2895851"/>
          </a:xfrm>
          <a:prstGeom prst="rect">
            <a:avLst/>
          </a:prstGeom>
        </p:spPr>
      </p:pic>
      <p:sp>
        <p:nvSpPr>
          <p:cNvPr id="5" name="Footer Placeholder 4"/>
          <p:cNvSpPr>
            <a:spLocks noGrp="1"/>
          </p:cNvSpPr>
          <p:nvPr>
            <p:ph type="ftr" sz="quarter" idx="3"/>
          </p:nvPr>
        </p:nvSpPr>
        <p:spPr>
          <a:xfrm>
            <a:off x="292149" y="6258126"/>
            <a:ext cx="8623001" cy="365125"/>
          </a:xfrm>
        </p:spPr>
        <p:txBody>
          <a:bodyPr/>
          <a:lstStyle/>
          <a:p>
            <a:r>
              <a:rPr lang="en-AU" dirty="0"/>
              <a:t>Learning &amp; Business Systems | PLNTS | </a:t>
            </a:r>
            <a:r>
              <a:rPr lang="en-AU" dirty="0">
                <a:latin typeface="Arial"/>
                <a:cs typeface="Arial"/>
              </a:rPr>
              <a:t>1.5 (a) Promoting the school and its vision – </a:t>
            </a:r>
            <a:r>
              <a:rPr lang="en-AU" dirty="0"/>
              <a:t>School Plan and School Culture V10.1 | Slide </a:t>
            </a:r>
            <a:r>
              <a:rPr lang="en-AU" dirty="0" smtClean="0"/>
              <a:t>22 </a:t>
            </a:r>
            <a:endParaRPr lang="en-US" dirty="0"/>
          </a:p>
        </p:txBody>
      </p:sp>
    </p:spTree>
    <p:extLst>
      <p:ext uri="{BB962C8B-B14F-4D97-AF65-F5344CB8AC3E}">
        <p14:creationId xmlns:p14="http://schemas.microsoft.com/office/powerpoint/2010/main" val="4294819118"/>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a:t>How can SAS staff contribute to a positive school culture?</a:t>
            </a:r>
          </a:p>
        </p:txBody>
      </p:sp>
      <p:pic>
        <p:nvPicPr>
          <p:cNvPr id="6" name="Picture 5" descr="Photographs of support staff"/>
          <p:cNvPicPr>
            <a:picLocks noChangeAspect="1"/>
          </p:cNvPicPr>
          <p:nvPr/>
        </p:nvPicPr>
        <p:blipFill>
          <a:blip r:embed="rId3"/>
          <a:stretch>
            <a:fillRect/>
          </a:stretch>
        </p:blipFill>
        <p:spPr>
          <a:xfrm>
            <a:off x="652133" y="1337937"/>
            <a:ext cx="3907675" cy="2522771"/>
          </a:xfrm>
          <a:prstGeom prst="rect">
            <a:avLst/>
          </a:prstGeom>
        </p:spPr>
      </p:pic>
      <p:pic>
        <p:nvPicPr>
          <p:cNvPr id="7" name="Picture 6" descr="Photographs of support staff"/>
          <p:cNvPicPr>
            <a:picLocks noChangeAspect="1"/>
          </p:cNvPicPr>
          <p:nvPr/>
        </p:nvPicPr>
        <p:blipFill>
          <a:blip r:embed="rId4"/>
          <a:stretch>
            <a:fillRect/>
          </a:stretch>
        </p:blipFill>
        <p:spPr>
          <a:xfrm>
            <a:off x="1155122" y="3643047"/>
            <a:ext cx="2901696" cy="2872386"/>
          </a:xfrm>
          <a:prstGeom prst="rect">
            <a:avLst/>
          </a:prstGeom>
        </p:spPr>
      </p:pic>
      <p:pic>
        <p:nvPicPr>
          <p:cNvPr id="8" name="Picture 7" descr="Photographs of support staff"/>
          <p:cNvPicPr>
            <a:picLocks noChangeAspect="1"/>
          </p:cNvPicPr>
          <p:nvPr/>
        </p:nvPicPr>
        <p:blipFill>
          <a:blip r:embed="rId5"/>
          <a:stretch>
            <a:fillRect/>
          </a:stretch>
        </p:blipFill>
        <p:spPr>
          <a:xfrm>
            <a:off x="5156139" y="1337937"/>
            <a:ext cx="2705682" cy="2819535"/>
          </a:xfrm>
          <a:prstGeom prst="rect">
            <a:avLst/>
          </a:prstGeom>
        </p:spPr>
      </p:pic>
      <p:pic>
        <p:nvPicPr>
          <p:cNvPr id="9" name="Picture 8" descr="Photographs of support staff"/>
          <p:cNvPicPr>
            <a:picLocks noChangeAspect="1"/>
          </p:cNvPicPr>
          <p:nvPr/>
        </p:nvPicPr>
        <p:blipFill>
          <a:blip r:embed="rId6"/>
          <a:stretch>
            <a:fillRect/>
          </a:stretch>
        </p:blipFill>
        <p:spPr>
          <a:xfrm>
            <a:off x="4750856" y="4141836"/>
            <a:ext cx="3443095" cy="2373597"/>
          </a:xfrm>
          <a:prstGeom prst="rect">
            <a:avLst/>
          </a:prstGeom>
        </p:spPr>
      </p:pic>
      <p:sp>
        <p:nvSpPr>
          <p:cNvPr id="5" name="Footer Placeholder 4"/>
          <p:cNvSpPr>
            <a:spLocks noGrp="1"/>
          </p:cNvSpPr>
          <p:nvPr>
            <p:ph type="ftr" sz="quarter" idx="3"/>
          </p:nvPr>
        </p:nvSpPr>
        <p:spPr>
          <a:xfrm>
            <a:off x="292149" y="6258126"/>
            <a:ext cx="8623001" cy="365125"/>
          </a:xfrm>
        </p:spPr>
        <p:txBody>
          <a:bodyPr/>
          <a:lstStyle/>
          <a:p>
            <a:r>
              <a:rPr lang="en-AU" dirty="0"/>
              <a:t>Learning &amp; Business Systems | PLNTS | </a:t>
            </a:r>
            <a:r>
              <a:rPr lang="en-AU" dirty="0">
                <a:latin typeface="Arial"/>
                <a:cs typeface="Arial"/>
              </a:rPr>
              <a:t>1.5 (a) Promoting the school and its vision – </a:t>
            </a:r>
            <a:r>
              <a:rPr lang="en-AU" dirty="0"/>
              <a:t>School Plan and School Culture V10.1 | Slide </a:t>
            </a:r>
            <a:r>
              <a:rPr lang="en-AU" dirty="0" smtClean="0"/>
              <a:t>23 </a:t>
            </a:r>
            <a:endParaRPr lang="en-US" dirty="0"/>
          </a:p>
        </p:txBody>
      </p:sp>
    </p:spTree>
    <p:extLst>
      <p:ext uri="{BB962C8B-B14F-4D97-AF65-F5344CB8AC3E}">
        <p14:creationId xmlns:p14="http://schemas.microsoft.com/office/powerpoint/2010/main" val="42919607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Effect transition="in" filter="fade">
                                      <p:cBhvr>
                                        <p:cTn id="9" dur="1000"/>
                                        <p:tgtEl>
                                          <p:spTgt spid="7"/>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1000" fill="hold"/>
                                        <p:tgtEl>
                                          <p:spTgt spid="8"/>
                                        </p:tgtEl>
                                        <p:attrNameLst>
                                          <p:attrName>ppt_w</p:attrName>
                                        </p:attrNameLst>
                                      </p:cBhvr>
                                      <p:tavLst>
                                        <p:tav tm="0">
                                          <p:val>
                                            <p:fltVal val="0"/>
                                          </p:val>
                                        </p:tav>
                                        <p:tav tm="100000">
                                          <p:val>
                                            <p:strVal val="#ppt_w"/>
                                          </p:val>
                                        </p:tav>
                                      </p:tavLst>
                                    </p:anim>
                                    <p:anim calcmode="lin" valueType="num">
                                      <p:cBhvr>
                                        <p:cTn id="14" dur="1000" fill="hold"/>
                                        <p:tgtEl>
                                          <p:spTgt spid="8"/>
                                        </p:tgtEl>
                                        <p:attrNameLst>
                                          <p:attrName>ppt_h</p:attrName>
                                        </p:attrNameLst>
                                      </p:cBhvr>
                                      <p:tavLst>
                                        <p:tav tm="0">
                                          <p:val>
                                            <p:fltVal val="0"/>
                                          </p:val>
                                        </p:tav>
                                        <p:tav tm="100000">
                                          <p:val>
                                            <p:strVal val="#ppt_h"/>
                                          </p:val>
                                        </p:tav>
                                      </p:tavLst>
                                    </p:anim>
                                    <p:animEffect transition="in" filter="fade">
                                      <p:cBhvr>
                                        <p:cTn id="15" dur="1000"/>
                                        <p:tgtEl>
                                          <p:spTgt spid="8"/>
                                        </p:tgtEl>
                                      </p:cBhvr>
                                    </p:animEffect>
                                  </p:childTnLst>
                                </p:cTn>
                              </p:par>
                            </p:childTnLst>
                          </p:cTn>
                        </p:par>
                        <p:par>
                          <p:cTn id="16" fill="hold">
                            <p:stCondLst>
                              <p:cond delay="2000"/>
                            </p:stCondLst>
                            <p:childTnLst>
                              <p:par>
                                <p:cTn id="17" presetID="53" presetClass="entr" presetSubtype="16"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fltVal val="0"/>
                                          </p:val>
                                        </p:tav>
                                        <p:tav tm="100000">
                                          <p:val>
                                            <p:strVal val="#ppt_w"/>
                                          </p:val>
                                        </p:tav>
                                      </p:tavLst>
                                    </p:anim>
                                    <p:anim calcmode="lin" valueType="num">
                                      <p:cBhvr>
                                        <p:cTn id="20" dur="1000" fill="hold"/>
                                        <p:tgtEl>
                                          <p:spTgt spid="6"/>
                                        </p:tgtEl>
                                        <p:attrNameLst>
                                          <p:attrName>ppt_h</p:attrName>
                                        </p:attrNameLst>
                                      </p:cBhvr>
                                      <p:tavLst>
                                        <p:tav tm="0">
                                          <p:val>
                                            <p:fltVal val="0"/>
                                          </p:val>
                                        </p:tav>
                                        <p:tav tm="100000">
                                          <p:val>
                                            <p:strVal val="#ppt_h"/>
                                          </p:val>
                                        </p:tav>
                                      </p:tavLst>
                                    </p:anim>
                                    <p:animEffect transition="in" filter="fade">
                                      <p:cBhvr>
                                        <p:cTn id="21" dur="1000"/>
                                        <p:tgtEl>
                                          <p:spTgt spid="6"/>
                                        </p:tgtEl>
                                      </p:cBhvr>
                                    </p:animEffect>
                                  </p:childTnLst>
                                </p:cTn>
                              </p:par>
                            </p:childTnLst>
                          </p:cTn>
                        </p:par>
                        <p:par>
                          <p:cTn id="22" fill="hold">
                            <p:stCondLst>
                              <p:cond delay="3000"/>
                            </p:stCondLst>
                            <p:childTnLst>
                              <p:par>
                                <p:cTn id="23" presetID="53" presetClass="entr" presetSubtype="16"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1000" fill="hold"/>
                                        <p:tgtEl>
                                          <p:spTgt spid="9"/>
                                        </p:tgtEl>
                                        <p:attrNameLst>
                                          <p:attrName>ppt_w</p:attrName>
                                        </p:attrNameLst>
                                      </p:cBhvr>
                                      <p:tavLst>
                                        <p:tav tm="0">
                                          <p:val>
                                            <p:fltVal val="0"/>
                                          </p:val>
                                        </p:tav>
                                        <p:tav tm="100000">
                                          <p:val>
                                            <p:strVal val="#ppt_w"/>
                                          </p:val>
                                        </p:tav>
                                      </p:tavLst>
                                    </p:anim>
                                    <p:anim calcmode="lin" valueType="num">
                                      <p:cBhvr>
                                        <p:cTn id="26" dur="1000" fill="hold"/>
                                        <p:tgtEl>
                                          <p:spTgt spid="9"/>
                                        </p:tgtEl>
                                        <p:attrNameLst>
                                          <p:attrName>ppt_h</p:attrName>
                                        </p:attrNameLst>
                                      </p:cBhvr>
                                      <p:tavLst>
                                        <p:tav tm="0">
                                          <p:val>
                                            <p:fltVal val="0"/>
                                          </p:val>
                                        </p:tav>
                                        <p:tav tm="100000">
                                          <p:val>
                                            <p:strVal val="#ppt_h"/>
                                          </p:val>
                                        </p:tav>
                                      </p:tavLst>
                                    </p:anim>
                                    <p:animEffect transition="in" filter="fade">
                                      <p:cBhvr>
                                        <p:cTn id="2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55574" y="730880"/>
            <a:ext cx="8629313" cy="553334"/>
          </a:xfrm>
        </p:spPr>
        <p:txBody>
          <a:bodyPr/>
          <a:lstStyle/>
          <a:p>
            <a:r>
              <a:rPr lang="en-AU" dirty="0"/>
              <a:t>Reflecting on this session – School plan and School culture</a:t>
            </a:r>
          </a:p>
        </p:txBody>
      </p:sp>
      <p:sp>
        <p:nvSpPr>
          <p:cNvPr id="5" name="Text Placeholder 1"/>
          <p:cNvSpPr txBox="1">
            <a:spLocks/>
          </p:cNvSpPr>
          <p:nvPr/>
        </p:nvSpPr>
        <p:spPr>
          <a:xfrm>
            <a:off x="255574" y="1553232"/>
            <a:ext cx="5027064" cy="749934"/>
          </a:xfrm>
          <a:prstGeom prst="rect">
            <a:avLst/>
          </a:prstGeom>
        </p:spPr>
        <p:txBody>
          <a:bodyPr vert="horz" wrap="square" lIns="0" tIns="45720" rIns="91440" bIns="45720" rtlCol="0">
            <a:noAutofit/>
          </a:bodyPr>
          <a:lstStyle>
            <a:lvl1pPr marL="0" indent="0" algn="l" defTabSz="514337" rtl="0" eaLnBrk="1" latinLnBrk="0" hangingPunct="1">
              <a:lnSpc>
                <a:spcPct val="150000"/>
              </a:lnSpc>
              <a:spcBef>
                <a:spcPts val="0"/>
              </a:spcBef>
              <a:spcAft>
                <a:spcPts val="450"/>
              </a:spcAft>
              <a:buFont typeface="Arial" panose="020B0604020202020204" pitchFamily="34" charset="0"/>
              <a:buNone/>
              <a:defRPr sz="1800" b="1" i="0" kern="1200">
                <a:solidFill>
                  <a:schemeClr val="bg1"/>
                </a:solidFill>
                <a:latin typeface="Arial" panose="020B0604020202020204" pitchFamily="34" charset="0"/>
                <a:ea typeface="+mn-ea"/>
                <a:cs typeface="Arial" panose="020B0604020202020204" pitchFamily="34" charset="0"/>
              </a:defRPr>
            </a:lvl1pPr>
            <a:lvl2pPr marL="0" indent="0" algn="l" defTabSz="514337" rtl="0" eaLnBrk="1" latinLnBrk="0" hangingPunct="1">
              <a:lnSpc>
                <a:spcPct val="150000"/>
              </a:lnSpc>
              <a:spcBef>
                <a:spcPts val="0"/>
              </a:spcBef>
              <a:spcAft>
                <a:spcPts val="450"/>
              </a:spcAft>
              <a:buClrTx/>
              <a:buFont typeface="Montserrat Medium" panose="00000600000000000000" pitchFamily="2" charset="0"/>
              <a:buNone/>
              <a:defRPr sz="1600" kern="1200">
                <a:solidFill>
                  <a:schemeClr val="tx2"/>
                </a:solidFill>
                <a:latin typeface="Arial" panose="020B0604020202020204" pitchFamily="34" charset="0"/>
                <a:ea typeface="+mn-ea"/>
                <a:cs typeface="Arial" panose="020B0604020202020204" pitchFamily="34" charset="0"/>
              </a:defRPr>
            </a:lvl2pPr>
            <a:lvl3pPr marL="405994" indent="-133347" algn="l" defTabSz="514337" rtl="0" eaLnBrk="1" latinLnBrk="0" hangingPunct="1">
              <a:lnSpc>
                <a:spcPct val="150000"/>
              </a:lnSpc>
              <a:spcBef>
                <a:spcPts val="0"/>
              </a:spcBef>
              <a:spcAft>
                <a:spcPts val="450"/>
              </a:spcAft>
              <a:buClrTx/>
              <a:buFont typeface="Montserrat Medium" panose="00000600000000000000" pitchFamily="2" charset="0"/>
              <a:buChar char="»"/>
              <a:tabLst/>
              <a:defRPr sz="1600" kern="1200">
                <a:solidFill>
                  <a:schemeClr val="tx2"/>
                </a:solidFill>
                <a:latin typeface="Arial" panose="020B0604020202020204" pitchFamily="34" charset="0"/>
                <a:ea typeface="+mn-ea"/>
                <a:cs typeface="Arial" panose="020B0604020202020204" pitchFamily="34" charset="0"/>
              </a:defRPr>
            </a:lvl3pPr>
            <a:lvl4pPr marL="539341" indent="-139301" algn="l" defTabSz="514337" rtl="0" eaLnBrk="1" latinLnBrk="0" hangingPunct="1">
              <a:lnSpc>
                <a:spcPct val="150000"/>
              </a:lnSpc>
              <a:spcBef>
                <a:spcPts val="0"/>
              </a:spcBef>
              <a:spcAft>
                <a:spcPts val="450"/>
              </a:spcAft>
              <a:buClrTx/>
              <a:buFont typeface="Courier New" panose="02070309020205020404" pitchFamily="49" charset="0"/>
              <a:buChar char="o"/>
              <a:defRPr sz="1400" b="0" i="0" kern="1200">
                <a:solidFill>
                  <a:schemeClr val="tx2"/>
                </a:solidFill>
                <a:latin typeface="Arial" panose="020B0604020202020204" pitchFamily="34" charset="0"/>
                <a:ea typeface="+mn-ea"/>
                <a:cs typeface="Arial" panose="020B0604020202020204" pitchFamily="34" charset="0"/>
              </a:defRPr>
            </a:lvl4pPr>
            <a:lvl5pPr marL="672687" indent="-133347" algn="l" defTabSz="514337" rtl="0" eaLnBrk="1" latinLnBrk="0" hangingPunct="1">
              <a:lnSpc>
                <a:spcPct val="150000"/>
              </a:lnSpc>
              <a:spcBef>
                <a:spcPts val="0"/>
              </a:spcBef>
              <a:spcAft>
                <a:spcPts val="450"/>
              </a:spcAft>
              <a:buFont typeface="Arial" panose="020B0604020202020204" pitchFamily="34" charset="0"/>
              <a:buChar char="•"/>
              <a:defRPr sz="1200" b="0" i="0" kern="1200">
                <a:solidFill>
                  <a:schemeClr val="tx2"/>
                </a:solidFill>
                <a:latin typeface="Arial" panose="020B0604020202020204" pitchFamily="34" charset="0"/>
                <a:ea typeface="+mn-ea"/>
                <a:cs typeface="Arial" panose="020B0604020202020204" pitchFamily="34" charset="0"/>
              </a:defRPr>
            </a:lvl5pPr>
            <a:lvl6pPr marL="1414422" indent="-128584"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0" indent="-128584"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58" indent="-128584"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25" indent="-128584"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indent="1588"/>
            <a:r>
              <a:rPr lang="en-AU" b="0" dirty="0">
                <a:solidFill>
                  <a:schemeClr val="tx2"/>
                </a:solidFill>
              </a:rPr>
              <a:t>Has this session given you an understanding </a:t>
            </a:r>
            <a:r>
              <a:rPr lang="en-AU" b="0" dirty="0" smtClean="0">
                <a:solidFill>
                  <a:schemeClr val="tx2"/>
                </a:solidFill>
              </a:rPr>
              <a:t>of:</a:t>
            </a:r>
            <a:endParaRPr lang="en-AU" b="0" dirty="0">
              <a:solidFill>
                <a:schemeClr val="tx2"/>
              </a:solidFill>
            </a:endParaRPr>
          </a:p>
        </p:txBody>
      </p:sp>
      <p:sp>
        <p:nvSpPr>
          <p:cNvPr id="2" name="Text Placeholder 1"/>
          <p:cNvSpPr>
            <a:spLocks noGrp="1"/>
          </p:cNvSpPr>
          <p:nvPr>
            <p:ph type="body" sz="quarter" idx="15"/>
          </p:nvPr>
        </p:nvSpPr>
        <p:spPr>
          <a:xfrm>
            <a:off x="292150" y="2072660"/>
            <a:ext cx="5188274" cy="2741884"/>
          </a:xfrm>
        </p:spPr>
        <p:txBody>
          <a:bodyPr/>
          <a:lstStyle/>
          <a:p>
            <a:pPr marL="285750" indent="-285750">
              <a:buFont typeface="Arial" panose="020B0604020202020204" pitchFamily="34" charset="0"/>
              <a:buChar char="•"/>
            </a:pPr>
            <a:r>
              <a:rPr lang="en-AU" b="0" dirty="0" smtClean="0">
                <a:solidFill>
                  <a:schemeClr val="tx2"/>
                </a:solidFill>
              </a:rPr>
              <a:t>how the school </a:t>
            </a:r>
            <a:r>
              <a:rPr lang="en-AU" b="0" dirty="0">
                <a:solidFill>
                  <a:schemeClr val="tx2"/>
                </a:solidFill>
              </a:rPr>
              <a:t>plan is developed in </a:t>
            </a:r>
            <a:r>
              <a:rPr lang="en-AU" b="0" dirty="0" smtClean="0">
                <a:solidFill>
                  <a:schemeClr val="tx2"/>
                </a:solidFill>
              </a:rPr>
              <a:t>consultation </a:t>
            </a:r>
            <a:r>
              <a:rPr lang="en-AU" b="0" dirty="0">
                <a:solidFill>
                  <a:schemeClr val="tx2"/>
                </a:solidFill>
              </a:rPr>
              <a:t>with stakeholders</a:t>
            </a:r>
          </a:p>
          <a:p>
            <a:pPr marL="285750" indent="-285750">
              <a:buFont typeface="Arial" panose="020B0604020202020204" pitchFamily="34" charset="0"/>
              <a:buChar char="•"/>
            </a:pPr>
            <a:r>
              <a:rPr lang="en-AU" b="0" dirty="0">
                <a:solidFill>
                  <a:schemeClr val="tx2"/>
                </a:solidFill>
              </a:rPr>
              <a:t>how the school plan prioritises our school goals</a:t>
            </a:r>
          </a:p>
          <a:p>
            <a:pPr marL="285750" indent="-285750">
              <a:buFont typeface="Arial" panose="020B0604020202020204" pitchFamily="34" charset="0"/>
              <a:buChar char="•"/>
            </a:pPr>
            <a:r>
              <a:rPr lang="en-AU" b="0" dirty="0">
                <a:solidFill>
                  <a:schemeClr val="tx2"/>
                </a:solidFill>
              </a:rPr>
              <a:t>how the school plan promotes the school and its vision?</a:t>
            </a:r>
          </a:p>
        </p:txBody>
      </p:sp>
      <p:pic>
        <p:nvPicPr>
          <p:cNvPr id="9" name="session.png" descr="Decorative"/>
          <p:cNvPicPr>
            <a:picLocks noChangeAspect="1"/>
          </p:cNvPicPr>
          <p:nvPr/>
        </p:nvPicPr>
        <p:blipFill>
          <a:blip r:embed="rId3"/>
          <a:stretch>
            <a:fillRect/>
          </a:stretch>
        </p:blipFill>
        <p:spPr>
          <a:xfrm rot="18147255">
            <a:off x="6472386" y="2057796"/>
            <a:ext cx="2493213" cy="2771612"/>
          </a:xfrm>
          <a:prstGeom prst="rect">
            <a:avLst/>
          </a:prstGeom>
          <a:ln w="12700">
            <a:miter lim="400000"/>
          </a:ln>
        </p:spPr>
      </p:pic>
      <p:sp>
        <p:nvSpPr>
          <p:cNvPr id="7" name="Footer Placeholder 6"/>
          <p:cNvSpPr>
            <a:spLocks noGrp="1"/>
          </p:cNvSpPr>
          <p:nvPr>
            <p:ph type="ftr" sz="quarter" idx="3"/>
          </p:nvPr>
        </p:nvSpPr>
        <p:spPr>
          <a:xfrm>
            <a:off x="292150" y="6258126"/>
            <a:ext cx="8680400" cy="365125"/>
          </a:xfrm>
        </p:spPr>
        <p:txBody>
          <a:bodyPr/>
          <a:lstStyle/>
          <a:p>
            <a:r>
              <a:rPr lang="en-AU" dirty="0"/>
              <a:t>Learning &amp; Business Systems | PLNTS | </a:t>
            </a:r>
            <a:r>
              <a:rPr lang="en-AU" dirty="0">
                <a:latin typeface="Arial"/>
                <a:cs typeface="Arial"/>
              </a:rPr>
              <a:t>1.5 (a) Promoting the school and its vision – </a:t>
            </a:r>
            <a:r>
              <a:rPr lang="en-AU" dirty="0"/>
              <a:t>School Plan and School Culture V10.1 | Slide </a:t>
            </a:r>
            <a:r>
              <a:rPr lang="en-AU" dirty="0" smtClean="0"/>
              <a:t>24 </a:t>
            </a:r>
            <a:endParaRPr lang="en-US" dirty="0"/>
          </a:p>
        </p:txBody>
      </p:sp>
    </p:spTree>
    <p:extLst>
      <p:ext uri="{BB962C8B-B14F-4D97-AF65-F5344CB8AC3E}">
        <p14:creationId xmlns:p14="http://schemas.microsoft.com/office/powerpoint/2010/main" val="659441309"/>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a:t>ESA relationship modules</a:t>
            </a:r>
          </a:p>
        </p:txBody>
      </p:sp>
      <p:graphicFrame>
        <p:nvGraphicFramePr>
          <p:cNvPr id="3" name="Table 2" descr="ESA relationship modules framework"/>
          <p:cNvGraphicFramePr>
            <a:graphicFrameLocks noGrp="1"/>
          </p:cNvGraphicFramePr>
          <p:nvPr>
            <p:extLst>
              <p:ext uri="{D42A27DB-BD31-4B8C-83A1-F6EECF244321}">
                <p14:modId xmlns:p14="http://schemas.microsoft.com/office/powerpoint/2010/main" val="3134103100"/>
              </p:ext>
            </p:extLst>
          </p:nvPr>
        </p:nvGraphicFramePr>
        <p:xfrm>
          <a:off x="292099" y="1238220"/>
          <a:ext cx="8623001" cy="4785376"/>
        </p:xfrm>
        <a:graphic>
          <a:graphicData uri="http://schemas.openxmlformats.org/drawingml/2006/table">
            <a:tbl>
              <a:tblPr firstRow="1" bandRow="1">
                <a:tableStyleId>{69012ECD-51FC-41F1-AA8D-1B2483CD663E}</a:tableStyleId>
              </a:tblPr>
              <a:tblGrid>
                <a:gridCol w="2694468">
                  <a:extLst>
                    <a:ext uri="{9D8B030D-6E8A-4147-A177-3AD203B41FA5}">
                      <a16:colId xmlns:a16="http://schemas.microsoft.com/office/drawing/2014/main" val="1260283"/>
                    </a:ext>
                  </a:extLst>
                </a:gridCol>
                <a:gridCol w="2394743">
                  <a:extLst>
                    <a:ext uri="{9D8B030D-6E8A-4147-A177-3AD203B41FA5}">
                      <a16:colId xmlns:a16="http://schemas.microsoft.com/office/drawing/2014/main" val="2235698729"/>
                    </a:ext>
                  </a:extLst>
                </a:gridCol>
                <a:gridCol w="3533790">
                  <a:extLst>
                    <a:ext uri="{9D8B030D-6E8A-4147-A177-3AD203B41FA5}">
                      <a16:colId xmlns:a16="http://schemas.microsoft.com/office/drawing/2014/main" val="998507563"/>
                    </a:ext>
                  </a:extLst>
                </a:gridCol>
              </a:tblGrid>
              <a:tr h="316234">
                <a:tc>
                  <a:txBody>
                    <a:bodyPr/>
                    <a:lstStyle/>
                    <a:p>
                      <a:pPr algn="l"/>
                      <a:r>
                        <a:rPr lang="en-AU" sz="1400" dirty="0">
                          <a:solidFill>
                            <a:schemeClr val="bg1"/>
                          </a:solidFill>
                          <a:latin typeface="Arial Narrow" panose="020B0606020202030204" pitchFamily="34" charset="0"/>
                          <a:cs typeface="Arial" panose="020B0604020202020204" pitchFamily="34" charset="0"/>
                        </a:rPr>
                        <a:t>Framework focus area</a:t>
                      </a:r>
                    </a:p>
                  </a:txBody>
                  <a:tcPr>
                    <a:lnB w="6350" cap="flat" cmpd="sng" algn="ctr">
                      <a:noFill/>
                      <a:prstDash val="solid"/>
                      <a:miter lim="800000"/>
                    </a:lnB>
                  </a:tcPr>
                </a:tc>
                <a:tc>
                  <a:txBody>
                    <a:bodyPr/>
                    <a:lstStyle/>
                    <a:p>
                      <a:pPr algn="l"/>
                      <a:r>
                        <a:rPr lang="en-AU" sz="1400" dirty="0">
                          <a:latin typeface="Arial Narrow" panose="020B0606020202030204" pitchFamily="34" charset="0"/>
                          <a:cs typeface="Arial" panose="020B0604020202020204" pitchFamily="34" charset="0"/>
                        </a:rPr>
                        <a:t>Module</a:t>
                      </a:r>
                    </a:p>
                  </a:txBody>
                  <a:tcPr/>
                </a:tc>
                <a:tc>
                  <a:txBody>
                    <a:bodyPr/>
                    <a:lstStyle/>
                    <a:p>
                      <a:pPr algn="l"/>
                      <a:r>
                        <a:rPr lang="en-AU" sz="1400" dirty="0">
                          <a:latin typeface="Arial Narrow" panose="020B0606020202030204" pitchFamily="34" charset="0"/>
                          <a:cs typeface="Arial" panose="020B0604020202020204" pitchFamily="34" charset="0"/>
                        </a:rPr>
                        <a:t>Session</a:t>
                      </a:r>
                    </a:p>
                  </a:txBody>
                  <a:tcPr/>
                </a:tc>
                <a:extLst>
                  <a:ext uri="{0D108BD9-81ED-4DB2-BD59-A6C34878D82A}">
                    <a16:rowId xmlns:a16="http://schemas.microsoft.com/office/drawing/2014/main" val="686943443"/>
                  </a:ext>
                </a:extLst>
              </a:tr>
              <a:tr h="558514">
                <a:tc>
                  <a:txBody>
                    <a:bodyPr/>
                    <a:lstStyle/>
                    <a:p>
                      <a:pPr algn="l"/>
                      <a:r>
                        <a:rPr lang="en-AU" sz="1050" dirty="0">
                          <a:latin typeface="Arial Narrow" panose="020B0606020202030204" pitchFamily="34" charset="0"/>
                          <a:cs typeface="Arial" panose="020B0604020202020204" pitchFamily="34" charset="0"/>
                        </a:rPr>
                        <a:t>1.1 Oral communication</a:t>
                      </a:r>
                    </a:p>
                  </a:txBody>
                  <a:tcPr>
                    <a:lnT w="6350" cap="flat" cmpd="sng" algn="ctr">
                      <a:noFill/>
                      <a:prstDash val="solid"/>
                      <a:miter lim="800000"/>
                    </a:lnT>
                    <a:lnB w="12700" cap="flat" cmpd="sng" algn="ctr">
                      <a:noFill/>
                      <a:prstDash val="solid"/>
                      <a:round/>
                      <a:headEnd type="none" w="med" len="med"/>
                      <a:tailEnd type="none" w="med" len="med"/>
                    </a:lnB>
                  </a:tcPr>
                </a:tc>
                <a:tc>
                  <a:txBody>
                    <a:bodyPr/>
                    <a:lstStyle/>
                    <a:p>
                      <a:pPr algn="l"/>
                      <a:r>
                        <a:rPr lang="en-AU" sz="1050" dirty="0">
                          <a:latin typeface="Arial Narrow" panose="020B0606020202030204" pitchFamily="34" charset="0"/>
                          <a:cs typeface="Arial" panose="020B0604020202020204" pitchFamily="34" charset="0"/>
                        </a:rPr>
                        <a:t>a. Face-to-face</a:t>
                      </a:r>
                      <a:r>
                        <a:rPr lang="en-AU" sz="1050" baseline="0" dirty="0">
                          <a:latin typeface="Arial Narrow" panose="020B0606020202030204" pitchFamily="34" charset="0"/>
                          <a:cs typeface="Arial" panose="020B0604020202020204" pitchFamily="34" charset="0"/>
                        </a:rPr>
                        <a:t> communication</a:t>
                      </a:r>
                      <a:endParaRPr lang="en-AU" sz="1050" dirty="0">
                        <a:latin typeface="Arial Narrow" panose="020B0606020202030204" pitchFamily="34" charset="0"/>
                        <a:cs typeface="Arial" panose="020B0604020202020204" pitchFamily="34" charset="0"/>
                      </a:endParaRPr>
                    </a:p>
                  </a:txBody>
                  <a:tcPr/>
                </a:tc>
                <a:tc>
                  <a:txBody>
                    <a:bodyPr/>
                    <a:lstStyle/>
                    <a:p>
                      <a:pPr marL="285750" indent="-285750" algn="l">
                        <a:buFont typeface="+mj-lt"/>
                        <a:buAutoNum type="romanLcPeriod"/>
                      </a:pPr>
                      <a:r>
                        <a:rPr lang="en-AU" sz="1050" b="0" i="0" kern="1200" dirty="0">
                          <a:solidFill>
                            <a:schemeClr val="tx1"/>
                          </a:solidFill>
                          <a:effectLst/>
                          <a:latin typeface="Arial Narrow" panose="020B0606020202030204" pitchFamily="34" charset="0"/>
                          <a:ea typeface="+mn-ea"/>
                          <a:cs typeface="Arial" panose="020B0604020202020204" pitchFamily="34" charset="0"/>
                        </a:rPr>
                        <a:t>Quality communication</a:t>
                      </a:r>
                    </a:p>
                    <a:p>
                      <a:pPr marL="285750" indent="-285750" algn="l">
                        <a:buFont typeface="+mj-lt"/>
                        <a:buAutoNum type="romanLcPeriod"/>
                      </a:pPr>
                      <a:r>
                        <a:rPr lang="en-AU" sz="1050" b="0" i="0" kern="1200" dirty="0">
                          <a:solidFill>
                            <a:schemeClr val="tx1"/>
                          </a:solidFill>
                          <a:effectLst/>
                          <a:latin typeface="Arial Narrow" panose="020B0606020202030204" pitchFamily="34" charset="0"/>
                          <a:ea typeface="+mn-ea"/>
                          <a:cs typeface="Arial" panose="020B0604020202020204" pitchFamily="34" charset="0"/>
                        </a:rPr>
                        <a:t>Create a positive image</a:t>
                      </a:r>
                    </a:p>
                    <a:p>
                      <a:pPr marL="285750" indent="-285750" algn="l">
                        <a:buFont typeface="+mj-lt"/>
                        <a:buAutoNum type="romanLcPeriod"/>
                      </a:pPr>
                      <a:r>
                        <a:rPr lang="en-AU" sz="1050" baseline="0" dirty="0">
                          <a:latin typeface="Arial Narrow" panose="020B0606020202030204" pitchFamily="34" charset="0"/>
                          <a:cs typeface="Arial" panose="020B0604020202020204" pitchFamily="34" charset="0"/>
                        </a:rPr>
                        <a:t>Develop a customer service statement</a:t>
                      </a:r>
                      <a:endParaRPr lang="en-AU" sz="1050" dirty="0">
                        <a:latin typeface="Arial Narrow" panose="020B0606020202030204" pitchFamily="34" charset="0"/>
                        <a:cs typeface="Arial" panose="020B0604020202020204" pitchFamily="34" charset="0"/>
                      </a:endParaRPr>
                    </a:p>
                  </a:txBody>
                  <a:tcPr/>
                </a:tc>
                <a:extLst>
                  <a:ext uri="{0D108BD9-81ED-4DB2-BD59-A6C34878D82A}">
                    <a16:rowId xmlns:a16="http://schemas.microsoft.com/office/drawing/2014/main" val="3773048443"/>
                  </a:ext>
                </a:extLst>
              </a:tr>
              <a:tr h="402130">
                <a:tc>
                  <a:txBody>
                    <a:bodyPr/>
                    <a:lstStyle/>
                    <a:p>
                      <a:pPr algn="l"/>
                      <a:r>
                        <a:rPr lang="en-AU" sz="1050" dirty="0">
                          <a:solidFill>
                            <a:schemeClr val="bg1"/>
                          </a:solidFill>
                          <a:latin typeface="Arial Narrow" panose="020B0606020202030204" pitchFamily="34" charset="0"/>
                          <a:cs typeface="Arial" panose="020B0604020202020204" pitchFamily="34" charset="0"/>
                        </a:rPr>
                        <a:t>1.1</a:t>
                      </a:r>
                      <a:r>
                        <a:rPr lang="en-AU" sz="1050" baseline="0" dirty="0">
                          <a:solidFill>
                            <a:schemeClr val="bg1"/>
                          </a:solidFill>
                          <a:latin typeface="Arial Narrow" panose="020B0606020202030204" pitchFamily="34" charset="0"/>
                          <a:cs typeface="Arial" panose="020B0604020202020204" pitchFamily="34" charset="0"/>
                        </a:rPr>
                        <a:t> Oral communication</a:t>
                      </a:r>
                      <a:endParaRPr lang="en-AU" sz="1050" dirty="0">
                        <a:solidFill>
                          <a:schemeClr val="bg1"/>
                        </a:solidFill>
                        <a:latin typeface="Arial Narrow" panose="020B0606020202030204" pitchFamily="34" charset="0"/>
                        <a:cs typeface="Arial" panose="020B0604020202020204" pitchFamily="34" charset="0"/>
                      </a:endParaRPr>
                    </a:p>
                  </a:txBody>
                  <a:tcPr>
                    <a:lnT w="12700" cap="flat" cmpd="sng" algn="ctr">
                      <a:noFill/>
                      <a:prstDash val="solid"/>
                      <a:round/>
                      <a:headEnd type="none" w="med" len="med"/>
                      <a:tailEnd type="none" w="med" len="med"/>
                    </a:lnT>
                  </a:tcPr>
                </a:tc>
                <a:tc>
                  <a:txBody>
                    <a:bodyPr/>
                    <a:lstStyle/>
                    <a:p>
                      <a:pPr algn="l"/>
                      <a:r>
                        <a:rPr lang="en-AU" sz="1050" dirty="0">
                          <a:latin typeface="Arial Narrow" panose="020B0606020202030204" pitchFamily="34" charset="0"/>
                          <a:cs typeface="Arial" panose="020B0604020202020204" pitchFamily="34" charset="0"/>
                        </a:rPr>
                        <a:t>b. Telephone communication</a:t>
                      </a:r>
                    </a:p>
                  </a:txBody>
                  <a:tcPr/>
                </a:tc>
                <a:tc>
                  <a:txBody>
                    <a:bodyPr/>
                    <a:lstStyle/>
                    <a:p>
                      <a:pPr marL="285750" indent="-285750" algn="l">
                        <a:buFont typeface="+mj-lt"/>
                        <a:buAutoNum type="romanLcPeriod"/>
                      </a:pPr>
                      <a:r>
                        <a:rPr lang="en-AU" sz="1050" dirty="0">
                          <a:latin typeface="Arial Narrow" panose="020B0606020202030204" pitchFamily="34" charset="0"/>
                          <a:cs typeface="Arial" panose="020B0604020202020204" pitchFamily="34" charset="0"/>
                        </a:rPr>
                        <a:t>Telephone communication</a:t>
                      </a:r>
                    </a:p>
                    <a:p>
                      <a:pPr marL="285750" indent="-285750" algn="l">
                        <a:buFont typeface="+mj-lt"/>
                        <a:buAutoNum type="romanLcPeriod"/>
                      </a:pPr>
                      <a:r>
                        <a:rPr lang="en-AU" sz="1050" dirty="0">
                          <a:latin typeface="Arial Narrow" panose="020B0606020202030204" pitchFamily="34" charset="0"/>
                          <a:cs typeface="Arial" panose="020B0604020202020204" pitchFamily="34" charset="0"/>
                        </a:rPr>
                        <a:t>Telephone communication procedures</a:t>
                      </a:r>
                    </a:p>
                  </a:txBody>
                  <a:tcPr/>
                </a:tc>
                <a:extLst>
                  <a:ext uri="{0D108BD9-81ED-4DB2-BD59-A6C34878D82A}">
                    <a16:rowId xmlns:a16="http://schemas.microsoft.com/office/drawing/2014/main" val="2015066822"/>
                  </a:ext>
                </a:extLst>
              </a:tr>
              <a:tr h="402130">
                <a:tc>
                  <a:txBody>
                    <a:bodyPr/>
                    <a:lstStyle/>
                    <a:p>
                      <a:pPr algn="l"/>
                      <a:r>
                        <a:rPr lang="en-AU" sz="1050" dirty="0">
                          <a:latin typeface="Arial Narrow" panose="020B0606020202030204" pitchFamily="34" charset="0"/>
                          <a:cs typeface="Arial" panose="020B0604020202020204" pitchFamily="34" charset="0"/>
                        </a:rPr>
                        <a:t>1.2 Written communication</a:t>
                      </a:r>
                    </a:p>
                  </a:txBody>
                  <a:tcPr>
                    <a:lnB w="12700" cap="flat" cmpd="sng" algn="ctr">
                      <a:noFill/>
                      <a:prstDash val="solid"/>
                      <a:round/>
                      <a:headEnd type="none" w="med" len="med"/>
                      <a:tailEnd type="none" w="med" len="med"/>
                    </a:lnB>
                  </a:tcPr>
                </a:tc>
                <a:tc>
                  <a:txBody>
                    <a:bodyPr/>
                    <a:lstStyle/>
                    <a:p>
                      <a:pPr algn="l"/>
                      <a:r>
                        <a:rPr lang="en-AU" sz="1050" dirty="0">
                          <a:latin typeface="Arial Narrow" panose="020B0606020202030204" pitchFamily="34" charset="0"/>
                          <a:cs typeface="Arial" panose="020B0604020202020204" pitchFamily="34" charset="0"/>
                        </a:rPr>
                        <a:t>a. </a:t>
                      </a:r>
                      <a:r>
                        <a:rPr lang="en-AU" sz="1050" dirty="0" smtClean="0">
                          <a:latin typeface="Arial Narrow" panose="020B0606020202030204" pitchFamily="34" charset="0"/>
                          <a:cs typeface="Arial" panose="020B0604020202020204" pitchFamily="34" charset="0"/>
                        </a:rPr>
                        <a:t>Communication guidelines</a:t>
                      </a:r>
                      <a:endParaRPr lang="en-AU" sz="1050" dirty="0">
                        <a:latin typeface="Arial Narrow" panose="020B0606020202030204" pitchFamily="34" charset="0"/>
                        <a:cs typeface="Arial" panose="020B0604020202020204" pitchFamily="34" charset="0"/>
                      </a:endParaRPr>
                    </a:p>
                  </a:txBody>
                  <a:tcPr/>
                </a:tc>
                <a:tc>
                  <a:txBody>
                    <a:bodyPr/>
                    <a:lstStyle/>
                    <a:p>
                      <a:pPr marL="285750" indent="-285750" algn="l">
                        <a:buFont typeface="+mj-lt"/>
                        <a:buAutoNum type="romanLcPeriod"/>
                      </a:pPr>
                      <a:r>
                        <a:rPr lang="en-AU" sz="1050" dirty="0">
                          <a:latin typeface="Arial Narrow" panose="020B0606020202030204" pitchFamily="34" charset="0"/>
                          <a:cs typeface="Arial" panose="020B0604020202020204" pitchFamily="34" charset="0"/>
                        </a:rPr>
                        <a:t>DoE Style Guide</a:t>
                      </a:r>
                    </a:p>
                    <a:p>
                      <a:pPr marL="285750" indent="-285750" algn="l">
                        <a:buFont typeface="+mj-lt"/>
                        <a:buAutoNum type="romanLcPeriod"/>
                      </a:pPr>
                      <a:r>
                        <a:rPr lang="en-AU" sz="1050" b="0" i="0" kern="1200" dirty="0">
                          <a:solidFill>
                            <a:schemeClr val="tx1"/>
                          </a:solidFill>
                          <a:effectLst/>
                          <a:latin typeface="Arial Narrow" panose="020B0606020202030204" pitchFamily="34" charset="0"/>
                          <a:ea typeface="+mn-ea"/>
                          <a:cs typeface="Arial" panose="020B0604020202020204" pitchFamily="34" charset="0"/>
                        </a:rPr>
                        <a:t>Written communication</a:t>
                      </a:r>
                    </a:p>
                  </a:txBody>
                  <a:tcPr/>
                </a:tc>
                <a:extLst>
                  <a:ext uri="{0D108BD9-81ED-4DB2-BD59-A6C34878D82A}">
                    <a16:rowId xmlns:a16="http://schemas.microsoft.com/office/drawing/2014/main" val="3776498202"/>
                  </a:ext>
                </a:extLst>
              </a:tr>
              <a:tr h="558514">
                <a:tc>
                  <a:txBody>
                    <a:bodyPr/>
                    <a:lstStyle/>
                    <a:p>
                      <a:pPr algn="l"/>
                      <a:r>
                        <a:rPr lang="en-AU" sz="1050" dirty="0">
                          <a:solidFill>
                            <a:schemeClr val="bg1"/>
                          </a:solidFill>
                          <a:latin typeface="Arial Narrow" panose="020B0606020202030204" pitchFamily="34" charset="0"/>
                          <a:cs typeface="Arial" panose="020B0604020202020204" pitchFamily="34" charset="0"/>
                        </a:rPr>
                        <a:t>1.2 Written communication</a:t>
                      </a:r>
                    </a:p>
                  </a:txBody>
                  <a:tcP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a:r>
                        <a:rPr lang="en-AU" sz="1050" dirty="0">
                          <a:latin typeface="Arial Narrow" panose="020B0606020202030204" pitchFamily="34" charset="0"/>
                          <a:cs typeface="Arial" panose="020B0604020202020204" pitchFamily="34" charset="0"/>
                        </a:rPr>
                        <a:t>b. Digital</a:t>
                      </a:r>
                      <a:r>
                        <a:rPr lang="en-AU" sz="1050" baseline="0" dirty="0">
                          <a:latin typeface="Arial Narrow" panose="020B0606020202030204" pitchFamily="34" charset="0"/>
                          <a:cs typeface="Arial" panose="020B0604020202020204" pitchFamily="34" charset="0"/>
                        </a:rPr>
                        <a:t> content – email</a:t>
                      </a:r>
                      <a:endParaRPr lang="en-AU" sz="1050" dirty="0">
                        <a:latin typeface="Arial Narrow" panose="020B0606020202030204" pitchFamily="34" charset="0"/>
                        <a:cs typeface="Arial" panose="020B0604020202020204" pitchFamily="34" charset="0"/>
                      </a:endParaRPr>
                    </a:p>
                  </a:txBody>
                  <a:tcPr/>
                </a:tc>
                <a:tc>
                  <a:txBody>
                    <a:bodyPr/>
                    <a:lstStyle/>
                    <a:p>
                      <a:pPr marL="285750" indent="-285750" algn="l">
                        <a:buFont typeface="+mj-lt"/>
                        <a:buAutoNum type="romanLcPeriod"/>
                      </a:pPr>
                      <a:r>
                        <a:rPr lang="en-AU" sz="1050" b="0" i="0" kern="1200" dirty="0">
                          <a:solidFill>
                            <a:schemeClr val="tx1"/>
                          </a:solidFill>
                          <a:effectLst/>
                          <a:latin typeface="Arial Narrow" panose="020B0606020202030204" pitchFamily="34" charset="0"/>
                          <a:ea typeface="+mn-ea"/>
                          <a:cs typeface="Arial" panose="020B0604020202020204" pitchFamily="34" charset="0"/>
                        </a:rPr>
                        <a:t>DoE email policy and procedures</a:t>
                      </a:r>
                    </a:p>
                    <a:p>
                      <a:pPr marL="285750" indent="-285750" algn="l">
                        <a:buFont typeface="+mj-lt"/>
                        <a:buAutoNum type="romanLcPeriod"/>
                      </a:pPr>
                      <a:r>
                        <a:rPr lang="en-AU" sz="1050" b="0" i="0" kern="1200" dirty="0">
                          <a:solidFill>
                            <a:schemeClr val="tx1"/>
                          </a:solidFill>
                          <a:effectLst/>
                          <a:latin typeface="Arial Narrow" panose="020B0606020202030204" pitchFamily="34" charset="0"/>
                          <a:ea typeface="+mn-ea"/>
                          <a:cs typeface="Arial" panose="020B0604020202020204" pitchFamily="34" charset="0"/>
                        </a:rPr>
                        <a:t>Storing school emails</a:t>
                      </a:r>
                    </a:p>
                    <a:p>
                      <a:pPr marL="285750" indent="-285750" algn="l">
                        <a:buFont typeface="+mj-lt"/>
                        <a:buAutoNum type="romanLcPeriod"/>
                      </a:pPr>
                      <a:r>
                        <a:rPr lang="en-AU" sz="1050" b="0" i="0" kern="1200" dirty="0">
                          <a:solidFill>
                            <a:schemeClr val="tx1"/>
                          </a:solidFill>
                          <a:effectLst/>
                          <a:latin typeface="Arial Narrow" panose="020B0606020202030204" pitchFamily="34" charset="0"/>
                          <a:ea typeface="+mn-ea"/>
                          <a:cs typeface="Arial" panose="020B0604020202020204" pitchFamily="34" charset="0"/>
                        </a:rPr>
                        <a:t>Structuring emails</a:t>
                      </a:r>
                    </a:p>
                  </a:txBody>
                  <a:tcPr/>
                </a:tc>
                <a:extLst>
                  <a:ext uri="{0D108BD9-81ED-4DB2-BD59-A6C34878D82A}">
                    <a16:rowId xmlns:a16="http://schemas.microsoft.com/office/drawing/2014/main" val="2700594985"/>
                  </a:ext>
                </a:extLst>
              </a:tr>
              <a:tr h="402130">
                <a:tc>
                  <a:txBody>
                    <a:bodyPr/>
                    <a:lstStyle/>
                    <a:p>
                      <a:pPr algn="l"/>
                      <a:r>
                        <a:rPr lang="en-AU" sz="1050" dirty="0">
                          <a:solidFill>
                            <a:schemeClr val="bg1"/>
                          </a:solidFill>
                          <a:latin typeface="Arial Narrow" panose="020B0606020202030204" pitchFamily="34" charset="0"/>
                          <a:cs typeface="Arial" panose="020B0604020202020204" pitchFamily="34" charset="0"/>
                        </a:rPr>
                        <a:t>1.2 Written</a:t>
                      </a:r>
                      <a:r>
                        <a:rPr lang="en-AU" sz="1050" baseline="0" dirty="0">
                          <a:solidFill>
                            <a:schemeClr val="bg1"/>
                          </a:solidFill>
                          <a:latin typeface="Arial Narrow" panose="020B0606020202030204" pitchFamily="34" charset="0"/>
                          <a:cs typeface="Arial" panose="020B0604020202020204" pitchFamily="34" charset="0"/>
                        </a:rPr>
                        <a:t> communication</a:t>
                      </a:r>
                      <a:endParaRPr lang="en-AU" sz="1050" dirty="0">
                        <a:solidFill>
                          <a:schemeClr val="bg1"/>
                        </a:solidFill>
                        <a:latin typeface="Arial Narrow" panose="020B0606020202030204" pitchFamily="34" charset="0"/>
                        <a:cs typeface="Arial" panose="020B0604020202020204" pitchFamily="34" charset="0"/>
                      </a:endParaRPr>
                    </a:p>
                  </a:txBody>
                  <a:tcPr>
                    <a:lnT w="12700" cap="flat" cmpd="sng" algn="ctr">
                      <a:noFill/>
                      <a:prstDash val="solid"/>
                      <a:round/>
                      <a:headEnd type="none" w="med" len="med"/>
                      <a:tailEnd type="none" w="med" len="med"/>
                    </a:lnT>
                  </a:tcPr>
                </a:tc>
                <a:tc>
                  <a:txBody>
                    <a:bodyPr/>
                    <a:lstStyle/>
                    <a:p>
                      <a:pPr algn="l"/>
                      <a:r>
                        <a:rPr lang="en-AU" sz="1050" dirty="0">
                          <a:latin typeface="Arial Narrow" panose="020B0606020202030204" pitchFamily="34" charset="0"/>
                          <a:cs typeface="Arial" panose="020B0604020202020204" pitchFamily="34" charset="0"/>
                        </a:rPr>
                        <a:t>c. Digital content – website</a:t>
                      </a:r>
                    </a:p>
                  </a:txBody>
                  <a:tcPr/>
                </a:tc>
                <a:tc>
                  <a:txBody>
                    <a:bodyPr/>
                    <a:lstStyle/>
                    <a:p>
                      <a:pPr marL="285750" indent="-285750" algn="l">
                        <a:buFont typeface="+mj-lt"/>
                        <a:buAutoNum type="romanLcPeriod"/>
                      </a:pPr>
                      <a:r>
                        <a:rPr lang="en-AU" sz="1050" b="0" i="0" kern="1200" dirty="0">
                          <a:solidFill>
                            <a:schemeClr val="tx1"/>
                          </a:solidFill>
                          <a:effectLst/>
                          <a:latin typeface="Arial Narrow" panose="020B0606020202030204" pitchFamily="34" charset="0"/>
                          <a:ea typeface="+mn-ea"/>
                          <a:cs typeface="Arial" panose="020B0604020202020204" pitchFamily="34" charset="0"/>
                        </a:rPr>
                        <a:t>Keeping your website current</a:t>
                      </a:r>
                    </a:p>
                    <a:p>
                      <a:pPr marL="285750" indent="-285750" algn="l">
                        <a:buFont typeface="+mj-lt"/>
                        <a:buAutoNum type="romanLcPeriod"/>
                      </a:pPr>
                      <a:r>
                        <a:rPr lang="en-AU" sz="1050" b="0" i="0" kern="1200" dirty="0">
                          <a:solidFill>
                            <a:schemeClr val="tx1"/>
                          </a:solidFill>
                          <a:effectLst/>
                          <a:latin typeface="Arial Narrow" panose="020B0606020202030204" pitchFamily="34" charset="0"/>
                          <a:ea typeface="+mn-ea"/>
                          <a:cs typeface="Arial" panose="020B0604020202020204" pitchFamily="34" charset="0"/>
                        </a:rPr>
                        <a:t>School website team</a:t>
                      </a:r>
                    </a:p>
                  </a:txBody>
                  <a:tcPr/>
                </a:tc>
                <a:extLst>
                  <a:ext uri="{0D108BD9-81ED-4DB2-BD59-A6C34878D82A}">
                    <a16:rowId xmlns:a16="http://schemas.microsoft.com/office/drawing/2014/main" val="1827598096"/>
                  </a:ext>
                </a:extLst>
              </a:tr>
              <a:tr h="402130">
                <a:tc>
                  <a:txBody>
                    <a:bodyPr/>
                    <a:lstStyle/>
                    <a:p>
                      <a:pPr algn="l"/>
                      <a:r>
                        <a:rPr lang="en-AU" sz="1050" dirty="0">
                          <a:latin typeface="Arial Narrow" panose="020B0606020202030204" pitchFamily="34" charset="0"/>
                          <a:cs typeface="Arial" panose="020B0604020202020204" pitchFamily="34" charset="0"/>
                        </a:rPr>
                        <a:t>1.3 Building relationships</a:t>
                      </a:r>
                    </a:p>
                  </a:txBody>
                  <a:tcPr>
                    <a:lnB w="12700" cap="flat" cmpd="sng" algn="ctr">
                      <a:noFill/>
                      <a:prstDash val="solid"/>
                      <a:round/>
                      <a:headEnd type="none" w="med" len="med"/>
                      <a:tailEnd type="none" w="med" len="med"/>
                    </a:lnB>
                  </a:tcPr>
                </a:tc>
                <a:tc>
                  <a:txBody>
                    <a:bodyPr/>
                    <a:lstStyle/>
                    <a:p>
                      <a:pPr algn="l"/>
                      <a:r>
                        <a:rPr lang="en-AU" sz="1050" dirty="0">
                          <a:latin typeface="Arial Narrow" panose="020B0606020202030204" pitchFamily="34" charset="0"/>
                          <a:cs typeface="Arial" panose="020B0604020202020204" pitchFamily="34" charset="0"/>
                        </a:rPr>
                        <a:t>a. Students</a:t>
                      </a:r>
                      <a:r>
                        <a:rPr lang="en-AU" sz="1050" baseline="0" dirty="0">
                          <a:latin typeface="Arial Narrow" panose="020B0606020202030204" pitchFamily="34" charset="0"/>
                          <a:cs typeface="Arial" panose="020B0604020202020204" pitchFamily="34" charset="0"/>
                        </a:rPr>
                        <a:t> as customers</a:t>
                      </a:r>
                      <a:endParaRPr lang="en-AU" sz="1050" dirty="0">
                        <a:latin typeface="Arial Narrow" panose="020B0606020202030204" pitchFamily="34" charset="0"/>
                        <a:cs typeface="Arial" panose="020B0604020202020204" pitchFamily="34" charset="0"/>
                      </a:endParaRPr>
                    </a:p>
                  </a:txBody>
                  <a:tcPr/>
                </a:tc>
                <a:tc>
                  <a:txBody>
                    <a:bodyPr/>
                    <a:lstStyle/>
                    <a:p>
                      <a:pPr marL="285750" indent="-285750" algn="l">
                        <a:buFont typeface="+mj-lt"/>
                        <a:buAutoNum type="romanLcPeriod"/>
                      </a:pPr>
                      <a:r>
                        <a:rPr lang="en-AU" sz="1050" b="0" i="0" kern="1200" dirty="0">
                          <a:solidFill>
                            <a:schemeClr val="tx1"/>
                          </a:solidFill>
                          <a:effectLst/>
                          <a:latin typeface="Arial Narrow" panose="020B0606020202030204" pitchFamily="34" charset="0"/>
                          <a:ea typeface="+mn-ea"/>
                          <a:cs typeface="Arial" panose="020B0604020202020204" pitchFamily="34" charset="0"/>
                        </a:rPr>
                        <a:t>Supporting students</a:t>
                      </a:r>
                    </a:p>
                    <a:p>
                      <a:pPr marL="285750" indent="-285750" algn="l">
                        <a:buFont typeface="+mj-lt"/>
                        <a:buAutoNum type="romanLcPeriod"/>
                      </a:pPr>
                      <a:r>
                        <a:rPr lang="en-AU" sz="1050" b="0" i="0" kern="1200" dirty="0">
                          <a:solidFill>
                            <a:schemeClr val="tx1"/>
                          </a:solidFill>
                          <a:effectLst/>
                          <a:latin typeface="Arial Narrow" panose="020B0606020202030204" pitchFamily="34" charset="0"/>
                          <a:ea typeface="+mn-ea"/>
                          <a:cs typeface="Arial" panose="020B0604020202020204" pitchFamily="34" charset="0"/>
                        </a:rPr>
                        <a:t>Student wellbeing</a:t>
                      </a:r>
                    </a:p>
                  </a:txBody>
                  <a:tcPr/>
                </a:tc>
                <a:extLst>
                  <a:ext uri="{0D108BD9-81ED-4DB2-BD59-A6C34878D82A}">
                    <a16:rowId xmlns:a16="http://schemas.microsoft.com/office/drawing/2014/main" val="3671982970"/>
                  </a:ext>
                </a:extLst>
              </a:tr>
              <a:tr h="714897">
                <a:tc>
                  <a:txBody>
                    <a:bodyPr/>
                    <a:lstStyle/>
                    <a:p>
                      <a:pPr algn="l"/>
                      <a:r>
                        <a:rPr lang="en-AU" sz="1050" dirty="0">
                          <a:solidFill>
                            <a:schemeClr val="bg1"/>
                          </a:solidFill>
                          <a:latin typeface="Arial Narrow" panose="020B0606020202030204" pitchFamily="34" charset="0"/>
                          <a:cs typeface="Arial" panose="020B0604020202020204" pitchFamily="34" charset="0"/>
                        </a:rPr>
                        <a:t>1.3 Building</a:t>
                      </a:r>
                      <a:r>
                        <a:rPr lang="en-AU" sz="1050" baseline="0" dirty="0">
                          <a:solidFill>
                            <a:schemeClr val="bg1"/>
                          </a:solidFill>
                          <a:latin typeface="Arial Narrow" panose="020B0606020202030204" pitchFamily="34" charset="0"/>
                          <a:cs typeface="Arial" panose="020B0604020202020204" pitchFamily="34" charset="0"/>
                        </a:rPr>
                        <a:t> relationships</a:t>
                      </a:r>
                      <a:endParaRPr lang="en-AU" sz="1050" dirty="0">
                        <a:solidFill>
                          <a:schemeClr val="bg1"/>
                        </a:solidFill>
                        <a:latin typeface="Arial Narrow" panose="020B0606020202030204" pitchFamily="34" charset="0"/>
                        <a:cs typeface="Arial" panose="020B0604020202020204" pitchFamily="34" charset="0"/>
                      </a:endParaRPr>
                    </a:p>
                  </a:txBody>
                  <a:tcP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a:r>
                        <a:rPr lang="en-AU" sz="1050" dirty="0">
                          <a:latin typeface="Arial Narrow" panose="020B0606020202030204" pitchFamily="34" charset="0"/>
                          <a:cs typeface="Arial" panose="020B0604020202020204" pitchFamily="34" charset="0"/>
                        </a:rPr>
                        <a:t>b. Connecting with customers</a:t>
                      </a:r>
                    </a:p>
                  </a:txBody>
                  <a:tcPr/>
                </a:tc>
                <a:tc>
                  <a:txBody>
                    <a:bodyPr/>
                    <a:lstStyle/>
                    <a:p>
                      <a:pPr marL="285750" indent="-285750" algn="l">
                        <a:buFont typeface="+mj-lt"/>
                        <a:buAutoNum type="romanLcPeriod"/>
                      </a:pPr>
                      <a:r>
                        <a:rPr lang="en-AU" sz="1050" b="0" i="0" kern="1200" dirty="0">
                          <a:solidFill>
                            <a:schemeClr val="tx1"/>
                          </a:solidFill>
                          <a:effectLst/>
                          <a:latin typeface="Arial Narrow" panose="020B0606020202030204" pitchFamily="34" charset="0"/>
                          <a:ea typeface="+mn-ea"/>
                          <a:cs typeface="Arial" panose="020B0604020202020204" pitchFamily="34" charset="0"/>
                        </a:rPr>
                        <a:t>Cultural diversity</a:t>
                      </a:r>
                    </a:p>
                    <a:p>
                      <a:pPr marL="285750" indent="-285750" algn="l">
                        <a:buFont typeface="+mj-lt"/>
                        <a:buAutoNum type="romanLcPeriod"/>
                      </a:pPr>
                      <a:r>
                        <a:rPr lang="en-AU" sz="1050" b="0" i="0" kern="1200" dirty="0">
                          <a:solidFill>
                            <a:schemeClr val="tx1"/>
                          </a:solidFill>
                          <a:effectLst/>
                          <a:latin typeface="Arial Narrow" panose="020B0606020202030204" pitchFamily="34" charset="0"/>
                          <a:ea typeface="+mn-ea"/>
                          <a:cs typeface="Arial" panose="020B0604020202020204" pitchFamily="34" charset="0"/>
                        </a:rPr>
                        <a:t>Aboriginal &amp; Torres Strait Islander customers</a:t>
                      </a:r>
                    </a:p>
                    <a:p>
                      <a:pPr marL="285750" indent="-285750" algn="l">
                        <a:buFont typeface="+mj-lt"/>
                        <a:buAutoNum type="romanLcPeriod"/>
                      </a:pPr>
                      <a:r>
                        <a:rPr lang="en-AU" sz="1050" b="0" i="0" kern="1200" dirty="0">
                          <a:solidFill>
                            <a:schemeClr val="tx1"/>
                          </a:solidFill>
                          <a:effectLst/>
                          <a:latin typeface="Arial Narrow" panose="020B0606020202030204" pitchFamily="34" charset="0"/>
                          <a:ea typeface="+mn-ea"/>
                          <a:cs typeface="Arial" panose="020B0604020202020204" pitchFamily="34" charset="0"/>
                        </a:rPr>
                        <a:t>Welcoming customers with disability</a:t>
                      </a:r>
                    </a:p>
                    <a:p>
                      <a:pPr marL="285750" indent="-285750" algn="l">
                        <a:buFont typeface="+mj-lt"/>
                        <a:buAutoNum type="romanLcPeriod"/>
                      </a:pPr>
                      <a:r>
                        <a:rPr lang="en-AU" sz="1050" b="0" i="0" kern="1200" dirty="0">
                          <a:solidFill>
                            <a:schemeClr val="tx1"/>
                          </a:solidFill>
                          <a:effectLst/>
                          <a:latin typeface="Arial Narrow" panose="020B0606020202030204" pitchFamily="34" charset="0"/>
                          <a:ea typeface="+mn-ea"/>
                          <a:cs typeface="Arial" panose="020B0604020202020204" pitchFamily="34" charset="0"/>
                        </a:rPr>
                        <a:t>Customer complaints - role of SAS staff</a:t>
                      </a:r>
                    </a:p>
                  </a:txBody>
                  <a:tcPr/>
                </a:tc>
                <a:extLst>
                  <a:ext uri="{0D108BD9-81ED-4DB2-BD59-A6C34878D82A}">
                    <a16:rowId xmlns:a16="http://schemas.microsoft.com/office/drawing/2014/main" val="4018255628"/>
                  </a:ext>
                </a:extLst>
              </a:tr>
              <a:tr h="316234">
                <a:tc>
                  <a:txBody>
                    <a:bodyPr/>
                    <a:lstStyle/>
                    <a:p>
                      <a:pPr algn="l"/>
                      <a:r>
                        <a:rPr lang="en-AU" sz="1050" dirty="0">
                          <a:solidFill>
                            <a:schemeClr val="bg1"/>
                          </a:solidFill>
                          <a:latin typeface="Arial Narrow" panose="020B0606020202030204" pitchFamily="34" charset="0"/>
                          <a:cs typeface="Arial" panose="020B0604020202020204" pitchFamily="34" charset="0"/>
                        </a:rPr>
                        <a:t>1.3</a:t>
                      </a:r>
                      <a:r>
                        <a:rPr lang="en-AU" sz="1050" baseline="0" dirty="0">
                          <a:solidFill>
                            <a:schemeClr val="bg1"/>
                          </a:solidFill>
                          <a:latin typeface="Arial Narrow" panose="020B0606020202030204" pitchFamily="34" charset="0"/>
                          <a:cs typeface="Arial" panose="020B0604020202020204" pitchFamily="34" charset="0"/>
                        </a:rPr>
                        <a:t> Building relationships</a:t>
                      </a:r>
                      <a:endParaRPr lang="en-AU" sz="1050" dirty="0">
                        <a:solidFill>
                          <a:schemeClr val="bg1"/>
                        </a:solidFill>
                        <a:latin typeface="Arial Narrow" panose="020B0606020202030204" pitchFamily="34" charset="0"/>
                        <a:cs typeface="Arial" panose="020B0604020202020204" pitchFamily="34" charset="0"/>
                      </a:endParaRPr>
                    </a:p>
                  </a:txBody>
                  <a:tcPr>
                    <a:lnT w="12700" cap="flat" cmpd="sng" algn="ctr">
                      <a:noFill/>
                      <a:prstDash val="solid"/>
                      <a:round/>
                      <a:headEnd type="none" w="med" len="med"/>
                      <a:tailEnd type="none" w="med" len="med"/>
                    </a:lnT>
                  </a:tcPr>
                </a:tc>
                <a:tc>
                  <a:txBody>
                    <a:bodyPr/>
                    <a:lstStyle/>
                    <a:p>
                      <a:pPr algn="l"/>
                      <a:r>
                        <a:rPr lang="en-AU" sz="1050" dirty="0">
                          <a:latin typeface="Arial Narrow" panose="020B0606020202030204" pitchFamily="34" charset="0"/>
                          <a:cs typeface="Arial" panose="020B0604020202020204" pitchFamily="34" charset="0"/>
                        </a:rPr>
                        <a:t>c. Customer feedback</a:t>
                      </a:r>
                    </a:p>
                  </a:txBody>
                  <a:tcPr/>
                </a:tc>
                <a:tc>
                  <a:txBody>
                    <a:bodyPr/>
                    <a:lstStyle/>
                    <a:p>
                      <a:pPr algn="l"/>
                      <a:r>
                        <a:rPr lang="en-AU" sz="1050" b="0" i="0" kern="1200" dirty="0">
                          <a:solidFill>
                            <a:schemeClr val="tx1"/>
                          </a:solidFill>
                          <a:effectLst/>
                          <a:latin typeface="Arial Narrow" panose="020B0606020202030204" pitchFamily="34" charset="0"/>
                          <a:ea typeface="+mn-ea"/>
                          <a:cs typeface="Arial" panose="020B0604020202020204" pitchFamily="34" charset="0"/>
                        </a:rPr>
                        <a:t>Customer feedback</a:t>
                      </a:r>
                    </a:p>
                  </a:txBody>
                  <a:tcPr/>
                </a:tc>
                <a:extLst>
                  <a:ext uri="{0D108BD9-81ED-4DB2-BD59-A6C34878D82A}">
                    <a16:rowId xmlns:a16="http://schemas.microsoft.com/office/drawing/2014/main" val="3046961068"/>
                  </a:ext>
                </a:extLst>
              </a:tr>
              <a:tr h="316234">
                <a:tc>
                  <a:txBody>
                    <a:bodyPr/>
                    <a:lstStyle/>
                    <a:p>
                      <a:pPr algn="l"/>
                      <a:r>
                        <a:rPr lang="en-AU" sz="1050" dirty="0">
                          <a:latin typeface="Arial Narrow" panose="020B0606020202030204" pitchFamily="34" charset="0"/>
                          <a:cs typeface="Arial" panose="020B0604020202020204" pitchFamily="34" charset="0"/>
                        </a:rPr>
                        <a:t>1.4 Teamwork</a:t>
                      </a:r>
                    </a:p>
                  </a:txBody>
                  <a:tcPr/>
                </a:tc>
                <a:tc>
                  <a:txBody>
                    <a:bodyPr/>
                    <a:lstStyle/>
                    <a:p>
                      <a:pPr algn="l"/>
                      <a:r>
                        <a:rPr lang="en-AU" sz="1050" dirty="0">
                          <a:latin typeface="Arial Narrow" panose="020B0606020202030204" pitchFamily="34" charset="0"/>
                          <a:cs typeface="Arial" panose="020B0604020202020204" pitchFamily="34" charset="0"/>
                        </a:rPr>
                        <a:t>a. Keeping staff informed</a:t>
                      </a:r>
                    </a:p>
                  </a:txBody>
                  <a:tcPr/>
                </a:tc>
                <a:tc>
                  <a:txBody>
                    <a:bodyPr/>
                    <a:lstStyle/>
                    <a:p>
                      <a:pPr algn="l"/>
                      <a:r>
                        <a:rPr lang="en-AU" sz="1050" b="0" i="0" kern="1200" dirty="0">
                          <a:solidFill>
                            <a:schemeClr val="tx1"/>
                          </a:solidFill>
                          <a:effectLst/>
                          <a:latin typeface="Arial Narrow" panose="020B0606020202030204" pitchFamily="34" charset="0"/>
                          <a:ea typeface="+mn-ea"/>
                          <a:cs typeface="Arial" panose="020B0604020202020204" pitchFamily="34" charset="0"/>
                        </a:rPr>
                        <a:t>Keeping staff informed</a:t>
                      </a:r>
                    </a:p>
                  </a:txBody>
                  <a:tcPr/>
                </a:tc>
                <a:extLst>
                  <a:ext uri="{0D108BD9-81ED-4DB2-BD59-A6C34878D82A}">
                    <a16:rowId xmlns:a16="http://schemas.microsoft.com/office/drawing/2014/main" val="2182863114"/>
                  </a:ext>
                </a:extLst>
              </a:tr>
              <a:tr h="316234">
                <a:tc>
                  <a:txBody>
                    <a:bodyPr/>
                    <a:lstStyle/>
                    <a:p>
                      <a:pPr algn="l"/>
                      <a:r>
                        <a:rPr lang="en-AU" sz="1050" dirty="0">
                          <a:latin typeface="Arial Narrow" panose="020B0606020202030204" pitchFamily="34" charset="0"/>
                          <a:cs typeface="Arial" panose="020B0604020202020204" pitchFamily="34" charset="0"/>
                        </a:rPr>
                        <a:t>1.5 Promoting the school and its vision</a:t>
                      </a:r>
                    </a:p>
                  </a:txBody>
                  <a:tcPr/>
                </a:tc>
                <a:tc>
                  <a:txBody>
                    <a:bodyPr/>
                    <a:lstStyle/>
                    <a:p>
                      <a:pPr algn="l"/>
                      <a:r>
                        <a:rPr lang="en-AU" sz="1050" dirty="0">
                          <a:latin typeface="Arial Narrow" panose="020B0606020202030204" pitchFamily="34" charset="0"/>
                          <a:cs typeface="Arial" panose="020B0604020202020204" pitchFamily="34" charset="0"/>
                        </a:rPr>
                        <a:t>a. School plan and school culture</a:t>
                      </a:r>
                    </a:p>
                  </a:txBody>
                  <a:tcPr/>
                </a:tc>
                <a:tc>
                  <a:txBody>
                    <a:bodyPr/>
                    <a:lstStyle/>
                    <a:p>
                      <a:pPr algn="l"/>
                      <a:r>
                        <a:rPr lang="en-AU" sz="1050" b="0" i="0" kern="1200" dirty="0">
                          <a:solidFill>
                            <a:schemeClr val="tx1"/>
                          </a:solidFill>
                          <a:effectLst/>
                          <a:latin typeface="Arial Narrow" panose="020B0606020202030204" pitchFamily="34" charset="0"/>
                          <a:ea typeface="+mn-ea"/>
                          <a:cs typeface="Arial" panose="020B0604020202020204" pitchFamily="34" charset="0"/>
                        </a:rPr>
                        <a:t>School plan and school culture</a:t>
                      </a:r>
                    </a:p>
                  </a:txBody>
                  <a:tcPr/>
                </a:tc>
                <a:extLst>
                  <a:ext uri="{0D108BD9-81ED-4DB2-BD59-A6C34878D82A}">
                    <a16:rowId xmlns:a16="http://schemas.microsoft.com/office/drawing/2014/main" val="3766506984"/>
                  </a:ext>
                </a:extLst>
              </a:tr>
            </a:tbl>
          </a:graphicData>
        </a:graphic>
      </p:graphicFrame>
      <p:sp>
        <p:nvSpPr>
          <p:cNvPr id="2" name="Rectangle 1"/>
          <p:cNvSpPr/>
          <p:nvPr/>
        </p:nvSpPr>
        <p:spPr>
          <a:xfrm>
            <a:off x="292099" y="6117938"/>
            <a:ext cx="8623000" cy="338554"/>
          </a:xfrm>
          <a:prstGeom prst="rect">
            <a:avLst/>
          </a:prstGeom>
        </p:spPr>
        <p:txBody>
          <a:bodyPr wrap="square">
            <a:spAutoFit/>
          </a:bodyPr>
          <a:lstStyle/>
          <a:p>
            <a:pPr algn="ctr" defTabSz="914378"/>
            <a:r>
              <a:rPr lang="en-AU" sz="1600" dirty="0">
                <a:solidFill>
                  <a:prstClr val="black"/>
                </a:solidFill>
                <a:latin typeface="Arial" panose="020B0604020202020204" pitchFamily="34" charset="0"/>
                <a:cs typeface="Arial" panose="020B0604020202020204" pitchFamily="34" charset="0"/>
                <a:hlinkClick r:id="rId3" tooltip="Professional learning - School Administrative and Support Staff website"/>
              </a:rPr>
              <a:t>Professional </a:t>
            </a:r>
            <a:r>
              <a:rPr lang="en-AU" sz="1600" dirty="0" smtClean="0">
                <a:solidFill>
                  <a:prstClr val="black"/>
                </a:solidFill>
                <a:latin typeface="Arial" panose="020B0604020202020204" pitchFamily="34" charset="0"/>
                <a:cs typeface="Arial" panose="020B0604020202020204" pitchFamily="34" charset="0"/>
                <a:hlinkClick r:id="rId3" tooltip="Professional learning - School Administrative and Support Staff website"/>
              </a:rPr>
              <a:t>Learning for Non-Teaching Staff </a:t>
            </a:r>
            <a:r>
              <a:rPr lang="en-AU" sz="1600" dirty="0">
                <a:solidFill>
                  <a:prstClr val="black"/>
                </a:solidFill>
                <a:latin typeface="Arial" panose="020B0604020202020204" pitchFamily="34" charset="0"/>
                <a:cs typeface="Arial" panose="020B0604020202020204" pitchFamily="34" charset="0"/>
                <a:hlinkClick r:id="rId3" tooltip="Professional learning - School Administrative and Support Staff website"/>
              </a:rPr>
              <a:t>(PLNTS) website</a:t>
            </a:r>
            <a:endParaRPr lang="en-AU" sz="1600" dirty="0">
              <a:solidFill>
                <a:prstClr val="black"/>
              </a:solidFill>
              <a:latin typeface="Arial" panose="020B0604020202020204" pitchFamily="34" charset="0"/>
              <a:cs typeface="Arial" panose="020B0604020202020204" pitchFamily="34" charset="0"/>
            </a:endParaRPr>
          </a:p>
        </p:txBody>
      </p:sp>
      <p:sp>
        <p:nvSpPr>
          <p:cNvPr id="5" name="Footer Placeholder 4"/>
          <p:cNvSpPr>
            <a:spLocks noGrp="1"/>
          </p:cNvSpPr>
          <p:nvPr>
            <p:ph type="ftr" sz="quarter" idx="3"/>
          </p:nvPr>
        </p:nvSpPr>
        <p:spPr>
          <a:xfrm>
            <a:off x="292100" y="6336182"/>
            <a:ext cx="8623001" cy="365125"/>
          </a:xfrm>
        </p:spPr>
        <p:txBody>
          <a:bodyPr/>
          <a:lstStyle/>
          <a:p>
            <a:r>
              <a:rPr lang="en-AU" dirty="0"/>
              <a:t>Learning &amp; Business Systems | PLNTS | </a:t>
            </a:r>
            <a:r>
              <a:rPr lang="en-AU" dirty="0">
                <a:latin typeface="Arial"/>
                <a:cs typeface="Arial"/>
              </a:rPr>
              <a:t>1.5 (a) Promoting the school and its vision – </a:t>
            </a:r>
            <a:r>
              <a:rPr lang="en-AU" dirty="0"/>
              <a:t>School Plan and School Culture V10.1 | Slide </a:t>
            </a:r>
            <a:r>
              <a:rPr lang="en-AU" dirty="0" smtClean="0"/>
              <a:t>25 </a:t>
            </a:r>
            <a:endParaRPr lang="en-US" dirty="0"/>
          </a:p>
        </p:txBody>
      </p:sp>
    </p:spTree>
    <p:extLst>
      <p:ext uri="{BB962C8B-B14F-4D97-AF65-F5344CB8AC3E}">
        <p14:creationId xmlns:p14="http://schemas.microsoft.com/office/powerpoint/2010/main" val="2493047499"/>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19795" y="867717"/>
            <a:ext cx="6955159" cy="586782"/>
          </a:xfrm>
        </p:spPr>
        <p:txBody>
          <a:bodyPr>
            <a:normAutofit fontScale="90000"/>
          </a:bodyPr>
          <a:lstStyle/>
          <a:p>
            <a:r>
              <a:rPr lang="en-US" dirty="0"/>
              <a:t>Professional learning information, resources and course catalogue for non-teaching staff </a:t>
            </a:r>
          </a:p>
        </p:txBody>
      </p:sp>
      <p:sp>
        <p:nvSpPr>
          <p:cNvPr id="2" name="Content Placeholder 1"/>
          <p:cNvSpPr>
            <a:spLocks noGrp="1"/>
          </p:cNvSpPr>
          <p:nvPr>
            <p:ph sz="quarter" idx="4294967295"/>
          </p:nvPr>
        </p:nvSpPr>
        <p:spPr>
          <a:xfrm>
            <a:off x="319794" y="1656575"/>
            <a:ext cx="4625879" cy="4073812"/>
          </a:xfrm>
        </p:spPr>
        <p:txBody>
          <a:bodyPr/>
          <a:lstStyle/>
          <a:p>
            <a:r>
              <a:rPr lang="en-AU" sz="1477" dirty="0"/>
              <a:t>Information about </a:t>
            </a:r>
            <a:r>
              <a:rPr lang="en-AU" sz="1477" b="1" dirty="0"/>
              <a:t>professional learning for non-teaching staff </a:t>
            </a:r>
            <a:r>
              <a:rPr lang="en-AU" sz="1477" dirty="0"/>
              <a:t>including links to a course catalogue and resources, can be found on the professional learning site of the intranet.</a:t>
            </a:r>
          </a:p>
          <a:p>
            <a:endParaRPr lang="en-AU" sz="1477" dirty="0"/>
          </a:p>
          <a:p>
            <a:pPr marL="0" indent="0">
              <a:buNone/>
            </a:pPr>
            <a:r>
              <a:rPr lang="en-AU" sz="1477" dirty="0"/>
              <a:t>From the </a:t>
            </a:r>
            <a:r>
              <a:rPr lang="en-AU" sz="1477" b="1" dirty="0"/>
              <a:t>Inside the department A-Z </a:t>
            </a:r>
            <a:r>
              <a:rPr lang="en-AU" sz="1477" dirty="0"/>
              <a:t>tab select:</a:t>
            </a:r>
          </a:p>
          <a:p>
            <a:pPr marL="214318" indent="-214318"/>
            <a:r>
              <a:rPr lang="en-AU" sz="1477" dirty="0"/>
              <a:t>Professional learning</a:t>
            </a:r>
          </a:p>
          <a:p>
            <a:pPr marL="214318" indent="-214318"/>
            <a:r>
              <a:rPr lang="en-AU" sz="1477" dirty="0">
                <a:hlinkClick r:id="rId3"/>
              </a:rPr>
              <a:t>Professional learning for non-teaching staff</a:t>
            </a:r>
            <a:endParaRPr lang="en-AU" sz="1477" dirty="0"/>
          </a:p>
          <a:p>
            <a:pPr marL="214318" indent="-214318"/>
            <a:r>
              <a:rPr lang="en-AU" sz="1477" dirty="0">
                <a:hlinkClick r:id="rId4"/>
              </a:rPr>
              <a:t>Course catalogue</a:t>
            </a:r>
            <a:endParaRPr lang="en-AU" sz="1477" dirty="0"/>
          </a:p>
        </p:txBody>
      </p:sp>
      <p:pic>
        <p:nvPicPr>
          <p:cNvPr id="4" name="Picture 3" descr="Decorative"/>
          <p:cNvPicPr>
            <a:picLocks noChangeAspect="1"/>
          </p:cNvPicPr>
          <p:nvPr/>
        </p:nvPicPr>
        <p:blipFill>
          <a:blip r:embed="rId5"/>
          <a:stretch>
            <a:fillRect/>
          </a:stretch>
        </p:blipFill>
        <p:spPr>
          <a:xfrm>
            <a:off x="5559609" y="1837446"/>
            <a:ext cx="3313086" cy="3116469"/>
          </a:xfrm>
          <a:prstGeom prst="rect">
            <a:avLst/>
          </a:prstGeom>
          <a:ln>
            <a:solidFill>
              <a:schemeClr val="tx1">
                <a:lumMod val="65000"/>
                <a:lumOff val="35000"/>
              </a:schemeClr>
            </a:solidFill>
          </a:ln>
        </p:spPr>
      </p:pic>
      <p:sp>
        <p:nvSpPr>
          <p:cNvPr id="7" name="Footer Placeholder 6"/>
          <p:cNvSpPr>
            <a:spLocks noGrp="1"/>
          </p:cNvSpPr>
          <p:nvPr>
            <p:ph type="ftr" sz="quarter" idx="3"/>
          </p:nvPr>
        </p:nvSpPr>
        <p:spPr>
          <a:xfrm>
            <a:off x="291903" y="6259238"/>
            <a:ext cx="8580792" cy="365125"/>
          </a:xfrm>
        </p:spPr>
        <p:txBody>
          <a:bodyPr/>
          <a:lstStyle/>
          <a:p>
            <a:r>
              <a:rPr lang="en-AU" dirty="0"/>
              <a:t>Learning &amp; Business Systems | PLNTS | </a:t>
            </a:r>
            <a:r>
              <a:rPr lang="en-AU" dirty="0">
                <a:latin typeface="Arial"/>
                <a:cs typeface="Arial"/>
              </a:rPr>
              <a:t>1.5 (a) Promoting the school and its vision – </a:t>
            </a:r>
            <a:r>
              <a:rPr lang="en-AU" dirty="0"/>
              <a:t>School Plan and School Culture V10.1 | Slide </a:t>
            </a:r>
            <a:r>
              <a:rPr lang="en-AU" dirty="0" smtClean="0"/>
              <a:t>26</a:t>
            </a:r>
            <a:endParaRPr lang="en-US" dirty="0"/>
          </a:p>
        </p:txBody>
      </p:sp>
    </p:spTree>
    <p:extLst>
      <p:ext uri="{BB962C8B-B14F-4D97-AF65-F5344CB8AC3E}">
        <p14:creationId xmlns:p14="http://schemas.microsoft.com/office/powerpoint/2010/main" val="1384826613"/>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92151" y="689117"/>
            <a:ext cx="8630162" cy="519119"/>
          </a:xfrm>
        </p:spPr>
        <p:txBody>
          <a:bodyPr/>
          <a:lstStyle/>
          <a:p>
            <a:r>
              <a:rPr lang="en-AU" dirty="0">
                <a:latin typeface="Arial"/>
                <a:cs typeface="Arial"/>
              </a:rPr>
              <a:t>Professional learning </a:t>
            </a:r>
            <a:r>
              <a:rPr lang="en-AU" dirty="0" smtClean="0">
                <a:latin typeface="Arial"/>
                <a:cs typeface="Arial"/>
              </a:rPr>
              <a:t>for non-teaching </a:t>
            </a:r>
            <a:r>
              <a:rPr lang="en-AU" dirty="0">
                <a:latin typeface="Arial"/>
                <a:cs typeface="Arial"/>
              </a:rPr>
              <a:t>staff (PLNTS) catalogue</a:t>
            </a:r>
          </a:p>
        </p:txBody>
      </p:sp>
      <p:grpSp>
        <p:nvGrpSpPr>
          <p:cNvPr id="20" name="Group 19" descr="Decorative"/>
          <p:cNvGrpSpPr/>
          <p:nvPr/>
        </p:nvGrpSpPr>
        <p:grpSpPr>
          <a:xfrm>
            <a:off x="646014" y="1313802"/>
            <a:ext cx="8276298" cy="4252451"/>
            <a:chOff x="646014" y="1564322"/>
            <a:chExt cx="8276298" cy="4252451"/>
          </a:xfrm>
        </p:grpSpPr>
        <p:pic>
          <p:nvPicPr>
            <p:cNvPr id="3" name="Picture 2" descr="Image of Course catalogue for non-teaching staff."/>
            <p:cNvPicPr>
              <a:picLocks noChangeAspect="1"/>
            </p:cNvPicPr>
            <p:nvPr/>
          </p:nvPicPr>
          <p:blipFill>
            <a:blip r:embed="rId3"/>
            <a:stretch>
              <a:fillRect/>
            </a:stretch>
          </p:blipFill>
          <p:spPr>
            <a:xfrm>
              <a:off x="2389765" y="2051876"/>
              <a:ext cx="4729264" cy="2996404"/>
            </a:xfrm>
            <a:prstGeom prst="rect">
              <a:avLst/>
            </a:prstGeom>
            <a:noFill/>
            <a:ln>
              <a:solidFill>
                <a:schemeClr val="tx2"/>
              </a:solidFill>
            </a:ln>
          </p:spPr>
        </p:pic>
        <p:sp>
          <p:nvSpPr>
            <p:cNvPr id="18" name="Rectangle 17"/>
            <p:cNvSpPr/>
            <p:nvPr/>
          </p:nvSpPr>
          <p:spPr>
            <a:xfrm>
              <a:off x="2572496" y="1564322"/>
              <a:ext cx="4205990" cy="37041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AU">
                  <a:latin typeface="Arial" panose="020B0604020202020204" pitchFamily="34" charset="0"/>
                  <a:cs typeface="Arial" panose="020B0604020202020204" pitchFamily="34" charset="0"/>
                </a:rPr>
                <a:t>New and improved layout and features!</a:t>
              </a:r>
            </a:p>
          </p:txBody>
        </p:sp>
        <p:sp>
          <p:nvSpPr>
            <p:cNvPr id="11" name="Line Callout 1 10"/>
            <p:cNvSpPr/>
            <p:nvPr/>
          </p:nvSpPr>
          <p:spPr>
            <a:xfrm>
              <a:off x="646014" y="3293118"/>
              <a:ext cx="1365666" cy="699762"/>
            </a:xfrm>
            <a:prstGeom prst="borderCallout1">
              <a:avLst>
                <a:gd name="adj1" fmla="val 50575"/>
                <a:gd name="adj2" fmla="val 125580"/>
                <a:gd name="adj3" fmla="val 50404"/>
                <a:gd name="adj4" fmla="val 100601"/>
              </a:avLst>
            </a:prstGeom>
            <a:solidFill>
              <a:schemeClr val="accent1"/>
            </a:solidFill>
            <a:ln>
              <a:solidFill>
                <a:schemeClr val="tx1"/>
              </a:solidFill>
              <a:headEnd type="arrow"/>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AU">
                  <a:latin typeface="Arial" panose="020B0604020202020204" pitchFamily="34" charset="0"/>
                  <a:cs typeface="Arial" panose="020B0604020202020204" pitchFamily="34" charset="0"/>
                </a:rPr>
                <a:t>Browse options</a:t>
              </a:r>
            </a:p>
          </p:txBody>
        </p:sp>
        <p:sp>
          <p:nvSpPr>
            <p:cNvPr id="15" name="Line Callout 1 14"/>
            <p:cNvSpPr/>
            <p:nvPr/>
          </p:nvSpPr>
          <p:spPr>
            <a:xfrm>
              <a:off x="7379627" y="2947170"/>
              <a:ext cx="1542685" cy="804707"/>
            </a:xfrm>
            <a:prstGeom prst="borderCallout1">
              <a:avLst>
                <a:gd name="adj1" fmla="val 53842"/>
                <a:gd name="adj2" fmla="val -20608"/>
                <a:gd name="adj3" fmla="val 52582"/>
                <a:gd name="adj4" fmla="val -391"/>
              </a:avLst>
            </a:prstGeom>
            <a:solidFill>
              <a:schemeClr val="accent1"/>
            </a:solidFill>
            <a:ln>
              <a:solidFill>
                <a:schemeClr val="tx1"/>
              </a:solidFill>
              <a:headEnd type="arrow"/>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AU">
                  <a:latin typeface="Arial" panose="020B0604020202020204" pitchFamily="34" charset="0"/>
                  <a:cs typeface="Arial" panose="020B0604020202020204" pitchFamily="34" charset="0"/>
                </a:rPr>
                <a:t>Display as a grid or a list</a:t>
              </a:r>
            </a:p>
          </p:txBody>
        </p:sp>
        <p:sp>
          <p:nvSpPr>
            <p:cNvPr id="17" name="Rectangle 16"/>
            <p:cNvSpPr/>
            <p:nvPr/>
          </p:nvSpPr>
          <p:spPr>
            <a:xfrm>
              <a:off x="2761339" y="5165419"/>
              <a:ext cx="3828304" cy="65135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AU">
                  <a:latin typeface="Arial" panose="020B0604020202020204" pitchFamily="34" charset="0"/>
                  <a:cs typeface="Arial" panose="020B0604020202020204" pitchFamily="34" charset="0"/>
                </a:rPr>
                <a:t>Click a course for details, dates, location and MyPL reference</a:t>
              </a:r>
            </a:p>
          </p:txBody>
        </p:sp>
      </p:grpSp>
      <p:sp>
        <p:nvSpPr>
          <p:cNvPr id="10" name="Rectangle 9"/>
          <p:cNvSpPr/>
          <p:nvPr/>
        </p:nvSpPr>
        <p:spPr>
          <a:xfrm>
            <a:off x="3120775" y="5758301"/>
            <a:ext cx="3267244" cy="307777"/>
          </a:xfrm>
          <a:prstGeom prst="rect">
            <a:avLst/>
          </a:prstGeom>
        </p:spPr>
        <p:txBody>
          <a:bodyPr wrap="square">
            <a:spAutoFit/>
          </a:bodyPr>
          <a:lstStyle/>
          <a:p>
            <a:pPr algn="ctr" defTabSz="914378"/>
            <a:r>
              <a:rPr lang="en-AU" sz="1400" dirty="0" smtClean="0">
                <a:solidFill>
                  <a:prstClr val="black"/>
                </a:solidFill>
                <a:latin typeface="Arial" panose="020B0604020202020204" pitchFamily="34" charset="0"/>
                <a:cs typeface="Arial" panose="020B0604020202020204" pitchFamily="34" charset="0"/>
                <a:hlinkClick r:id="rId4"/>
              </a:rPr>
              <a:t>PLNTS catalogue</a:t>
            </a:r>
            <a:endParaRPr lang="en-AU" sz="1400" dirty="0">
              <a:solidFill>
                <a:prstClr val="black"/>
              </a:solidFill>
              <a:latin typeface="Arial" panose="020B0604020202020204" pitchFamily="34" charset="0"/>
              <a:cs typeface="Arial" panose="020B0604020202020204" pitchFamily="34" charset="0"/>
            </a:endParaRPr>
          </a:p>
        </p:txBody>
      </p:sp>
      <p:sp>
        <p:nvSpPr>
          <p:cNvPr id="5" name="Footer Placeholder 4"/>
          <p:cNvSpPr>
            <a:spLocks noGrp="1"/>
          </p:cNvSpPr>
          <p:nvPr>
            <p:ph type="ftr" sz="quarter" idx="3"/>
          </p:nvPr>
        </p:nvSpPr>
        <p:spPr>
          <a:xfrm>
            <a:off x="292150" y="6258126"/>
            <a:ext cx="8630162" cy="365125"/>
          </a:xfrm>
        </p:spPr>
        <p:txBody>
          <a:bodyPr/>
          <a:lstStyle/>
          <a:p>
            <a:r>
              <a:rPr lang="en-AU" dirty="0"/>
              <a:t>Learning &amp; Business Systems | PLNTS | </a:t>
            </a:r>
            <a:r>
              <a:rPr lang="en-AU" dirty="0">
                <a:latin typeface="Arial"/>
                <a:cs typeface="Arial"/>
              </a:rPr>
              <a:t>1.5 (a) Promoting the school and its vision – </a:t>
            </a:r>
            <a:r>
              <a:rPr lang="en-AU" dirty="0"/>
              <a:t>School Plan and School Culture V10.1 | Slide </a:t>
            </a:r>
            <a:r>
              <a:rPr lang="en-AU" dirty="0" smtClean="0"/>
              <a:t>27</a:t>
            </a:r>
            <a:endParaRPr lang="en-US" dirty="0"/>
          </a:p>
        </p:txBody>
      </p:sp>
    </p:spTree>
    <p:extLst>
      <p:ext uri="{BB962C8B-B14F-4D97-AF65-F5344CB8AC3E}">
        <p14:creationId xmlns:p14="http://schemas.microsoft.com/office/powerpoint/2010/main" val="3847978144"/>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AU"/>
              <a:t>Delivery</a:t>
            </a:r>
          </a:p>
        </p:txBody>
      </p:sp>
      <p:sp>
        <p:nvSpPr>
          <p:cNvPr id="4" name="Text Placeholder 3"/>
          <p:cNvSpPr>
            <a:spLocks noGrp="1"/>
          </p:cNvSpPr>
          <p:nvPr>
            <p:ph type="body" sz="quarter" idx="15"/>
          </p:nvPr>
        </p:nvSpPr>
        <p:spPr>
          <a:xfrm>
            <a:off x="292101" y="1380242"/>
            <a:ext cx="5003799" cy="3001258"/>
          </a:xfrm>
        </p:spPr>
        <p:txBody>
          <a:bodyPr/>
          <a:lstStyle/>
          <a:p>
            <a:r>
              <a:rPr lang="en-AU" sz="1200" b="0" dirty="0">
                <a:solidFill>
                  <a:schemeClr val="tx2"/>
                </a:solidFill>
              </a:rPr>
              <a:t>This module can be completed in the following manner:</a:t>
            </a:r>
          </a:p>
          <a:p>
            <a:pPr marL="171450" indent="-171450">
              <a:buFont typeface="Arial" panose="020B0604020202020204" pitchFamily="34" charset="0"/>
              <a:buChar char="•"/>
            </a:pPr>
            <a:r>
              <a:rPr lang="en-AU" sz="1200" dirty="0">
                <a:solidFill>
                  <a:schemeClr val="tx2"/>
                </a:solidFill>
              </a:rPr>
              <a:t>presentation style </a:t>
            </a:r>
            <a:r>
              <a:rPr lang="en-AU" sz="1200" b="0" dirty="0">
                <a:solidFill>
                  <a:schemeClr val="tx2"/>
                </a:solidFill>
              </a:rPr>
              <a:t>– facilitator follows notes/slides and works through activities in a group setting</a:t>
            </a:r>
          </a:p>
          <a:p>
            <a:pPr marL="171450" indent="-171450">
              <a:buFont typeface="Arial" panose="020B0604020202020204" pitchFamily="34" charset="0"/>
              <a:buChar char="•"/>
            </a:pPr>
            <a:r>
              <a:rPr lang="en-AU" sz="1200" dirty="0">
                <a:solidFill>
                  <a:schemeClr val="tx2"/>
                </a:solidFill>
              </a:rPr>
              <a:t>independently</a:t>
            </a:r>
            <a:r>
              <a:rPr lang="en-AU" sz="1200" b="0" dirty="0">
                <a:solidFill>
                  <a:schemeClr val="tx2"/>
                </a:solidFill>
              </a:rPr>
              <a:t> – individual follows slides, notes and works through learning tasks and activities.</a:t>
            </a:r>
          </a:p>
          <a:p>
            <a:r>
              <a:rPr lang="en-AU" sz="1200" b="0" dirty="0">
                <a:solidFill>
                  <a:schemeClr val="tx2"/>
                </a:solidFill>
              </a:rPr>
              <a:t>To ensure the delivery meets the needs of your audience presenter should consider the following:</a:t>
            </a:r>
          </a:p>
          <a:p>
            <a:pPr marL="171450" indent="-171450">
              <a:buFont typeface="Arial" panose="020B0604020202020204" pitchFamily="34" charset="0"/>
              <a:buChar char="•"/>
            </a:pPr>
            <a:r>
              <a:rPr lang="en-AU" sz="1200" dirty="0">
                <a:solidFill>
                  <a:schemeClr val="tx2"/>
                </a:solidFill>
              </a:rPr>
              <a:t>for internal presentations (to own staff) </a:t>
            </a:r>
            <a:r>
              <a:rPr lang="en-AU" sz="1200" b="0" dirty="0">
                <a:solidFill>
                  <a:schemeClr val="tx2"/>
                </a:solidFill>
              </a:rPr>
              <a:t>prior to presenting the session assess your knowledge of each participant’s experience in this topic, adjust notes and resources where necessary</a:t>
            </a:r>
          </a:p>
          <a:p>
            <a:pPr marL="171450" indent="-171450">
              <a:buFont typeface="Arial" panose="020B0604020202020204" pitchFamily="34" charset="0"/>
              <a:buChar char="•"/>
            </a:pPr>
            <a:r>
              <a:rPr lang="en-AU" sz="1200" dirty="0">
                <a:solidFill>
                  <a:schemeClr val="tx2"/>
                </a:solidFill>
              </a:rPr>
              <a:t>for external presentations </a:t>
            </a:r>
            <a:r>
              <a:rPr lang="en-AU" sz="1200" b="0" dirty="0">
                <a:solidFill>
                  <a:schemeClr val="tx2"/>
                </a:solidFill>
              </a:rPr>
              <a:t>at the commencement of the session ask participants to introduce themselves and briefly explain their reasons for attending, adjust notes and resources where </a:t>
            </a:r>
            <a:r>
              <a:rPr lang="en-AU" sz="1200" b="0" dirty="0" smtClean="0">
                <a:solidFill>
                  <a:schemeClr val="tx2"/>
                </a:solidFill>
              </a:rPr>
              <a:t>necessary.</a:t>
            </a:r>
            <a:endParaRPr lang="en-AU" sz="1200" b="0" dirty="0">
              <a:solidFill>
                <a:schemeClr val="tx2"/>
              </a:solidFill>
            </a:endParaRPr>
          </a:p>
          <a:p>
            <a:endParaRPr lang="en-AU" sz="1200" b="0" dirty="0"/>
          </a:p>
        </p:txBody>
      </p:sp>
      <p:sp>
        <p:nvSpPr>
          <p:cNvPr id="9" name="Text Placeholder 3"/>
          <p:cNvSpPr>
            <a:spLocks noGrp="1"/>
          </p:cNvSpPr>
          <p:nvPr>
            <p:ph type="body" sz="quarter" idx="15"/>
          </p:nvPr>
        </p:nvSpPr>
        <p:spPr>
          <a:xfrm>
            <a:off x="6619875" y="1380242"/>
            <a:ext cx="2295275" cy="4127673"/>
          </a:xfrm>
        </p:spPr>
        <p:txBody>
          <a:bodyPr/>
          <a:lstStyle/>
          <a:p>
            <a:r>
              <a:rPr lang="en-AU" dirty="0">
                <a:solidFill>
                  <a:schemeClr val="tx2"/>
                </a:solidFill>
              </a:rPr>
              <a:t>Audience</a:t>
            </a:r>
          </a:p>
          <a:p>
            <a:r>
              <a:rPr lang="en-AU" b="0" dirty="0">
                <a:solidFill>
                  <a:schemeClr val="tx2"/>
                </a:solidFill>
              </a:rPr>
              <a:t>Key audience is the front office administration staff,  however it is a useful resource for all non-teaching staff in schools.</a:t>
            </a:r>
          </a:p>
          <a:p>
            <a:endParaRPr lang="en-AU" sz="1200" b="0" dirty="0"/>
          </a:p>
        </p:txBody>
      </p:sp>
      <p:sp>
        <p:nvSpPr>
          <p:cNvPr id="7" name="Footer Placeholder 6"/>
          <p:cNvSpPr>
            <a:spLocks noGrp="1"/>
          </p:cNvSpPr>
          <p:nvPr>
            <p:ph type="ftr" sz="quarter" idx="3"/>
          </p:nvPr>
        </p:nvSpPr>
        <p:spPr>
          <a:xfrm>
            <a:off x="292149" y="6258126"/>
            <a:ext cx="8623001" cy="365125"/>
          </a:xfrm>
        </p:spPr>
        <p:txBody>
          <a:bodyPr/>
          <a:lstStyle/>
          <a:p>
            <a:r>
              <a:rPr lang="en-AU" dirty="0"/>
              <a:t>Learning &amp; Business Systems | PLNTS | </a:t>
            </a:r>
            <a:r>
              <a:rPr lang="en-AU" dirty="0">
                <a:latin typeface="Arial"/>
                <a:cs typeface="Arial"/>
              </a:rPr>
              <a:t>1.5 (a) Promoting the school and its vision – </a:t>
            </a:r>
            <a:r>
              <a:rPr lang="en-AU" dirty="0"/>
              <a:t>School Plan and School Culture </a:t>
            </a:r>
            <a:r>
              <a:rPr lang="en-AU" dirty="0" smtClean="0"/>
              <a:t>V10.1 </a:t>
            </a:r>
            <a:r>
              <a:rPr lang="en-AU" dirty="0"/>
              <a:t>| Slide </a:t>
            </a:r>
            <a:r>
              <a:rPr lang="en-AU" dirty="0" smtClean="0"/>
              <a:t>3 </a:t>
            </a:r>
            <a:endParaRPr lang="en-US" dirty="0"/>
          </a:p>
        </p:txBody>
      </p:sp>
    </p:spTree>
    <p:extLst>
      <p:ext uri="{BB962C8B-B14F-4D97-AF65-F5344CB8AC3E}">
        <p14:creationId xmlns:p14="http://schemas.microsoft.com/office/powerpoint/2010/main" val="3294132378"/>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AU" dirty="0"/>
              <a:t>Outcome of the module – School Plan and School Culture</a:t>
            </a:r>
          </a:p>
        </p:txBody>
      </p:sp>
      <p:sp>
        <p:nvSpPr>
          <p:cNvPr id="5" name="Text Placeholder 4"/>
          <p:cNvSpPr>
            <a:spLocks noGrp="1"/>
          </p:cNvSpPr>
          <p:nvPr>
            <p:ph type="body" sz="quarter" idx="15"/>
          </p:nvPr>
        </p:nvSpPr>
        <p:spPr>
          <a:xfrm>
            <a:off x="3657601" y="1245629"/>
            <a:ext cx="5264712" cy="419659"/>
          </a:xfrm>
        </p:spPr>
        <p:txBody>
          <a:bodyPr/>
          <a:lstStyle/>
          <a:p>
            <a:r>
              <a:rPr lang="en-AU" b="0">
                <a:solidFill>
                  <a:schemeClr val="tx2"/>
                </a:solidFill>
              </a:rPr>
              <a:t>At the completion of this module, participants should be able to:</a:t>
            </a:r>
          </a:p>
          <a:p>
            <a:endParaRPr lang="en-AU"/>
          </a:p>
        </p:txBody>
      </p:sp>
      <p:sp>
        <p:nvSpPr>
          <p:cNvPr id="6" name="Text Placeholder 4"/>
          <p:cNvSpPr txBox="1">
            <a:spLocks/>
          </p:cNvSpPr>
          <p:nvPr/>
        </p:nvSpPr>
        <p:spPr>
          <a:xfrm>
            <a:off x="3657600" y="2163758"/>
            <a:ext cx="5143500" cy="2504616"/>
          </a:xfrm>
          <a:prstGeom prst="rect">
            <a:avLst/>
          </a:prstGeom>
        </p:spPr>
        <p:txBody>
          <a:bodyPr vert="horz" wrap="square" lIns="0" tIns="45720" rIns="91440" bIns="45720" rtlCol="0">
            <a:noAutofit/>
          </a:bodyPr>
          <a:lstStyle>
            <a:lvl1pPr marL="0" indent="0" algn="l" defTabSz="514337" rtl="0" eaLnBrk="1" latinLnBrk="0" hangingPunct="1">
              <a:lnSpc>
                <a:spcPct val="150000"/>
              </a:lnSpc>
              <a:spcBef>
                <a:spcPts val="0"/>
              </a:spcBef>
              <a:spcAft>
                <a:spcPts val="450"/>
              </a:spcAft>
              <a:buFont typeface="Arial" panose="020B0604020202020204" pitchFamily="34" charset="0"/>
              <a:buNone/>
              <a:defRPr sz="1800" b="1" i="0" kern="1200">
                <a:solidFill>
                  <a:schemeClr val="bg1"/>
                </a:solidFill>
                <a:latin typeface="Arial" panose="020B0604020202020204" pitchFamily="34" charset="0"/>
                <a:ea typeface="+mn-ea"/>
                <a:cs typeface="Arial" panose="020B0604020202020204" pitchFamily="34" charset="0"/>
              </a:defRPr>
            </a:lvl1pPr>
            <a:lvl2pPr marL="0" indent="0" algn="l" defTabSz="514337" rtl="0" eaLnBrk="1" latinLnBrk="0" hangingPunct="1">
              <a:lnSpc>
                <a:spcPct val="150000"/>
              </a:lnSpc>
              <a:spcBef>
                <a:spcPts val="0"/>
              </a:spcBef>
              <a:spcAft>
                <a:spcPts val="450"/>
              </a:spcAft>
              <a:buClrTx/>
              <a:buFont typeface="Montserrat Medium" panose="00000600000000000000" pitchFamily="2" charset="0"/>
              <a:buNone/>
              <a:defRPr sz="1600" kern="1200">
                <a:solidFill>
                  <a:schemeClr val="tx2"/>
                </a:solidFill>
                <a:latin typeface="Arial" panose="020B0604020202020204" pitchFamily="34" charset="0"/>
                <a:ea typeface="+mn-ea"/>
                <a:cs typeface="Arial" panose="020B0604020202020204" pitchFamily="34" charset="0"/>
              </a:defRPr>
            </a:lvl2pPr>
            <a:lvl3pPr marL="405994" indent="-133347" algn="l" defTabSz="514337" rtl="0" eaLnBrk="1" latinLnBrk="0" hangingPunct="1">
              <a:lnSpc>
                <a:spcPct val="150000"/>
              </a:lnSpc>
              <a:spcBef>
                <a:spcPts val="0"/>
              </a:spcBef>
              <a:spcAft>
                <a:spcPts val="450"/>
              </a:spcAft>
              <a:buClrTx/>
              <a:buFont typeface="Montserrat Medium" panose="00000600000000000000" pitchFamily="2" charset="0"/>
              <a:buChar char="»"/>
              <a:tabLst/>
              <a:defRPr sz="1600" kern="1200">
                <a:solidFill>
                  <a:schemeClr val="tx2"/>
                </a:solidFill>
                <a:latin typeface="Arial" panose="020B0604020202020204" pitchFamily="34" charset="0"/>
                <a:ea typeface="+mn-ea"/>
                <a:cs typeface="Arial" panose="020B0604020202020204" pitchFamily="34" charset="0"/>
              </a:defRPr>
            </a:lvl3pPr>
            <a:lvl4pPr marL="539341" indent="-139301" algn="l" defTabSz="514337" rtl="0" eaLnBrk="1" latinLnBrk="0" hangingPunct="1">
              <a:lnSpc>
                <a:spcPct val="150000"/>
              </a:lnSpc>
              <a:spcBef>
                <a:spcPts val="0"/>
              </a:spcBef>
              <a:spcAft>
                <a:spcPts val="450"/>
              </a:spcAft>
              <a:buClrTx/>
              <a:buFont typeface="Courier New" panose="02070309020205020404" pitchFamily="49" charset="0"/>
              <a:buChar char="o"/>
              <a:defRPr sz="1400" b="0" i="0" kern="1200">
                <a:solidFill>
                  <a:schemeClr val="tx2"/>
                </a:solidFill>
                <a:latin typeface="Arial" panose="020B0604020202020204" pitchFamily="34" charset="0"/>
                <a:ea typeface="+mn-ea"/>
                <a:cs typeface="Arial" panose="020B0604020202020204" pitchFamily="34" charset="0"/>
              </a:defRPr>
            </a:lvl4pPr>
            <a:lvl5pPr marL="672687" indent="-133347" algn="l" defTabSz="514337" rtl="0" eaLnBrk="1" latinLnBrk="0" hangingPunct="1">
              <a:lnSpc>
                <a:spcPct val="150000"/>
              </a:lnSpc>
              <a:spcBef>
                <a:spcPts val="0"/>
              </a:spcBef>
              <a:spcAft>
                <a:spcPts val="450"/>
              </a:spcAft>
              <a:buFont typeface="Arial" panose="020B0604020202020204" pitchFamily="34" charset="0"/>
              <a:buChar char="•"/>
              <a:defRPr sz="1200" b="0" i="0" kern="1200">
                <a:solidFill>
                  <a:schemeClr val="tx2"/>
                </a:solidFill>
                <a:latin typeface="Arial" panose="020B0604020202020204" pitchFamily="34" charset="0"/>
                <a:ea typeface="+mn-ea"/>
                <a:cs typeface="Arial" panose="020B0604020202020204" pitchFamily="34" charset="0"/>
              </a:defRPr>
            </a:lvl5pPr>
            <a:lvl6pPr marL="1414422" indent="-128584"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0" indent="-128584"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58" indent="-128584"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25" indent="-128584"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285750" indent="-285750">
              <a:buFont typeface="Arial" panose="020B0604020202020204" pitchFamily="34" charset="0"/>
              <a:buChar char="•"/>
            </a:pPr>
            <a:r>
              <a:rPr lang="en-AU" b="0" dirty="0">
                <a:solidFill>
                  <a:schemeClr val="tx2"/>
                </a:solidFill>
              </a:rPr>
              <a:t>understand that the school plan is the document which translates the school vision into a series of coordinated actions</a:t>
            </a:r>
          </a:p>
          <a:p>
            <a:pPr marL="285750" indent="-285750">
              <a:buFont typeface="Arial" panose="020B0604020202020204" pitchFamily="34" charset="0"/>
              <a:buChar char="•"/>
            </a:pPr>
            <a:r>
              <a:rPr lang="en-AU" b="0" dirty="0">
                <a:solidFill>
                  <a:schemeClr val="tx2"/>
                </a:solidFill>
              </a:rPr>
              <a:t>work collaboratively with colleagues to support the implementation of the plan in their </a:t>
            </a:r>
            <a:r>
              <a:rPr lang="en-AU" b="0" dirty="0" smtClean="0">
                <a:solidFill>
                  <a:schemeClr val="tx2"/>
                </a:solidFill>
              </a:rPr>
              <a:t>workplace.</a:t>
            </a:r>
            <a:endParaRPr lang="en-AU" dirty="0">
              <a:solidFill>
                <a:schemeClr val="tx2"/>
              </a:solidFill>
            </a:endParaRPr>
          </a:p>
        </p:txBody>
      </p:sp>
      <p:pic>
        <p:nvPicPr>
          <p:cNvPr id="4" name="circle-arrow2.png" descr="Decorative"/>
          <p:cNvPicPr>
            <a:picLocks noChangeAspect="1"/>
          </p:cNvPicPr>
          <p:nvPr/>
        </p:nvPicPr>
        <p:blipFill>
          <a:blip r:embed="rId3"/>
          <a:stretch>
            <a:fillRect/>
          </a:stretch>
        </p:blipFill>
        <p:spPr>
          <a:xfrm>
            <a:off x="605663" y="2435094"/>
            <a:ext cx="2651885" cy="2629475"/>
          </a:xfrm>
          <a:prstGeom prst="rect">
            <a:avLst/>
          </a:prstGeom>
          <a:ln w="12700">
            <a:miter lim="400000"/>
          </a:ln>
        </p:spPr>
      </p:pic>
      <p:sp>
        <p:nvSpPr>
          <p:cNvPr id="10" name="Footer Placeholder 9"/>
          <p:cNvSpPr>
            <a:spLocks noGrp="1"/>
          </p:cNvSpPr>
          <p:nvPr>
            <p:ph type="ftr" sz="quarter" idx="3"/>
          </p:nvPr>
        </p:nvSpPr>
        <p:spPr>
          <a:xfrm>
            <a:off x="292150" y="6258126"/>
            <a:ext cx="8630162" cy="365125"/>
          </a:xfrm>
        </p:spPr>
        <p:txBody>
          <a:bodyPr/>
          <a:lstStyle/>
          <a:p>
            <a:r>
              <a:rPr lang="en-AU" dirty="0"/>
              <a:t>Learning &amp; Business Systems | PLNTS | </a:t>
            </a:r>
            <a:r>
              <a:rPr lang="en-AU" dirty="0">
                <a:latin typeface="Arial"/>
                <a:cs typeface="Arial"/>
              </a:rPr>
              <a:t>1.5 (a) Promoting the school and its vision – </a:t>
            </a:r>
            <a:r>
              <a:rPr lang="en-AU" dirty="0"/>
              <a:t>School Plan and School Culture V10.1 | Slide </a:t>
            </a:r>
            <a:r>
              <a:rPr lang="en-AU" dirty="0" smtClean="0"/>
              <a:t>4 </a:t>
            </a:r>
            <a:endParaRPr lang="en-US" dirty="0"/>
          </a:p>
        </p:txBody>
      </p:sp>
    </p:spTree>
    <p:extLst>
      <p:ext uri="{BB962C8B-B14F-4D97-AF65-F5344CB8AC3E}">
        <p14:creationId xmlns:p14="http://schemas.microsoft.com/office/powerpoint/2010/main" val="1891577488"/>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92150" y="703448"/>
            <a:ext cx="8656745" cy="608198"/>
          </a:xfrm>
        </p:spPr>
        <p:txBody>
          <a:bodyPr/>
          <a:lstStyle/>
          <a:p>
            <a:r>
              <a:rPr lang="en-AU" dirty="0"/>
              <a:t>Outcome of this session – School Plan and School Culture</a:t>
            </a:r>
          </a:p>
        </p:txBody>
      </p:sp>
      <p:sp>
        <p:nvSpPr>
          <p:cNvPr id="5" name="Text Placeholder 4"/>
          <p:cNvSpPr>
            <a:spLocks noGrp="1"/>
          </p:cNvSpPr>
          <p:nvPr>
            <p:ph type="body" sz="quarter" idx="15"/>
          </p:nvPr>
        </p:nvSpPr>
        <p:spPr>
          <a:xfrm>
            <a:off x="3655830" y="1492975"/>
            <a:ext cx="5297670" cy="958412"/>
          </a:xfrm>
        </p:spPr>
        <p:txBody>
          <a:bodyPr/>
          <a:lstStyle/>
          <a:p>
            <a:r>
              <a:rPr lang="en-AU" b="0" dirty="0">
                <a:solidFill>
                  <a:schemeClr val="tx2"/>
                </a:solidFill>
              </a:rPr>
              <a:t>At the completion of this session, participants should </a:t>
            </a:r>
            <a:r>
              <a:rPr lang="en-AU" b="0" dirty="0" smtClean="0">
                <a:solidFill>
                  <a:schemeClr val="tx2"/>
                </a:solidFill>
              </a:rPr>
              <a:t>understand:</a:t>
            </a:r>
            <a:endParaRPr lang="en-AU" b="0" dirty="0">
              <a:solidFill>
                <a:schemeClr val="tx2"/>
              </a:solidFill>
            </a:endParaRPr>
          </a:p>
          <a:p>
            <a:endParaRPr lang="en-AU" dirty="0"/>
          </a:p>
        </p:txBody>
      </p:sp>
      <p:sp>
        <p:nvSpPr>
          <p:cNvPr id="6" name="Text Placeholder 4"/>
          <p:cNvSpPr txBox="1">
            <a:spLocks/>
          </p:cNvSpPr>
          <p:nvPr/>
        </p:nvSpPr>
        <p:spPr>
          <a:xfrm>
            <a:off x="3655830" y="2371724"/>
            <a:ext cx="5114925" cy="3686175"/>
          </a:xfrm>
          <a:prstGeom prst="rect">
            <a:avLst/>
          </a:prstGeom>
        </p:spPr>
        <p:txBody>
          <a:bodyPr vert="horz" wrap="square" lIns="0" tIns="45720" rIns="91440" bIns="45720" rtlCol="0">
            <a:noAutofit/>
          </a:bodyPr>
          <a:lstStyle>
            <a:lvl1pPr marL="0" indent="0" algn="l" defTabSz="514337" rtl="0" eaLnBrk="1" latinLnBrk="0" hangingPunct="1">
              <a:lnSpc>
                <a:spcPct val="150000"/>
              </a:lnSpc>
              <a:spcBef>
                <a:spcPts val="0"/>
              </a:spcBef>
              <a:spcAft>
                <a:spcPts val="450"/>
              </a:spcAft>
              <a:buFont typeface="Arial" panose="020B0604020202020204" pitchFamily="34" charset="0"/>
              <a:buNone/>
              <a:defRPr sz="1800" b="1" i="0" kern="1200">
                <a:solidFill>
                  <a:schemeClr val="bg1"/>
                </a:solidFill>
                <a:latin typeface="Arial" panose="020B0604020202020204" pitchFamily="34" charset="0"/>
                <a:ea typeface="+mn-ea"/>
                <a:cs typeface="Arial" panose="020B0604020202020204" pitchFamily="34" charset="0"/>
              </a:defRPr>
            </a:lvl1pPr>
            <a:lvl2pPr marL="0" indent="0" algn="l" defTabSz="514337" rtl="0" eaLnBrk="1" latinLnBrk="0" hangingPunct="1">
              <a:lnSpc>
                <a:spcPct val="150000"/>
              </a:lnSpc>
              <a:spcBef>
                <a:spcPts val="0"/>
              </a:spcBef>
              <a:spcAft>
                <a:spcPts val="450"/>
              </a:spcAft>
              <a:buClrTx/>
              <a:buFont typeface="Montserrat Medium" panose="00000600000000000000" pitchFamily="2" charset="0"/>
              <a:buNone/>
              <a:defRPr sz="1600" kern="1200">
                <a:solidFill>
                  <a:schemeClr val="tx2"/>
                </a:solidFill>
                <a:latin typeface="Arial" panose="020B0604020202020204" pitchFamily="34" charset="0"/>
                <a:ea typeface="+mn-ea"/>
                <a:cs typeface="Arial" panose="020B0604020202020204" pitchFamily="34" charset="0"/>
              </a:defRPr>
            </a:lvl2pPr>
            <a:lvl3pPr marL="405994" indent="-133347" algn="l" defTabSz="514337" rtl="0" eaLnBrk="1" latinLnBrk="0" hangingPunct="1">
              <a:lnSpc>
                <a:spcPct val="150000"/>
              </a:lnSpc>
              <a:spcBef>
                <a:spcPts val="0"/>
              </a:spcBef>
              <a:spcAft>
                <a:spcPts val="450"/>
              </a:spcAft>
              <a:buClrTx/>
              <a:buFont typeface="Montserrat Medium" panose="00000600000000000000" pitchFamily="2" charset="0"/>
              <a:buChar char="»"/>
              <a:tabLst/>
              <a:defRPr sz="1600" kern="1200">
                <a:solidFill>
                  <a:schemeClr val="tx2"/>
                </a:solidFill>
                <a:latin typeface="Arial" panose="020B0604020202020204" pitchFamily="34" charset="0"/>
                <a:ea typeface="+mn-ea"/>
                <a:cs typeface="Arial" panose="020B0604020202020204" pitchFamily="34" charset="0"/>
              </a:defRPr>
            </a:lvl3pPr>
            <a:lvl4pPr marL="539341" indent="-139301" algn="l" defTabSz="514337" rtl="0" eaLnBrk="1" latinLnBrk="0" hangingPunct="1">
              <a:lnSpc>
                <a:spcPct val="150000"/>
              </a:lnSpc>
              <a:spcBef>
                <a:spcPts val="0"/>
              </a:spcBef>
              <a:spcAft>
                <a:spcPts val="450"/>
              </a:spcAft>
              <a:buClrTx/>
              <a:buFont typeface="Courier New" panose="02070309020205020404" pitchFamily="49" charset="0"/>
              <a:buChar char="o"/>
              <a:defRPr sz="1400" b="0" i="0" kern="1200">
                <a:solidFill>
                  <a:schemeClr val="tx2"/>
                </a:solidFill>
                <a:latin typeface="Arial" panose="020B0604020202020204" pitchFamily="34" charset="0"/>
                <a:ea typeface="+mn-ea"/>
                <a:cs typeface="Arial" panose="020B0604020202020204" pitchFamily="34" charset="0"/>
              </a:defRPr>
            </a:lvl4pPr>
            <a:lvl5pPr marL="672687" indent="-133347" algn="l" defTabSz="514337" rtl="0" eaLnBrk="1" latinLnBrk="0" hangingPunct="1">
              <a:lnSpc>
                <a:spcPct val="150000"/>
              </a:lnSpc>
              <a:spcBef>
                <a:spcPts val="0"/>
              </a:spcBef>
              <a:spcAft>
                <a:spcPts val="450"/>
              </a:spcAft>
              <a:buFont typeface="Arial" panose="020B0604020202020204" pitchFamily="34" charset="0"/>
              <a:buChar char="•"/>
              <a:defRPr sz="1200" b="0" i="0" kern="1200">
                <a:solidFill>
                  <a:schemeClr val="tx2"/>
                </a:solidFill>
                <a:latin typeface="Arial" panose="020B0604020202020204" pitchFamily="34" charset="0"/>
                <a:ea typeface="+mn-ea"/>
                <a:cs typeface="Arial" panose="020B0604020202020204" pitchFamily="34" charset="0"/>
              </a:defRPr>
            </a:lvl5pPr>
            <a:lvl6pPr marL="1414422" indent="-128584"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0" indent="-128584"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58" indent="-128584"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25" indent="-128584"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285750" indent="-285750">
              <a:buFont typeface="Arial" panose="020B0604020202020204" pitchFamily="34" charset="0"/>
              <a:buChar char="•"/>
            </a:pPr>
            <a:r>
              <a:rPr lang="en-AU" b="0" dirty="0">
                <a:solidFill>
                  <a:schemeClr val="tx2"/>
                </a:solidFill>
              </a:rPr>
              <a:t>how the school plan is developed in consultation with stakeholders</a:t>
            </a:r>
          </a:p>
          <a:p>
            <a:pPr marL="285750" indent="-285750">
              <a:buFont typeface="Arial" panose="020B0604020202020204" pitchFamily="34" charset="0"/>
              <a:buChar char="•"/>
            </a:pPr>
            <a:r>
              <a:rPr lang="en-AU" b="0" dirty="0">
                <a:solidFill>
                  <a:schemeClr val="tx2"/>
                </a:solidFill>
              </a:rPr>
              <a:t>that the school plan prioritises our school goals</a:t>
            </a:r>
          </a:p>
          <a:p>
            <a:pPr marL="285750" indent="-285750">
              <a:buFont typeface="Arial" panose="020B0604020202020204" pitchFamily="34" charset="0"/>
              <a:buChar char="•"/>
            </a:pPr>
            <a:r>
              <a:rPr lang="en-AU" b="0" dirty="0">
                <a:solidFill>
                  <a:schemeClr val="tx2"/>
                </a:solidFill>
              </a:rPr>
              <a:t>how the school plan promotes the school and its </a:t>
            </a:r>
            <a:r>
              <a:rPr lang="en-AU" b="0" dirty="0" smtClean="0">
                <a:solidFill>
                  <a:schemeClr val="tx2"/>
                </a:solidFill>
              </a:rPr>
              <a:t>vision.</a:t>
            </a:r>
            <a:endParaRPr lang="en-AU" b="0" dirty="0">
              <a:solidFill>
                <a:schemeClr val="tx2"/>
              </a:solidFill>
            </a:endParaRPr>
          </a:p>
        </p:txBody>
      </p:sp>
      <p:pic>
        <p:nvPicPr>
          <p:cNvPr id="7" name="session.png" descr="Decorative"/>
          <p:cNvPicPr>
            <a:picLocks noChangeAspect="1"/>
          </p:cNvPicPr>
          <p:nvPr/>
        </p:nvPicPr>
        <p:blipFill>
          <a:blip r:embed="rId3"/>
          <a:stretch>
            <a:fillRect/>
          </a:stretch>
        </p:blipFill>
        <p:spPr>
          <a:xfrm>
            <a:off x="752056" y="2579026"/>
            <a:ext cx="2493213" cy="2771612"/>
          </a:xfrm>
          <a:prstGeom prst="rect">
            <a:avLst/>
          </a:prstGeom>
          <a:ln w="12700">
            <a:miter lim="400000"/>
          </a:ln>
        </p:spPr>
      </p:pic>
      <p:sp>
        <p:nvSpPr>
          <p:cNvPr id="9" name="Footer Placeholder 8"/>
          <p:cNvSpPr>
            <a:spLocks noGrp="1"/>
          </p:cNvSpPr>
          <p:nvPr>
            <p:ph type="ftr" sz="quarter" idx="3"/>
          </p:nvPr>
        </p:nvSpPr>
        <p:spPr>
          <a:xfrm>
            <a:off x="292149" y="6258126"/>
            <a:ext cx="8728025" cy="365125"/>
          </a:xfrm>
        </p:spPr>
        <p:txBody>
          <a:bodyPr/>
          <a:lstStyle/>
          <a:p>
            <a:r>
              <a:rPr lang="en-AU" dirty="0"/>
              <a:t>Learning &amp; Business Systems | PLNTS | </a:t>
            </a:r>
            <a:r>
              <a:rPr lang="en-AU" dirty="0">
                <a:latin typeface="Arial"/>
                <a:cs typeface="Arial"/>
              </a:rPr>
              <a:t>1.5 (a) Promoting the school and its vision – </a:t>
            </a:r>
            <a:r>
              <a:rPr lang="en-AU" dirty="0"/>
              <a:t>School Plan and School Culture V10.1 | Slide </a:t>
            </a:r>
            <a:r>
              <a:rPr lang="en-AU" dirty="0" smtClean="0"/>
              <a:t>5 </a:t>
            </a:r>
            <a:endParaRPr lang="en-US" dirty="0"/>
          </a:p>
        </p:txBody>
      </p:sp>
    </p:spTree>
    <p:extLst>
      <p:ext uri="{BB962C8B-B14F-4D97-AF65-F5344CB8AC3E}">
        <p14:creationId xmlns:p14="http://schemas.microsoft.com/office/powerpoint/2010/main" val="2056163472"/>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a:t>The school plan</a:t>
            </a:r>
          </a:p>
        </p:txBody>
      </p:sp>
      <p:sp>
        <p:nvSpPr>
          <p:cNvPr id="2" name="Text Placeholder 1"/>
          <p:cNvSpPr>
            <a:spLocks noGrp="1"/>
          </p:cNvSpPr>
          <p:nvPr>
            <p:ph type="body" sz="quarter" idx="16"/>
          </p:nvPr>
        </p:nvSpPr>
        <p:spPr>
          <a:xfrm>
            <a:off x="292099" y="1908444"/>
            <a:ext cx="4136209" cy="2926667"/>
          </a:xfrm>
        </p:spPr>
        <p:txBody>
          <a:bodyPr>
            <a:normAutofit/>
          </a:bodyPr>
          <a:lstStyle/>
          <a:p>
            <a:pPr marL="0" indent="0">
              <a:buNone/>
            </a:pPr>
            <a:r>
              <a:rPr lang="en-AU" sz="1700" dirty="0" smtClean="0"/>
              <a:t>The School Excellence policy is supported by the School Excellence implementation guidelines - school planning. The guidelines have been developed to provide advice and support to schools as they implement the policy for the 2018-2020 planning cycle.</a:t>
            </a:r>
          </a:p>
          <a:p>
            <a:endParaRPr lang="en-AU" dirty="0"/>
          </a:p>
        </p:txBody>
      </p:sp>
      <p:pic>
        <p:nvPicPr>
          <p:cNvPr id="6" name="Picture 5" descr="Gears with text &quot;Planning. Leadership. Action. Strategy. Teamwork. ideas. Innovation.&quot; in which &quot;Strategy&quot; is highlighted"/>
          <p:cNvPicPr>
            <a:picLocks noChangeAspect="1"/>
          </p:cNvPicPr>
          <p:nvPr/>
        </p:nvPicPr>
        <p:blipFill>
          <a:blip r:embed="rId3"/>
          <a:stretch>
            <a:fillRect/>
          </a:stretch>
        </p:blipFill>
        <p:spPr>
          <a:xfrm>
            <a:off x="4333839" y="1743098"/>
            <a:ext cx="4810161" cy="3359187"/>
          </a:xfrm>
          <a:prstGeom prst="rect">
            <a:avLst/>
          </a:prstGeom>
        </p:spPr>
      </p:pic>
      <p:sp>
        <p:nvSpPr>
          <p:cNvPr id="8" name="TextBox 7"/>
          <p:cNvSpPr txBox="1"/>
          <p:nvPr/>
        </p:nvSpPr>
        <p:spPr>
          <a:xfrm>
            <a:off x="292100" y="5496549"/>
            <a:ext cx="7456602" cy="272653"/>
          </a:xfrm>
          <a:prstGeom prst="rect">
            <a:avLst/>
          </a:prstGeom>
          <a:noFill/>
        </p:spPr>
        <p:txBody>
          <a:bodyPr wrap="square" lIns="0" tIns="0" rIns="0" bIns="0" rtlCol="0">
            <a:noAutofit/>
          </a:bodyPr>
          <a:lstStyle/>
          <a:p>
            <a:r>
              <a:rPr lang="en-AU" sz="1400" dirty="0">
                <a:latin typeface="Arial" panose="020B0604020202020204" pitchFamily="34" charset="0"/>
                <a:cs typeface="Arial" panose="020B0604020202020204" pitchFamily="34" charset="0"/>
                <a:hlinkClick r:id="rId4"/>
              </a:rPr>
              <a:t>School Excellence implementation guidelines - </a:t>
            </a:r>
            <a:r>
              <a:rPr lang="en-AU" sz="1400" dirty="0" smtClean="0">
                <a:latin typeface="Arial" panose="020B0604020202020204" pitchFamily="34" charset="0"/>
                <a:cs typeface="Arial" panose="020B0604020202020204" pitchFamily="34" charset="0"/>
                <a:hlinkClick r:id="rId4"/>
              </a:rPr>
              <a:t>school </a:t>
            </a:r>
            <a:r>
              <a:rPr lang="en-AU" sz="1400" dirty="0">
                <a:latin typeface="Arial" panose="020B0604020202020204" pitchFamily="34" charset="0"/>
                <a:cs typeface="Arial" panose="020B0604020202020204" pitchFamily="34" charset="0"/>
                <a:hlinkClick r:id="rId4"/>
              </a:rPr>
              <a:t>planning (PDF 527 KB)</a:t>
            </a:r>
            <a:endParaRPr lang="en-AU" sz="1400" dirty="0">
              <a:latin typeface="Arial" panose="020B0604020202020204" pitchFamily="34" charset="0"/>
              <a:cs typeface="Arial" panose="020B0604020202020204" pitchFamily="34" charset="0"/>
            </a:endParaRPr>
          </a:p>
        </p:txBody>
      </p:sp>
      <p:sp>
        <p:nvSpPr>
          <p:cNvPr id="5" name="Footer Placeholder 4"/>
          <p:cNvSpPr>
            <a:spLocks noGrp="1"/>
          </p:cNvSpPr>
          <p:nvPr>
            <p:ph type="ftr" sz="quarter" idx="3"/>
          </p:nvPr>
        </p:nvSpPr>
        <p:spPr>
          <a:xfrm>
            <a:off x="292149" y="6258126"/>
            <a:ext cx="8623001" cy="365125"/>
          </a:xfrm>
        </p:spPr>
        <p:txBody>
          <a:bodyPr/>
          <a:lstStyle/>
          <a:p>
            <a:r>
              <a:rPr lang="en-AU" dirty="0"/>
              <a:t>Learning &amp; Business Systems | PLNTS | </a:t>
            </a:r>
            <a:r>
              <a:rPr lang="en-AU" dirty="0">
                <a:latin typeface="Arial"/>
                <a:cs typeface="Arial"/>
              </a:rPr>
              <a:t>1.5 (a) Promoting the school and its vision – </a:t>
            </a:r>
            <a:r>
              <a:rPr lang="en-AU" dirty="0"/>
              <a:t>School Plan and School Culture V10.1 | Slide </a:t>
            </a:r>
            <a:r>
              <a:rPr lang="en-AU" dirty="0" smtClean="0"/>
              <a:t>6 </a:t>
            </a:r>
            <a:endParaRPr lang="en-US" dirty="0"/>
          </a:p>
        </p:txBody>
      </p:sp>
    </p:spTree>
    <p:extLst>
      <p:ext uri="{BB962C8B-B14F-4D97-AF65-F5344CB8AC3E}">
        <p14:creationId xmlns:p14="http://schemas.microsoft.com/office/powerpoint/2010/main" val="1438761386"/>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a:t>School planning </a:t>
            </a:r>
            <a:r>
              <a:rPr lang="en-AU" dirty="0" smtClean="0"/>
              <a:t>2018-2020</a:t>
            </a:r>
            <a:endParaRPr lang="en-AU" dirty="0"/>
          </a:p>
        </p:txBody>
      </p:sp>
      <p:pic>
        <p:nvPicPr>
          <p:cNvPr id="2" name="5KXhrRNXMtk" descr="School excelllence policy amendment video placeholder"/>
          <p:cNvPicPr>
            <a:picLocks noRot="1" noChangeAspect="1"/>
          </p:cNvPicPr>
          <p:nvPr>
            <a:videoFile r:link="rId1"/>
          </p:nvPr>
        </p:nvPicPr>
        <p:blipFill>
          <a:blip r:embed="rId4"/>
          <a:stretch>
            <a:fillRect/>
          </a:stretch>
        </p:blipFill>
        <p:spPr>
          <a:xfrm>
            <a:off x="1143003" y="1500189"/>
            <a:ext cx="6696453" cy="3766755"/>
          </a:xfrm>
          <a:prstGeom prst="rect">
            <a:avLst/>
          </a:prstGeom>
        </p:spPr>
      </p:pic>
      <p:sp>
        <p:nvSpPr>
          <p:cNvPr id="7" name="Rectangle 6"/>
          <p:cNvSpPr/>
          <p:nvPr/>
        </p:nvSpPr>
        <p:spPr>
          <a:xfrm>
            <a:off x="1143003" y="5279136"/>
            <a:ext cx="6696453" cy="646331"/>
          </a:xfrm>
          <a:prstGeom prst="rect">
            <a:avLst/>
          </a:prstGeom>
        </p:spPr>
        <p:txBody>
          <a:bodyPr wrap="square">
            <a:spAutoFit/>
          </a:bodyPr>
          <a:lstStyle/>
          <a:p>
            <a:pPr>
              <a:lnSpc>
                <a:spcPct val="150000"/>
              </a:lnSpc>
            </a:pPr>
            <a:r>
              <a:rPr lang="en-AU" sz="1200" dirty="0">
                <a:latin typeface="Arial" panose="020B0604020202020204" pitchFamily="34" charset="0"/>
                <a:cs typeface="Arial" panose="020B0604020202020204" pitchFamily="34" charset="0"/>
                <a:hlinkClick r:id="rId5"/>
              </a:rPr>
              <a:t>School Excellence policy amendment </a:t>
            </a:r>
            <a:r>
              <a:rPr lang="en-AU" sz="1200" dirty="0" smtClean="0">
                <a:latin typeface="Arial" panose="020B0604020202020204" pitchFamily="34" charset="0"/>
                <a:cs typeface="Arial" panose="020B0604020202020204" pitchFamily="34" charset="0"/>
                <a:hlinkClick r:id="rId5"/>
              </a:rPr>
              <a:t>– video</a:t>
            </a:r>
            <a:endParaRPr lang="en-AU" sz="1200" dirty="0">
              <a:latin typeface="Arial" panose="020B0604020202020204" pitchFamily="34" charset="0"/>
              <a:cs typeface="Arial" panose="020B0604020202020204" pitchFamily="34" charset="0"/>
            </a:endParaRPr>
          </a:p>
          <a:p>
            <a:pPr>
              <a:lnSpc>
                <a:spcPct val="150000"/>
              </a:lnSpc>
            </a:pPr>
            <a:r>
              <a:rPr lang="en-AU" sz="1200" dirty="0">
                <a:latin typeface="Arial" panose="020B0604020202020204" pitchFamily="34" charset="0"/>
                <a:cs typeface="Arial" panose="020B0604020202020204" pitchFamily="34" charset="0"/>
                <a:hlinkClick r:id="rId6"/>
              </a:rPr>
              <a:t>School Excellence website</a:t>
            </a:r>
            <a:endParaRPr lang="en-AU" sz="1200" dirty="0">
              <a:latin typeface="Arial" panose="020B0604020202020204" pitchFamily="34" charset="0"/>
              <a:cs typeface="Arial" panose="020B0604020202020204" pitchFamily="34" charset="0"/>
            </a:endParaRPr>
          </a:p>
        </p:txBody>
      </p:sp>
      <p:sp>
        <p:nvSpPr>
          <p:cNvPr id="5" name="Footer Placeholder 4"/>
          <p:cNvSpPr>
            <a:spLocks noGrp="1"/>
          </p:cNvSpPr>
          <p:nvPr>
            <p:ph type="ftr" sz="quarter" idx="3"/>
          </p:nvPr>
        </p:nvSpPr>
        <p:spPr>
          <a:xfrm>
            <a:off x="292149" y="6258126"/>
            <a:ext cx="8623001" cy="365125"/>
          </a:xfrm>
        </p:spPr>
        <p:txBody>
          <a:bodyPr/>
          <a:lstStyle/>
          <a:p>
            <a:r>
              <a:rPr lang="en-AU" dirty="0"/>
              <a:t>Learning &amp; Business Systems | PLNTS | </a:t>
            </a:r>
            <a:r>
              <a:rPr lang="en-AU" dirty="0">
                <a:latin typeface="Arial"/>
                <a:cs typeface="Arial"/>
              </a:rPr>
              <a:t>1.5 (a) Promoting the school and its vision – </a:t>
            </a:r>
            <a:r>
              <a:rPr lang="en-AU" dirty="0"/>
              <a:t>School Plan and School Culture V10.1 | Slide </a:t>
            </a:r>
            <a:r>
              <a:rPr lang="en-AU" dirty="0" smtClean="0"/>
              <a:t>7 </a:t>
            </a:r>
            <a:endParaRPr lang="en-US" dirty="0"/>
          </a:p>
        </p:txBody>
      </p:sp>
    </p:spTree>
    <p:extLst>
      <p:ext uri="{BB962C8B-B14F-4D97-AF65-F5344CB8AC3E}">
        <p14:creationId xmlns:p14="http://schemas.microsoft.com/office/powerpoint/2010/main" val="1008392312"/>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92100" y="747159"/>
            <a:ext cx="8623051" cy="920594"/>
          </a:xfrm>
        </p:spPr>
        <p:txBody>
          <a:bodyPr/>
          <a:lstStyle/>
          <a:p>
            <a:r>
              <a:rPr lang="en-AU" dirty="0"/>
              <a:t>School excellence implementation guidelines </a:t>
            </a:r>
            <a:r>
              <a:rPr lang="en-AU" dirty="0" smtClean="0"/>
              <a:t>- school </a:t>
            </a:r>
            <a:r>
              <a:rPr lang="en-AU" dirty="0"/>
              <a:t>planning</a:t>
            </a:r>
          </a:p>
        </p:txBody>
      </p:sp>
      <p:pic>
        <p:nvPicPr>
          <p:cNvPr id="6" name="Picture 5" descr="School excellence framework (SEF) - start with funding, changed practice and impact and School development reviews. Needs based funding, evidence, communitity consultation, school plan and budget, self assessment, annual report external validation 5 year cycle."/>
          <p:cNvPicPr>
            <a:picLocks noChangeAspect="1"/>
          </p:cNvPicPr>
          <p:nvPr/>
        </p:nvPicPr>
        <p:blipFill>
          <a:blip r:embed="rId3"/>
          <a:stretch>
            <a:fillRect/>
          </a:stretch>
        </p:blipFill>
        <p:spPr>
          <a:xfrm>
            <a:off x="1128945" y="1902415"/>
            <a:ext cx="6949360" cy="4121049"/>
          </a:xfrm>
          <a:prstGeom prst="rect">
            <a:avLst/>
          </a:prstGeom>
        </p:spPr>
      </p:pic>
      <p:sp>
        <p:nvSpPr>
          <p:cNvPr id="5" name="Footer Placeholder 4"/>
          <p:cNvSpPr>
            <a:spLocks noGrp="1"/>
          </p:cNvSpPr>
          <p:nvPr>
            <p:ph type="ftr" sz="quarter" idx="3"/>
          </p:nvPr>
        </p:nvSpPr>
        <p:spPr>
          <a:xfrm>
            <a:off x="292149" y="6258126"/>
            <a:ext cx="8623001" cy="365125"/>
          </a:xfrm>
        </p:spPr>
        <p:txBody>
          <a:bodyPr/>
          <a:lstStyle/>
          <a:p>
            <a:r>
              <a:rPr lang="en-AU" dirty="0"/>
              <a:t>Learning &amp; Business Systems | PLNTS | </a:t>
            </a:r>
            <a:r>
              <a:rPr lang="en-AU" dirty="0">
                <a:latin typeface="Arial"/>
                <a:cs typeface="Arial"/>
              </a:rPr>
              <a:t>1.5 (a) Promoting the school and its vision – </a:t>
            </a:r>
            <a:r>
              <a:rPr lang="en-AU" dirty="0"/>
              <a:t>School Plan and School Culture V10.1 | Slide </a:t>
            </a:r>
            <a:r>
              <a:rPr lang="en-AU" dirty="0" smtClean="0"/>
              <a:t>8 </a:t>
            </a:r>
            <a:endParaRPr lang="en-US" dirty="0"/>
          </a:p>
        </p:txBody>
      </p:sp>
    </p:spTree>
    <p:extLst>
      <p:ext uri="{BB962C8B-B14F-4D97-AF65-F5344CB8AC3E}">
        <p14:creationId xmlns:p14="http://schemas.microsoft.com/office/powerpoint/2010/main" val="3779992399"/>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AU" dirty="0"/>
              <a:t>School plan</a:t>
            </a:r>
          </a:p>
        </p:txBody>
      </p:sp>
      <p:pic>
        <p:nvPicPr>
          <p:cNvPr id="7" name="Picture 6" descr="Photograph of students"/>
          <p:cNvPicPr>
            <a:picLocks noChangeAspect="1"/>
          </p:cNvPicPr>
          <p:nvPr/>
        </p:nvPicPr>
        <p:blipFill>
          <a:blip r:embed="rId3"/>
          <a:stretch>
            <a:fillRect/>
          </a:stretch>
        </p:blipFill>
        <p:spPr>
          <a:xfrm>
            <a:off x="412940" y="3691776"/>
            <a:ext cx="3590550" cy="2530409"/>
          </a:xfrm>
          <a:prstGeom prst="rect">
            <a:avLst/>
          </a:prstGeom>
        </p:spPr>
      </p:pic>
      <p:pic>
        <p:nvPicPr>
          <p:cNvPr id="8" name="Picture 7" descr="Photograph of students"/>
          <p:cNvPicPr>
            <a:picLocks noChangeAspect="1"/>
          </p:cNvPicPr>
          <p:nvPr/>
        </p:nvPicPr>
        <p:blipFill>
          <a:blip r:embed="rId4"/>
          <a:stretch>
            <a:fillRect/>
          </a:stretch>
        </p:blipFill>
        <p:spPr>
          <a:xfrm>
            <a:off x="4063689" y="2478954"/>
            <a:ext cx="2287914" cy="2922625"/>
          </a:xfrm>
          <a:prstGeom prst="rect">
            <a:avLst/>
          </a:prstGeom>
        </p:spPr>
      </p:pic>
      <p:pic>
        <p:nvPicPr>
          <p:cNvPr id="9" name="Picture 8" descr="Photograph of students"/>
          <p:cNvPicPr>
            <a:picLocks noChangeAspect="1"/>
          </p:cNvPicPr>
          <p:nvPr/>
        </p:nvPicPr>
        <p:blipFill>
          <a:blip r:embed="rId5"/>
          <a:stretch>
            <a:fillRect/>
          </a:stretch>
        </p:blipFill>
        <p:spPr>
          <a:xfrm>
            <a:off x="352741" y="1106966"/>
            <a:ext cx="3650749" cy="2743976"/>
          </a:xfrm>
          <a:prstGeom prst="rect">
            <a:avLst/>
          </a:prstGeom>
        </p:spPr>
      </p:pic>
      <p:pic>
        <p:nvPicPr>
          <p:cNvPr id="10" name="Picture 9" descr="Photograph of students"/>
          <p:cNvPicPr>
            <a:picLocks noChangeAspect="1"/>
          </p:cNvPicPr>
          <p:nvPr/>
        </p:nvPicPr>
        <p:blipFill>
          <a:blip r:embed="rId6"/>
          <a:stretch>
            <a:fillRect/>
          </a:stretch>
        </p:blipFill>
        <p:spPr>
          <a:xfrm>
            <a:off x="6169610" y="2544433"/>
            <a:ext cx="2321431" cy="2857146"/>
          </a:xfrm>
          <a:prstGeom prst="rect">
            <a:avLst/>
          </a:prstGeom>
        </p:spPr>
      </p:pic>
      <p:sp>
        <p:nvSpPr>
          <p:cNvPr id="6" name="Footer Placeholder 5"/>
          <p:cNvSpPr>
            <a:spLocks noGrp="1"/>
          </p:cNvSpPr>
          <p:nvPr>
            <p:ph type="ftr" sz="quarter" idx="3"/>
          </p:nvPr>
        </p:nvSpPr>
        <p:spPr>
          <a:xfrm>
            <a:off x="292150" y="6258126"/>
            <a:ext cx="8569362" cy="365125"/>
          </a:xfrm>
        </p:spPr>
        <p:txBody>
          <a:bodyPr/>
          <a:lstStyle/>
          <a:p>
            <a:r>
              <a:rPr lang="en-AU" dirty="0"/>
              <a:t>Learning &amp; Business Systems | PLNTS | </a:t>
            </a:r>
            <a:r>
              <a:rPr lang="en-AU" dirty="0">
                <a:latin typeface="Arial"/>
                <a:cs typeface="Arial"/>
              </a:rPr>
              <a:t>1.5 (a) Promoting the school and its vision – </a:t>
            </a:r>
            <a:r>
              <a:rPr lang="en-AU" dirty="0"/>
              <a:t>School Plan and School Culture V10.1 | Slide </a:t>
            </a:r>
            <a:r>
              <a:rPr lang="en-AU" dirty="0" smtClean="0"/>
              <a:t>9 </a:t>
            </a:r>
            <a:endParaRPr lang="en-US" dirty="0"/>
          </a:p>
        </p:txBody>
      </p:sp>
    </p:spTree>
    <p:extLst>
      <p:ext uri="{BB962C8B-B14F-4D97-AF65-F5344CB8AC3E}">
        <p14:creationId xmlns:p14="http://schemas.microsoft.com/office/powerpoint/2010/main" val="1319385589"/>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Office Theme">
  <a:themeElements>
    <a:clrScheme name="DoE">
      <a:dk1>
        <a:srgbClr val="000000"/>
      </a:dk1>
      <a:lt1>
        <a:srgbClr val="FFFFFF"/>
      </a:lt1>
      <a:dk2>
        <a:srgbClr val="041E42"/>
      </a:dk2>
      <a:lt2>
        <a:srgbClr val="C8DCF0"/>
      </a:lt2>
      <a:accent1>
        <a:srgbClr val="1D428A"/>
      </a:accent1>
      <a:accent2>
        <a:srgbClr val="407EC9"/>
      </a:accent2>
      <a:accent3>
        <a:srgbClr val="6CACE4"/>
      </a:accent3>
      <a:accent4>
        <a:srgbClr val="C8DCF0"/>
      </a:accent4>
      <a:accent5>
        <a:srgbClr val="CE0037"/>
      </a:accent5>
      <a:accent6>
        <a:srgbClr val="F3B8B5"/>
      </a:accent6>
      <a:hlink>
        <a:srgbClr val="385E9D"/>
      </a:hlink>
      <a:folHlink>
        <a:srgbClr val="6CACE4"/>
      </a:folHlink>
    </a:clrScheme>
    <a:fontScheme name="DoE">
      <a:majorFont>
        <a:latin typeface="Montserrat SemiBold"/>
        <a:ea typeface=""/>
        <a:cs typeface=""/>
      </a:majorFont>
      <a:minorFont>
        <a:latin typeface="Montserrat Medium"/>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5"/>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sz="1400" dirty="0" err="1" smtClean="0"/>
        </a:defPPr>
      </a:lstStyle>
    </a:txDef>
  </a:objectDefaults>
  <a:extraClrSchemeLst/>
  <a:custClrLst>
    <a:custClr name="Corporate 1">
      <a:srgbClr val="19233E"/>
    </a:custClr>
    <a:custClr name="Corporate 2">
      <a:srgbClr val="D70C3D"/>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Teachers/Parents 1">
      <a:srgbClr val="1D428A"/>
    </a:custClr>
    <a:custClr name="Teachers/Parents 2">
      <a:srgbClr val="385E9D"/>
    </a:custClr>
    <a:custClr name="Teachers/Parents 3">
      <a:srgbClr val="407EC9"/>
    </a:custClr>
    <a:custClr name="Teachers/Parents 4">
      <a:srgbClr val="6CACE4"/>
    </a:custClr>
    <a:custClr name="Teachers/Parents 5">
      <a:srgbClr val="C8C9C7"/>
    </a:custClr>
    <a:custClr name="Teachers/Parents 6">
      <a:srgbClr val="E6E7EA"/>
    </a:custClr>
    <a:custClr name="Teachers/Parents 7">
      <a:srgbClr val="9D2235"/>
    </a:custClr>
    <a:custClr name="BLANK">
      <a:srgbClr val="FFFFFF"/>
    </a:custClr>
    <a:custClr name="BLANK">
      <a:srgbClr val="FFFFFF"/>
    </a:custClr>
    <a:custClr name="BLANK">
      <a:srgbClr val="FFFFFF"/>
    </a:custClr>
    <a:custClr name="Students 1">
      <a:srgbClr val="A4C8E1"/>
    </a:custClr>
    <a:custClr name="Students 2">
      <a:srgbClr val="C6DAE7"/>
    </a:custClr>
    <a:custClr name="Students 3">
      <a:srgbClr val="E56A54"/>
    </a:custClr>
    <a:custClr name="Students 4">
      <a:srgbClr val="E9C4C7"/>
    </a:custClr>
  </a:custClrLst>
  <a:extLst>
    <a:ext uri="{05A4C25C-085E-4340-85A3-A5531E510DB2}">
      <thm15:themeFamily xmlns:thm15="http://schemas.microsoft.com/office/thememl/2012/main" name="Presentation1" id="{FC96DEE8-1AAA-4F33-BCB0-C52C1A64BA3D}" vid="{B50555E0-7569-4E0B-82AF-93C38F4650B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7a1bc004-e012-4e16-96bc-814d70b60342">
      <UserInfo>
        <DisplayName/>
        <AccountId xsi:nil="true"/>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13E6E31CEDA1F4C90C5EA7356DECC63" ma:contentTypeVersion="11" ma:contentTypeDescription="Create a new document." ma:contentTypeScope="" ma:versionID="c4e43ea1c6e667d1d2d8fe487dc6595a">
  <xsd:schema xmlns:xsd="http://www.w3.org/2001/XMLSchema" xmlns:xs="http://www.w3.org/2001/XMLSchema" xmlns:p="http://schemas.microsoft.com/office/2006/metadata/properties" xmlns:ns2="fddd792d-8b18-46c1-9838-4ea12bf829f6" xmlns:ns3="7a1bc004-e012-4e16-96bc-814d70b60342" targetNamespace="http://schemas.microsoft.com/office/2006/metadata/properties" ma:root="true" ma:fieldsID="723e757b41520a4c8a66835e854ed7b4" ns2:_="" ns3:_="">
    <xsd:import namespace="fddd792d-8b18-46c1-9838-4ea12bf829f6"/>
    <xsd:import namespace="7a1bc004-e012-4e16-96bc-814d70b60342"/>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ddd792d-8b18-46c1-9838-4ea12bf829f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a1bc004-e012-4e16-96bc-814d70b60342"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4792688-C898-422E-8E86-D4B10C76B489}">
  <ds:schemaRefs>
    <ds:schemaRef ds:uri="http://schemas.microsoft.com/sharepoint/v3/contenttype/forms"/>
  </ds:schemaRefs>
</ds:datastoreItem>
</file>

<file path=customXml/itemProps2.xml><?xml version="1.0" encoding="utf-8"?>
<ds:datastoreItem xmlns:ds="http://schemas.openxmlformats.org/officeDocument/2006/customXml" ds:itemID="{A4FDD30B-CA59-4EEC-A550-AA922C70C246}">
  <ds:schemaRefs>
    <ds:schemaRef ds:uri="http://schemas.microsoft.com/office/infopath/2007/PartnerControls"/>
    <ds:schemaRef ds:uri="fddd792d-8b18-46c1-9838-4ea12bf829f6"/>
    <ds:schemaRef ds:uri="http://purl.org/dc/elements/1.1/"/>
    <ds:schemaRef ds:uri="http://schemas.microsoft.com/office/2006/metadata/properties"/>
    <ds:schemaRef ds:uri="7a1bc004-e012-4e16-96bc-814d70b60342"/>
    <ds:schemaRef ds:uri="http://purl.org/dc/terms/"/>
    <ds:schemaRef ds:uri="http://schemas.openxmlformats.org/package/2006/metadata/core-properties"/>
    <ds:schemaRef ds:uri="http://schemas.microsoft.com/office/2006/documentManagement/types"/>
    <ds:schemaRef ds:uri="http://www.w3.org/XML/1998/namespace"/>
    <ds:schemaRef ds:uri="http://purl.org/dc/dcmitype/"/>
  </ds:schemaRefs>
</ds:datastoreItem>
</file>

<file path=customXml/itemProps3.xml><?xml version="1.0" encoding="utf-8"?>
<ds:datastoreItem xmlns:ds="http://schemas.openxmlformats.org/officeDocument/2006/customXml" ds:itemID="{0B8C61FB-1E2F-4E63-B584-81E701BA5DB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ddd792d-8b18-46c1-9838-4ea12bf829f6"/>
    <ds:schemaRef ds:uri="7a1bc004-e012-4e16-96bc-814d70b6034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Presentation1</Template>
  <TotalTime>981</TotalTime>
  <Words>4262</Words>
  <Application>Microsoft Office PowerPoint</Application>
  <PresentationFormat>On-screen Show (4:3)</PresentationFormat>
  <Paragraphs>438</Paragraphs>
  <Slides>27</Slides>
  <Notes>27</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27</vt:i4>
      </vt:variant>
    </vt:vector>
  </HeadingPairs>
  <TitlesOfParts>
    <vt:vector size="35" baseType="lpstr">
      <vt:lpstr>Monaco</vt:lpstr>
      <vt:lpstr>System Font Regular</vt:lpstr>
      <vt:lpstr>Arial</vt:lpstr>
      <vt:lpstr>Arial Narrow</vt:lpstr>
      <vt:lpstr>Calibri</vt:lpstr>
      <vt:lpstr>Courier New</vt:lpstr>
      <vt:lpstr>Montserrat Medium</vt:lpstr>
      <vt:lpstr>Office Theme</vt:lpstr>
      <vt:lpstr>Excellence in School Administration framework – Relationships</vt:lpstr>
      <vt:lpstr>Structure of the module</vt:lpstr>
      <vt:lpstr>Delivery</vt:lpstr>
      <vt:lpstr>Outcome of the module – School Plan and School Culture</vt:lpstr>
      <vt:lpstr>Outcome of this session – School Plan and School Culture</vt:lpstr>
      <vt:lpstr>The school plan</vt:lpstr>
      <vt:lpstr>School planning 2018-2020</vt:lpstr>
      <vt:lpstr>School excellence implementation guidelines - school planning</vt:lpstr>
      <vt:lpstr>School plan</vt:lpstr>
      <vt:lpstr>Consultation, preparation and developing the school plan</vt:lpstr>
      <vt:lpstr>Why is consultation important?</vt:lpstr>
      <vt:lpstr>Role of the school administrative manager in the school planning process</vt:lpstr>
      <vt:lpstr>Should SAS staff be involved in the Development of the school plan?</vt:lpstr>
      <vt:lpstr>How should SAS staff be involved in the school plan and its implementation?</vt:lpstr>
      <vt:lpstr>What is a school vision statement?</vt:lpstr>
      <vt:lpstr>What are strategic directions?</vt:lpstr>
      <vt:lpstr>Identify the 3 strategic directions of your school plan</vt:lpstr>
      <vt:lpstr>How should SAS staff be involved in the implementation of the school plan?</vt:lpstr>
      <vt:lpstr>So what does this mean for you?</vt:lpstr>
      <vt:lpstr>Activity</vt:lpstr>
      <vt:lpstr>School culture</vt:lpstr>
      <vt:lpstr>What does a positive culture look like?</vt:lpstr>
      <vt:lpstr>How can SAS staff contribute to a positive school culture?</vt:lpstr>
      <vt:lpstr>Reflecting on this session – School plan and School culture</vt:lpstr>
      <vt:lpstr>ESA relationship modules</vt:lpstr>
      <vt:lpstr>Professional learning information, resources and course catalogue for non-teaching staff </vt:lpstr>
      <vt:lpstr>Professional learning for non-teaching staff (PLNTS) catalogue</vt:lpstr>
    </vt:vector>
  </TitlesOfParts>
  <Company>NSW Department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Excellence in School Administration framework – Relationships - 1.5 (a) Promoting the school and its vision - School Plan and School Culture</dc:title>
  <dc:creator>Deefholts, John</dc:creator>
  <cp:lastModifiedBy>Martha Tromboukis</cp:lastModifiedBy>
  <cp:revision>102</cp:revision>
  <cp:lastPrinted>2018-09-13T06:50:27Z</cp:lastPrinted>
  <dcterms:created xsi:type="dcterms:W3CDTF">2019-10-24T03:18:37Z</dcterms:created>
  <dcterms:modified xsi:type="dcterms:W3CDTF">2020-04-21T02:31:35Z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0x010100213E6E31CEDA1F4C90C5EA7356DECC63</vt:lpwstr>
  </property>
  <property fmtid="{D5CDD505-2E9C-101B-9397-08002B2CF9AE}" pid="3" name="Order">
    <vt:r8>171400</vt:r8>
  </property>
  <property fmtid="{D5CDD505-2E9C-101B-9397-08002B2CF9AE}" pid="4" name="xd_Signature">
    <vt:bool>false</vt:bool>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ies>
</file>