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sldIdLst>
    <p:sldId id="267" r:id="rId5"/>
    <p:sldId id="278" r:id="rId6"/>
    <p:sldId id="272" r:id="rId7"/>
    <p:sldId id="288" r:id="rId8"/>
    <p:sldId id="271" r:id="rId9"/>
    <p:sldId id="291" r:id="rId10"/>
    <p:sldId id="299" r:id="rId11"/>
    <p:sldId id="300" r:id="rId12"/>
    <p:sldId id="301" r:id="rId13"/>
    <p:sldId id="302" r:id="rId14"/>
    <p:sldId id="289" r:id="rId15"/>
    <p:sldId id="292" r:id="rId16"/>
    <p:sldId id="293" r:id="rId17"/>
    <p:sldId id="295" r:id="rId18"/>
    <p:sldId id="297" r:id="rId19"/>
    <p:sldId id="298" r:id="rId20"/>
    <p:sldId id="303" r:id="rId21"/>
    <p:sldId id="304" r:id="rId22"/>
    <p:sldId id="306" r:id="rId23"/>
    <p:sldId id="30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D5EC19-B3E4-491E-BEAA-5DBAE9216213}" v="455" dt="2020-11-24T23:13:52.0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4" d="100"/>
          <a:sy n="104" d="100"/>
        </p:scale>
        <p:origin x="63"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nya Riach" userId="aa5591ac-2738-4b48-b99f-df24193c70cd" providerId="ADAL" clId="{D5226777-6755-4C8A-A9DC-818AABA091A7}"/>
    <pc:docChg chg="custSel addSld delSld modSld">
      <pc:chgData name="Tanya Riach" userId="aa5591ac-2738-4b48-b99f-df24193c70cd" providerId="ADAL" clId="{D5226777-6755-4C8A-A9DC-818AABA091A7}" dt="2020-08-31T03:59:16.301" v="2138" actId="1076"/>
      <pc:docMkLst>
        <pc:docMk/>
      </pc:docMkLst>
      <pc:sldChg chg="addSp delSp modSp">
        <pc:chgData name="Tanya Riach" userId="aa5591ac-2738-4b48-b99f-df24193c70cd" providerId="ADAL" clId="{D5226777-6755-4C8A-A9DC-818AABA091A7}" dt="2020-08-28T04:18:13.320" v="335" actId="14100"/>
        <pc:sldMkLst>
          <pc:docMk/>
          <pc:sldMk cId="2314083110" sldId="267"/>
        </pc:sldMkLst>
        <pc:spChg chg="mod">
          <ac:chgData name="Tanya Riach" userId="aa5591ac-2738-4b48-b99f-df24193c70cd" providerId="ADAL" clId="{D5226777-6755-4C8A-A9DC-818AABA091A7}" dt="2020-08-28T04:17:11.162" v="315" actId="1076"/>
          <ac:spMkLst>
            <pc:docMk/>
            <pc:sldMk cId="2314083110" sldId="267"/>
            <ac:spMk id="2" creationId="{B57B9C18-1AF7-4D9C-A028-1D0E570E6754}"/>
          </ac:spMkLst>
        </pc:spChg>
        <pc:spChg chg="mod">
          <ac:chgData name="Tanya Riach" userId="aa5591ac-2738-4b48-b99f-df24193c70cd" providerId="ADAL" clId="{D5226777-6755-4C8A-A9DC-818AABA091A7}" dt="2020-08-28T04:17:26.398" v="319" actId="122"/>
          <ac:spMkLst>
            <pc:docMk/>
            <pc:sldMk cId="2314083110" sldId="267"/>
            <ac:spMk id="3" creationId="{F2EF174F-42FC-4487-AE2D-5BA310676DBF}"/>
          </ac:spMkLst>
        </pc:spChg>
        <pc:spChg chg="del mod">
          <ac:chgData name="Tanya Riach" userId="aa5591ac-2738-4b48-b99f-df24193c70cd" providerId="ADAL" clId="{D5226777-6755-4C8A-A9DC-818AABA091A7}" dt="2020-08-28T04:17:28.737" v="321"/>
          <ac:spMkLst>
            <pc:docMk/>
            <pc:sldMk cId="2314083110" sldId="267"/>
            <ac:spMk id="4" creationId="{E3C37631-520E-40CF-B910-8599F039F969}"/>
          </ac:spMkLst>
        </pc:spChg>
        <pc:spChg chg="add mod">
          <ac:chgData name="Tanya Riach" userId="aa5591ac-2738-4b48-b99f-df24193c70cd" providerId="ADAL" clId="{D5226777-6755-4C8A-A9DC-818AABA091A7}" dt="2020-08-28T04:18:13.320" v="335" actId="14100"/>
          <ac:spMkLst>
            <pc:docMk/>
            <pc:sldMk cId="2314083110" sldId="267"/>
            <ac:spMk id="5" creationId="{99B225FB-51F9-4A3F-AE14-2337973E5D3B}"/>
          </ac:spMkLst>
        </pc:spChg>
      </pc:sldChg>
      <pc:sldChg chg="delSp modSp">
        <pc:chgData name="Tanya Riach" userId="aa5591ac-2738-4b48-b99f-df24193c70cd" providerId="ADAL" clId="{D5226777-6755-4C8A-A9DC-818AABA091A7}" dt="2020-08-31T03:59:16.301" v="2138" actId="1076"/>
        <pc:sldMkLst>
          <pc:docMk/>
          <pc:sldMk cId="937460319" sldId="271"/>
        </pc:sldMkLst>
        <pc:spChg chg="mod">
          <ac:chgData name="Tanya Riach" userId="aa5591ac-2738-4b48-b99f-df24193c70cd" providerId="ADAL" clId="{D5226777-6755-4C8A-A9DC-818AABA091A7}" dt="2020-08-31T03:59:16.301" v="2138" actId="1076"/>
          <ac:spMkLst>
            <pc:docMk/>
            <pc:sldMk cId="937460319" sldId="271"/>
            <ac:spMk id="4" creationId="{0D3B2F6C-5757-47F2-8A2D-73A67413F0EC}"/>
          </ac:spMkLst>
        </pc:spChg>
        <pc:spChg chg="del mod">
          <ac:chgData name="Tanya Riach" userId="aa5591ac-2738-4b48-b99f-df24193c70cd" providerId="ADAL" clId="{D5226777-6755-4C8A-A9DC-818AABA091A7}" dt="2020-08-31T03:58:02.416" v="2113" actId="478"/>
          <ac:spMkLst>
            <pc:docMk/>
            <pc:sldMk cId="937460319" sldId="271"/>
            <ac:spMk id="14" creationId="{688DF766-145A-41AA-9582-9BA94F0E716D}"/>
          </ac:spMkLst>
        </pc:spChg>
      </pc:sldChg>
      <pc:sldChg chg="modSp">
        <pc:chgData name="Tanya Riach" userId="aa5591ac-2738-4b48-b99f-df24193c70cd" providerId="ADAL" clId="{D5226777-6755-4C8A-A9DC-818AABA091A7}" dt="2020-08-27T05:49:40.948" v="97" actId="27636"/>
        <pc:sldMkLst>
          <pc:docMk/>
          <pc:sldMk cId="2750437006" sldId="276"/>
        </pc:sldMkLst>
        <pc:spChg chg="mod">
          <ac:chgData name="Tanya Riach" userId="aa5591ac-2738-4b48-b99f-df24193c70cd" providerId="ADAL" clId="{D5226777-6755-4C8A-A9DC-818AABA091A7}" dt="2020-08-27T05:49:40.948" v="97" actId="27636"/>
          <ac:spMkLst>
            <pc:docMk/>
            <pc:sldMk cId="2750437006" sldId="276"/>
            <ac:spMk id="8" creationId="{07D1355D-9C52-4021-A86D-34C07889CE8A}"/>
          </ac:spMkLst>
        </pc:spChg>
      </pc:sldChg>
      <pc:sldChg chg="del">
        <pc:chgData name="Tanya Riach" userId="aa5591ac-2738-4b48-b99f-df24193c70cd" providerId="ADAL" clId="{D5226777-6755-4C8A-A9DC-818AABA091A7}" dt="2020-08-28T04:09:45.908" v="276" actId="2696"/>
        <pc:sldMkLst>
          <pc:docMk/>
          <pc:sldMk cId="4250887448" sldId="283"/>
        </pc:sldMkLst>
      </pc:sldChg>
      <pc:sldChg chg="addSp delSp modSp">
        <pc:chgData name="Tanya Riach" userId="aa5591ac-2738-4b48-b99f-df24193c70cd" providerId="ADAL" clId="{D5226777-6755-4C8A-A9DC-818AABA091A7}" dt="2020-08-28T04:09:19.001" v="275" actId="1076"/>
        <pc:sldMkLst>
          <pc:docMk/>
          <pc:sldMk cId="74838266" sldId="289"/>
        </pc:sldMkLst>
        <pc:spChg chg="del">
          <ac:chgData name="Tanya Riach" userId="aa5591ac-2738-4b48-b99f-df24193c70cd" providerId="ADAL" clId="{D5226777-6755-4C8A-A9DC-818AABA091A7}" dt="2020-08-28T04:06:16.410" v="269" actId="478"/>
          <ac:spMkLst>
            <pc:docMk/>
            <pc:sldMk cId="74838266" sldId="289"/>
            <ac:spMk id="2" creationId="{24638944-E718-4DA6-A830-985A2F9366EB}"/>
          </ac:spMkLst>
        </pc:spChg>
        <pc:picChg chg="mod">
          <ac:chgData name="Tanya Riach" userId="aa5591ac-2738-4b48-b99f-df24193c70cd" providerId="ADAL" clId="{D5226777-6755-4C8A-A9DC-818AABA091A7}" dt="2020-08-28T04:06:33.199" v="271" actId="1076"/>
          <ac:picMkLst>
            <pc:docMk/>
            <pc:sldMk cId="74838266" sldId="289"/>
            <ac:picMk id="7" creationId="{7B9B6BF4-358B-49D4-9FB0-F24C8C5C2650}"/>
          </ac:picMkLst>
        </pc:picChg>
        <pc:picChg chg="add mod">
          <ac:chgData name="Tanya Riach" userId="aa5591ac-2738-4b48-b99f-df24193c70cd" providerId="ADAL" clId="{D5226777-6755-4C8A-A9DC-818AABA091A7}" dt="2020-08-28T04:06:37.935" v="272" actId="1076"/>
          <ac:picMkLst>
            <pc:docMk/>
            <pc:sldMk cId="74838266" sldId="289"/>
            <ac:picMk id="8" creationId="{83DB8EF4-2984-4B61-8879-92AD099DDC82}"/>
          </ac:picMkLst>
        </pc:picChg>
        <pc:picChg chg="add mod">
          <ac:chgData name="Tanya Riach" userId="aa5591ac-2738-4b48-b99f-df24193c70cd" providerId="ADAL" clId="{D5226777-6755-4C8A-A9DC-818AABA091A7}" dt="2020-08-28T04:09:19.001" v="275" actId="1076"/>
          <ac:picMkLst>
            <pc:docMk/>
            <pc:sldMk cId="74838266" sldId="289"/>
            <ac:picMk id="9" creationId="{2C1C15B2-8443-459C-99EA-EB1E4352B0E0}"/>
          </ac:picMkLst>
        </pc:picChg>
      </pc:sldChg>
      <pc:sldChg chg="del">
        <pc:chgData name="Tanya Riach" userId="aa5591ac-2738-4b48-b99f-df24193c70cd" providerId="ADAL" clId="{D5226777-6755-4C8A-A9DC-818AABA091A7}" dt="2020-08-28T04:57:14.199" v="471" actId="2696"/>
        <pc:sldMkLst>
          <pc:docMk/>
          <pc:sldMk cId="2633303281" sldId="290"/>
        </pc:sldMkLst>
      </pc:sldChg>
      <pc:sldChg chg="addSp modSp">
        <pc:chgData name="Tanya Riach" userId="aa5591ac-2738-4b48-b99f-df24193c70cd" providerId="ADAL" clId="{D5226777-6755-4C8A-A9DC-818AABA091A7}" dt="2020-08-31T02:16:47.585" v="894" actId="27636"/>
        <pc:sldMkLst>
          <pc:docMk/>
          <pc:sldMk cId="2323890723" sldId="292"/>
        </pc:sldMkLst>
        <pc:spChg chg="mod">
          <ac:chgData name="Tanya Riach" userId="aa5591ac-2738-4b48-b99f-df24193c70cd" providerId="ADAL" clId="{D5226777-6755-4C8A-A9DC-818AABA091A7}" dt="2020-08-31T02:16:47.585" v="894" actId="27636"/>
          <ac:spMkLst>
            <pc:docMk/>
            <pc:sldMk cId="2323890723" sldId="292"/>
            <ac:spMk id="3" creationId="{4571A9EA-6FCC-48EB-8F38-4B88618C334C}"/>
          </ac:spMkLst>
        </pc:spChg>
        <pc:picChg chg="add mod ord">
          <ac:chgData name="Tanya Riach" userId="aa5591ac-2738-4b48-b99f-df24193c70cd" providerId="ADAL" clId="{D5226777-6755-4C8A-A9DC-818AABA091A7}" dt="2020-08-31T02:07:27.912" v="892" actId="167"/>
          <ac:picMkLst>
            <pc:docMk/>
            <pc:sldMk cId="2323890723" sldId="292"/>
            <ac:picMk id="7" creationId="{C4CF3BBE-E8BE-4A34-8FE0-C18E028B7284}"/>
          </ac:picMkLst>
        </pc:picChg>
      </pc:sldChg>
      <pc:sldChg chg="addSp modSp">
        <pc:chgData name="Tanya Riach" userId="aa5591ac-2738-4b48-b99f-df24193c70cd" providerId="ADAL" clId="{D5226777-6755-4C8A-A9DC-818AABA091A7}" dt="2020-08-28T00:13:05.335" v="266" actId="20577"/>
        <pc:sldMkLst>
          <pc:docMk/>
          <pc:sldMk cId="2906296675" sldId="293"/>
        </pc:sldMkLst>
        <pc:spChg chg="mod">
          <ac:chgData name="Tanya Riach" userId="aa5591ac-2738-4b48-b99f-df24193c70cd" providerId="ADAL" clId="{D5226777-6755-4C8A-A9DC-818AABA091A7}" dt="2020-08-27T05:51:01.576" v="101"/>
          <ac:spMkLst>
            <pc:docMk/>
            <pc:sldMk cId="2906296675" sldId="293"/>
            <ac:spMk id="2" creationId="{D2D1303D-22F8-45FB-8244-4FCD21B99236}"/>
          </ac:spMkLst>
        </pc:spChg>
        <pc:spChg chg="mod">
          <ac:chgData name="Tanya Riach" userId="aa5591ac-2738-4b48-b99f-df24193c70cd" providerId="ADAL" clId="{D5226777-6755-4C8A-A9DC-818AABA091A7}" dt="2020-08-28T00:13:05.335" v="266" actId="20577"/>
          <ac:spMkLst>
            <pc:docMk/>
            <pc:sldMk cId="2906296675" sldId="293"/>
            <ac:spMk id="3" creationId="{F3D68DF5-6414-443E-858A-0C8FCC91FA19}"/>
          </ac:spMkLst>
        </pc:spChg>
        <pc:spChg chg="mod">
          <ac:chgData name="Tanya Riach" userId="aa5591ac-2738-4b48-b99f-df24193c70cd" providerId="ADAL" clId="{D5226777-6755-4C8A-A9DC-818AABA091A7}" dt="2020-08-27T04:41:31.144" v="29" actId="20577"/>
          <ac:spMkLst>
            <pc:docMk/>
            <pc:sldMk cId="2906296675" sldId="293"/>
            <ac:spMk id="4" creationId="{7DC63C7C-8891-4FE7-991F-0C65108BF836}"/>
          </ac:spMkLst>
        </pc:spChg>
        <pc:picChg chg="mod">
          <ac:chgData name="Tanya Riach" userId="aa5591ac-2738-4b48-b99f-df24193c70cd" providerId="ADAL" clId="{D5226777-6755-4C8A-A9DC-818AABA091A7}" dt="2020-08-27T05:51:14.724" v="103" actId="1076"/>
          <ac:picMkLst>
            <pc:docMk/>
            <pc:sldMk cId="2906296675" sldId="293"/>
            <ac:picMk id="7" creationId="{13ABE953-EE84-46DA-86DF-C57E18A0744E}"/>
          </ac:picMkLst>
        </pc:picChg>
        <pc:picChg chg="add mod">
          <ac:chgData name="Tanya Riach" userId="aa5591ac-2738-4b48-b99f-df24193c70cd" providerId="ADAL" clId="{D5226777-6755-4C8A-A9DC-818AABA091A7}" dt="2020-08-27T05:51:29.098" v="106" actId="14100"/>
          <ac:picMkLst>
            <pc:docMk/>
            <pc:sldMk cId="2906296675" sldId="293"/>
            <ac:picMk id="8" creationId="{4462AE1A-7AE7-4229-8882-F85B369CBEFA}"/>
          </ac:picMkLst>
        </pc:picChg>
      </pc:sldChg>
      <pc:sldChg chg="addSp delSp modSp add">
        <pc:chgData name="Tanya Riach" userId="aa5591ac-2738-4b48-b99f-df24193c70cd" providerId="ADAL" clId="{D5226777-6755-4C8A-A9DC-818AABA091A7}" dt="2020-08-31T02:26:57.543" v="1171" actId="20577"/>
        <pc:sldMkLst>
          <pc:docMk/>
          <pc:sldMk cId="3875903408" sldId="303"/>
        </pc:sldMkLst>
        <pc:spChg chg="del">
          <ac:chgData name="Tanya Riach" userId="aa5591ac-2738-4b48-b99f-df24193c70cd" providerId="ADAL" clId="{D5226777-6755-4C8A-A9DC-818AABA091A7}" dt="2020-08-31T02:24:17.532" v="952" actId="478"/>
          <ac:spMkLst>
            <pc:docMk/>
            <pc:sldMk cId="3875903408" sldId="303"/>
            <ac:spMk id="2" creationId="{908D15E4-EC38-4483-A75C-598BA0312030}"/>
          </ac:spMkLst>
        </pc:spChg>
        <pc:spChg chg="mod">
          <ac:chgData name="Tanya Riach" userId="aa5591ac-2738-4b48-b99f-df24193c70cd" providerId="ADAL" clId="{D5226777-6755-4C8A-A9DC-818AABA091A7}" dt="2020-08-31T02:26:57.543" v="1171" actId="20577"/>
          <ac:spMkLst>
            <pc:docMk/>
            <pc:sldMk cId="3875903408" sldId="303"/>
            <ac:spMk id="3" creationId="{A2B40E84-6EC6-470C-BAF8-65FF1D0EE30A}"/>
          </ac:spMkLst>
        </pc:spChg>
        <pc:spChg chg="mod">
          <ac:chgData name="Tanya Riach" userId="aa5591ac-2738-4b48-b99f-df24193c70cd" providerId="ADAL" clId="{D5226777-6755-4C8A-A9DC-818AABA091A7}" dt="2020-08-31T02:17:47.915" v="949" actId="20577"/>
          <ac:spMkLst>
            <pc:docMk/>
            <pc:sldMk cId="3875903408" sldId="303"/>
            <ac:spMk id="4" creationId="{B3AEDDD7-F990-4BBD-9681-00E2494AB31D}"/>
          </ac:spMkLst>
        </pc:spChg>
        <pc:spChg chg="mod">
          <ac:chgData name="Tanya Riach" userId="aa5591ac-2738-4b48-b99f-df24193c70cd" providerId="ADAL" clId="{D5226777-6755-4C8A-A9DC-818AABA091A7}" dt="2020-08-31T02:17:24.019" v="908" actId="20577"/>
          <ac:spMkLst>
            <pc:docMk/>
            <pc:sldMk cId="3875903408" sldId="303"/>
            <ac:spMk id="5" creationId="{16117AD8-361C-4EEE-8899-52871BA288F4}"/>
          </ac:spMkLst>
        </pc:spChg>
        <pc:picChg chg="add mod">
          <ac:chgData name="Tanya Riach" userId="aa5591ac-2738-4b48-b99f-df24193c70cd" providerId="ADAL" clId="{D5226777-6755-4C8A-A9DC-818AABA091A7}" dt="2020-08-31T02:24:21.673" v="953" actId="1076"/>
          <ac:picMkLst>
            <pc:docMk/>
            <pc:sldMk cId="3875903408" sldId="303"/>
            <ac:picMk id="7" creationId="{F849CB0C-60FB-48BD-8B5B-7F72D0EBF9FB}"/>
          </ac:picMkLst>
        </pc:picChg>
      </pc:sldChg>
      <pc:sldChg chg="addSp modSp add">
        <pc:chgData name="Tanya Riach" userId="aa5591ac-2738-4b48-b99f-df24193c70cd" providerId="ADAL" clId="{D5226777-6755-4C8A-A9DC-818AABA091A7}" dt="2020-08-31T03:45:06.259" v="1530" actId="1076"/>
        <pc:sldMkLst>
          <pc:docMk/>
          <pc:sldMk cId="3404691659" sldId="304"/>
        </pc:sldMkLst>
        <pc:spChg chg="mod">
          <ac:chgData name="Tanya Riach" userId="aa5591ac-2738-4b48-b99f-df24193c70cd" providerId="ADAL" clId="{D5226777-6755-4C8A-A9DC-818AABA091A7}" dt="2020-08-31T02:30:39.925" v="1525" actId="20577"/>
          <ac:spMkLst>
            <pc:docMk/>
            <pc:sldMk cId="3404691659" sldId="304"/>
            <ac:spMk id="3" creationId="{3EAF343E-2692-40D6-BB75-55B4BE74F73F}"/>
          </ac:spMkLst>
        </pc:spChg>
        <pc:spChg chg="mod">
          <ac:chgData name="Tanya Riach" userId="aa5591ac-2738-4b48-b99f-df24193c70cd" providerId="ADAL" clId="{D5226777-6755-4C8A-A9DC-818AABA091A7}" dt="2020-08-28T04:52:16.591" v="470" actId="20577"/>
          <ac:spMkLst>
            <pc:docMk/>
            <pc:sldMk cId="3404691659" sldId="304"/>
            <ac:spMk id="4" creationId="{FB8D7B83-AFB7-4692-AFED-85F72B5C8E5D}"/>
          </ac:spMkLst>
        </pc:spChg>
        <pc:spChg chg="mod">
          <ac:chgData name="Tanya Riach" userId="aa5591ac-2738-4b48-b99f-df24193c70cd" providerId="ADAL" clId="{D5226777-6755-4C8A-A9DC-818AABA091A7}" dt="2020-08-28T04:49:45.549" v="381" actId="20577"/>
          <ac:spMkLst>
            <pc:docMk/>
            <pc:sldMk cId="3404691659" sldId="304"/>
            <ac:spMk id="5" creationId="{1F83A4C7-D65D-4350-B18C-4CEBE768426B}"/>
          </ac:spMkLst>
        </pc:spChg>
        <pc:picChg chg="add mod">
          <ac:chgData name="Tanya Riach" userId="aa5591ac-2738-4b48-b99f-df24193c70cd" providerId="ADAL" clId="{D5226777-6755-4C8A-A9DC-818AABA091A7}" dt="2020-08-31T03:45:06.259" v="1530" actId="1076"/>
          <ac:picMkLst>
            <pc:docMk/>
            <pc:sldMk cId="3404691659" sldId="304"/>
            <ac:picMk id="8" creationId="{553EB880-C0D4-4288-A4DD-30C8CBC71697}"/>
          </ac:picMkLst>
        </pc:picChg>
      </pc:sldChg>
      <pc:sldChg chg="addSp modSp add">
        <pc:chgData name="Tanya Riach" userId="aa5591ac-2738-4b48-b99f-df24193c70cd" providerId="ADAL" clId="{D5226777-6755-4C8A-A9DC-818AABA091A7}" dt="2020-08-31T03:56:43.195" v="2033" actId="27636"/>
        <pc:sldMkLst>
          <pc:docMk/>
          <pc:sldMk cId="1614106532" sldId="305"/>
        </pc:sldMkLst>
        <pc:spChg chg="mod">
          <ac:chgData name="Tanya Riach" userId="aa5591ac-2738-4b48-b99f-df24193c70cd" providerId="ADAL" clId="{D5226777-6755-4C8A-A9DC-818AABA091A7}" dt="2020-08-31T03:56:20.412" v="2029" actId="20577"/>
          <ac:spMkLst>
            <pc:docMk/>
            <pc:sldMk cId="1614106532" sldId="305"/>
            <ac:spMk id="2" creationId="{293D6BFB-2B0B-4357-9312-02C602F44005}"/>
          </ac:spMkLst>
        </pc:spChg>
        <pc:spChg chg="mod">
          <ac:chgData name="Tanya Riach" userId="aa5591ac-2738-4b48-b99f-df24193c70cd" providerId="ADAL" clId="{D5226777-6755-4C8A-A9DC-818AABA091A7}" dt="2020-08-31T03:56:43.195" v="2033" actId="27636"/>
          <ac:spMkLst>
            <pc:docMk/>
            <pc:sldMk cId="1614106532" sldId="305"/>
            <ac:spMk id="3" creationId="{5B27E6A1-AC3A-4962-B49B-D14BDCC83FC8}"/>
          </ac:spMkLst>
        </pc:spChg>
        <pc:spChg chg="mod">
          <ac:chgData name="Tanya Riach" userId="aa5591ac-2738-4b48-b99f-df24193c70cd" providerId="ADAL" clId="{D5226777-6755-4C8A-A9DC-818AABA091A7}" dt="2020-08-28T04:59:36.427" v="669" actId="20577"/>
          <ac:spMkLst>
            <pc:docMk/>
            <pc:sldMk cId="1614106532" sldId="305"/>
            <ac:spMk id="4" creationId="{3033A91D-F1EE-4F63-8511-FCBEBA312715}"/>
          </ac:spMkLst>
        </pc:spChg>
        <pc:spChg chg="mod">
          <ac:chgData name="Tanya Riach" userId="aa5591ac-2738-4b48-b99f-df24193c70cd" providerId="ADAL" clId="{D5226777-6755-4C8A-A9DC-818AABA091A7}" dt="2020-08-28T04:59:45.782" v="701" actId="20577"/>
          <ac:spMkLst>
            <pc:docMk/>
            <pc:sldMk cId="1614106532" sldId="305"/>
            <ac:spMk id="5" creationId="{489C8741-77A6-47BA-8A05-43915F872365}"/>
          </ac:spMkLst>
        </pc:spChg>
        <pc:picChg chg="mod">
          <ac:chgData name="Tanya Riach" userId="aa5591ac-2738-4b48-b99f-df24193c70cd" providerId="ADAL" clId="{D5226777-6755-4C8A-A9DC-818AABA091A7}" dt="2020-08-28T07:19:02.070" v="884" actId="1076"/>
          <ac:picMkLst>
            <pc:docMk/>
            <pc:sldMk cId="1614106532" sldId="305"/>
            <ac:picMk id="8" creationId="{9030BD18-CCAC-428E-A834-52ABB6434AB9}"/>
          </ac:picMkLst>
        </pc:picChg>
        <pc:picChg chg="mod">
          <ac:chgData name="Tanya Riach" userId="aa5591ac-2738-4b48-b99f-df24193c70cd" providerId="ADAL" clId="{D5226777-6755-4C8A-A9DC-818AABA091A7}" dt="2020-08-28T07:18:52.661" v="882" actId="1076"/>
          <ac:picMkLst>
            <pc:docMk/>
            <pc:sldMk cId="1614106532" sldId="305"/>
            <ac:picMk id="9" creationId="{226BAA3C-DA11-4E07-85F6-277C5A9A26FB}"/>
          </ac:picMkLst>
        </pc:picChg>
        <pc:picChg chg="add mod">
          <ac:chgData name="Tanya Riach" userId="aa5591ac-2738-4b48-b99f-df24193c70cd" providerId="ADAL" clId="{D5226777-6755-4C8A-A9DC-818AABA091A7}" dt="2020-08-28T07:19:15.883" v="887" actId="1076"/>
          <ac:picMkLst>
            <pc:docMk/>
            <pc:sldMk cId="1614106532" sldId="305"/>
            <ac:picMk id="10" creationId="{396DD9C5-F13B-4F54-AEF0-3310DC76838A}"/>
          </ac:picMkLst>
        </pc:picChg>
      </pc:sldChg>
    </pc:docChg>
  </pc:docChgLst>
  <pc:docChgLst>
    <pc:chgData name="Tanya Riach" userId="aa5591ac-2738-4b48-b99f-df24193c70cd" providerId="ADAL" clId="{CC27B997-BDDC-491C-8571-F049B9713FDC}"/>
    <pc:docChg chg="custSel addSld delSld modSld">
      <pc:chgData name="Tanya Riach" userId="aa5591ac-2738-4b48-b99f-df24193c70cd" providerId="ADAL" clId="{CC27B997-BDDC-491C-8571-F049B9713FDC}" dt="2020-08-27T02:02:52.238" v="1949" actId="20577"/>
      <pc:docMkLst>
        <pc:docMk/>
      </pc:docMkLst>
      <pc:sldChg chg="del">
        <pc:chgData name="Tanya Riach" userId="aa5591ac-2738-4b48-b99f-df24193c70cd" providerId="ADAL" clId="{CC27B997-BDDC-491C-8571-F049B9713FDC}" dt="2020-08-27T00:06:04.245" v="34" actId="2696"/>
        <pc:sldMkLst>
          <pc:docMk/>
          <pc:sldMk cId="1122146797" sldId="257"/>
        </pc:sldMkLst>
      </pc:sldChg>
      <pc:sldChg chg="del">
        <pc:chgData name="Tanya Riach" userId="aa5591ac-2738-4b48-b99f-df24193c70cd" providerId="ADAL" clId="{CC27B997-BDDC-491C-8571-F049B9713FDC}" dt="2020-08-27T00:05:59.418" v="29" actId="2696"/>
        <pc:sldMkLst>
          <pc:docMk/>
          <pc:sldMk cId="4169914161" sldId="258"/>
        </pc:sldMkLst>
      </pc:sldChg>
      <pc:sldChg chg="del">
        <pc:chgData name="Tanya Riach" userId="aa5591ac-2738-4b48-b99f-df24193c70cd" providerId="ADAL" clId="{CC27B997-BDDC-491C-8571-F049B9713FDC}" dt="2020-08-27T00:05:59.885" v="30" actId="2696"/>
        <pc:sldMkLst>
          <pc:docMk/>
          <pc:sldMk cId="2014023517" sldId="259"/>
        </pc:sldMkLst>
      </pc:sldChg>
      <pc:sldChg chg="del">
        <pc:chgData name="Tanya Riach" userId="aa5591ac-2738-4b48-b99f-df24193c70cd" providerId="ADAL" clId="{CC27B997-BDDC-491C-8571-F049B9713FDC}" dt="2020-08-27T00:06:03.395" v="33" actId="2696"/>
        <pc:sldMkLst>
          <pc:docMk/>
          <pc:sldMk cId="3537072420" sldId="260"/>
        </pc:sldMkLst>
      </pc:sldChg>
      <pc:sldChg chg="del">
        <pc:chgData name="Tanya Riach" userId="aa5591ac-2738-4b48-b99f-df24193c70cd" providerId="ADAL" clId="{CC27B997-BDDC-491C-8571-F049B9713FDC}" dt="2020-08-27T00:06:05.206" v="35" actId="2696"/>
        <pc:sldMkLst>
          <pc:docMk/>
          <pc:sldMk cId="1572107400" sldId="261"/>
        </pc:sldMkLst>
      </pc:sldChg>
      <pc:sldChg chg="del">
        <pc:chgData name="Tanya Riach" userId="aa5591ac-2738-4b48-b99f-df24193c70cd" providerId="ADAL" clId="{CC27B997-BDDC-491C-8571-F049B9713FDC}" dt="2020-08-26T23:53:12.319" v="3" actId="2696"/>
        <pc:sldMkLst>
          <pc:docMk/>
          <pc:sldMk cId="239764128" sldId="266"/>
        </pc:sldMkLst>
      </pc:sldChg>
      <pc:sldChg chg="modSp">
        <pc:chgData name="Tanya Riach" userId="aa5591ac-2738-4b48-b99f-df24193c70cd" providerId="ADAL" clId="{CC27B997-BDDC-491C-8571-F049B9713FDC}" dt="2020-08-26T23:59:25.191" v="27" actId="6549"/>
        <pc:sldMkLst>
          <pc:docMk/>
          <pc:sldMk cId="937460319" sldId="271"/>
        </pc:sldMkLst>
        <pc:spChg chg="mod">
          <ac:chgData name="Tanya Riach" userId="aa5591ac-2738-4b48-b99f-df24193c70cd" providerId="ADAL" clId="{CC27B997-BDDC-491C-8571-F049B9713FDC}" dt="2020-08-26T23:59:25.191" v="27" actId="6549"/>
          <ac:spMkLst>
            <pc:docMk/>
            <pc:sldMk cId="937460319" sldId="271"/>
            <ac:spMk id="2" creationId="{8380CC3B-F4C4-4BF2-BCAE-1B87ABCC4024}"/>
          </ac:spMkLst>
        </pc:spChg>
      </pc:sldChg>
      <pc:sldChg chg="addSp delSp modSp">
        <pc:chgData name="Tanya Riach" userId="aa5591ac-2738-4b48-b99f-df24193c70cd" providerId="ADAL" clId="{CC27B997-BDDC-491C-8571-F049B9713FDC}" dt="2020-08-27T00:09:05.652" v="151" actId="5793"/>
        <pc:sldMkLst>
          <pc:docMk/>
          <pc:sldMk cId="1907320624" sldId="272"/>
        </pc:sldMkLst>
        <pc:spChg chg="mod">
          <ac:chgData name="Tanya Riach" userId="aa5591ac-2738-4b48-b99f-df24193c70cd" providerId="ADAL" clId="{CC27B997-BDDC-491C-8571-F049B9713FDC}" dt="2020-08-27T00:08:52.118" v="95" actId="20577"/>
          <ac:spMkLst>
            <pc:docMk/>
            <pc:sldMk cId="1907320624" sldId="272"/>
            <ac:spMk id="4" creationId="{6B4F52EA-1CCC-472C-81A6-824873D53FE0}"/>
          </ac:spMkLst>
        </pc:spChg>
        <pc:spChg chg="add mod">
          <ac:chgData name="Tanya Riach" userId="aa5591ac-2738-4b48-b99f-df24193c70cd" providerId="ADAL" clId="{CC27B997-BDDC-491C-8571-F049B9713FDC}" dt="2020-08-27T00:09:05.652" v="151" actId="5793"/>
          <ac:spMkLst>
            <pc:docMk/>
            <pc:sldMk cId="1907320624" sldId="272"/>
            <ac:spMk id="5" creationId="{44891AA2-1759-4C9C-BDD2-C6F8E9B835FB}"/>
          </ac:spMkLst>
        </pc:spChg>
        <pc:spChg chg="del mod">
          <ac:chgData name="Tanya Riach" userId="aa5591ac-2738-4b48-b99f-df24193c70cd" providerId="ADAL" clId="{CC27B997-BDDC-491C-8571-F049B9713FDC}" dt="2020-08-26T23:53:29.916" v="7"/>
          <ac:spMkLst>
            <pc:docMk/>
            <pc:sldMk cId="1907320624" sldId="272"/>
            <ac:spMk id="8" creationId="{A38BDEB4-37DA-4F7A-8023-7CB8AFD69246}"/>
          </ac:spMkLst>
        </pc:spChg>
      </pc:sldChg>
      <pc:sldChg chg="del">
        <pc:chgData name="Tanya Riach" userId="aa5591ac-2738-4b48-b99f-df24193c70cd" providerId="ADAL" clId="{CC27B997-BDDC-491C-8571-F049B9713FDC}" dt="2020-08-27T00:05:58.960" v="28" actId="2696"/>
        <pc:sldMkLst>
          <pc:docMk/>
          <pc:sldMk cId="667860012" sldId="273"/>
        </pc:sldMkLst>
      </pc:sldChg>
      <pc:sldChg chg="del">
        <pc:chgData name="Tanya Riach" userId="aa5591ac-2738-4b48-b99f-df24193c70cd" providerId="ADAL" clId="{CC27B997-BDDC-491C-8571-F049B9713FDC}" dt="2020-08-27T00:06:02.340" v="32" actId="2696"/>
        <pc:sldMkLst>
          <pc:docMk/>
          <pc:sldMk cId="3713757407" sldId="274"/>
        </pc:sldMkLst>
      </pc:sldChg>
      <pc:sldChg chg="modSp">
        <pc:chgData name="Tanya Riach" userId="aa5591ac-2738-4b48-b99f-df24193c70cd" providerId="ADAL" clId="{CC27B997-BDDC-491C-8571-F049B9713FDC}" dt="2020-08-27T00:10:21.706" v="202" actId="20577"/>
        <pc:sldMkLst>
          <pc:docMk/>
          <pc:sldMk cId="1088722070" sldId="278"/>
        </pc:sldMkLst>
        <pc:spChg chg="mod">
          <ac:chgData name="Tanya Riach" userId="aa5591ac-2738-4b48-b99f-df24193c70cd" providerId="ADAL" clId="{CC27B997-BDDC-491C-8571-F049B9713FDC}" dt="2020-08-27T00:10:19.011" v="201" actId="20577"/>
          <ac:spMkLst>
            <pc:docMk/>
            <pc:sldMk cId="1088722070" sldId="278"/>
            <ac:spMk id="2" creationId="{94E5EA10-6290-4F16-965B-81639DC7D02F}"/>
          </ac:spMkLst>
        </pc:spChg>
        <pc:spChg chg="mod">
          <ac:chgData name="Tanya Riach" userId="aa5591ac-2738-4b48-b99f-df24193c70cd" providerId="ADAL" clId="{CC27B997-BDDC-491C-8571-F049B9713FDC}" dt="2020-08-27T00:10:21.706" v="202" actId="20577"/>
          <ac:spMkLst>
            <pc:docMk/>
            <pc:sldMk cId="1088722070" sldId="278"/>
            <ac:spMk id="3" creationId="{2DFE6A14-1E27-4A4A-9678-5767C82FA6A0}"/>
          </ac:spMkLst>
        </pc:spChg>
      </pc:sldChg>
      <pc:sldChg chg="del">
        <pc:chgData name="Tanya Riach" userId="aa5591ac-2738-4b48-b99f-df24193c70cd" providerId="ADAL" clId="{CC27B997-BDDC-491C-8571-F049B9713FDC}" dt="2020-08-27T00:06:06.424" v="37" actId="2696"/>
        <pc:sldMkLst>
          <pc:docMk/>
          <pc:sldMk cId="261632320" sldId="279"/>
        </pc:sldMkLst>
      </pc:sldChg>
      <pc:sldChg chg="del">
        <pc:chgData name="Tanya Riach" userId="aa5591ac-2738-4b48-b99f-df24193c70cd" providerId="ADAL" clId="{CC27B997-BDDC-491C-8571-F049B9713FDC}" dt="2020-08-26T23:52:53.586" v="0" actId="2696"/>
        <pc:sldMkLst>
          <pc:docMk/>
          <pc:sldMk cId="395259636" sldId="280"/>
        </pc:sldMkLst>
      </pc:sldChg>
      <pc:sldChg chg="del">
        <pc:chgData name="Tanya Riach" userId="aa5591ac-2738-4b48-b99f-df24193c70cd" providerId="ADAL" clId="{CC27B997-BDDC-491C-8571-F049B9713FDC}" dt="2020-08-26T23:53:00.743" v="1" actId="2696"/>
        <pc:sldMkLst>
          <pc:docMk/>
          <pc:sldMk cId="1179883852" sldId="281"/>
        </pc:sldMkLst>
      </pc:sldChg>
      <pc:sldChg chg="modSp">
        <pc:chgData name="Tanya Riach" userId="aa5591ac-2738-4b48-b99f-df24193c70cd" providerId="ADAL" clId="{CC27B997-BDDC-491C-8571-F049B9713FDC}" dt="2020-08-27T00:21:09.126" v="430" actId="27636"/>
        <pc:sldMkLst>
          <pc:docMk/>
          <pc:sldMk cId="4250887448" sldId="283"/>
        </pc:sldMkLst>
        <pc:spChg chg="mod">
          <ac:chgData name="Tanya Riach" userId="aa5591ac-2738-4b48-b99f-df24193c70cd" providerId="ADAL" clId="{CC27B997-BDDC-491C-8571-F049B9713FDC}" dt="2020-08-27T00:21:09.126" v="430" actId="27636"/>
          <ac:spMkLst>
            <pc:docMk/>
            <pc:sldMk cId="4250887448" sldId="283"/>
            <ac:spMk id="8" creationId="{BD03E639-3A35-43B2-ABFC-C951BB276760}"/>
          </ac:spMkLst>
        </pc:spChg>
        <pc:picChg chg="mod">
          <ac:chgData name="Tanya Riach" userId="aa5591ac-2738-4b48-b99f-df24193c70cd" providerId="ADAL" clId="{CC27B997-BDDC-491C-8571-F049B9713FDC}" dt="2020-08-27T00:21:05.321" v="428" actId="1076"/>
          <ac:picMkLst>
            <pc:docMk/>
            <pc:sldMk cId="4250887448" sldId="283"/>
            <ac:picMk id="13" creationId="{11286E5F-24D9-4E28-861F-9C5ACAC8FBC8}"/>
          </ac:picMkLst>
        </pc:picChg>
      </pc:sldChg>
      <pc:sldChg chg="del">
        <pc:chgData name="Tanya Riach" userId="aa5591ac-2738-4b48-b99f-df24193c70cd" providerId="ADAL" clId="{CC27B997-BDDC-491C-8571-F049B9713FDC}" dt="2020-08-27T00:13:08.996" v="203" actId="2696"/>
        <pc:sldMkLst>
          <pc:docMk/>
          <pc:sldMk cId="693062105" sldId="285"/>
        </pc:sldMkLst>
      </pc:sldChg>
      <pc:sldChg chg="del">
        <pc:chgData name="Tanya Riach" userId="aa5591ac-2738-4b48-b99f-df24193c70cd" providerId="ADAL" clId="{CC27B997-BDDC-491C-8571-F049B9713FDC}" dt="2020-08-27T00:13:11.433" v="204" actId="2696"/>
        <pc:sldMkLst>
          <pc:docMk/>
          <pc:sldMk cId="2653734164" sldId="286"/>
        </pc:sldMkLst>
      </pc:sldChg>
      <pc:sldChg chg="del">
        <pc:chgData name="Tanya Riach" userId="aa5591ac-2738-4b48-b99f-df24193c70cd" providerId="ADAL" clId="{CC27B997-BDDC-491C-8571-F049B9713FDC}" dt="2020-08-27T00:13:13.807" v="205" actId="2696"/>
        <pc:sldMkLst>
          <pc:docMk/>
          <pc:sldMk cId="2362022313" sldId="287"/>
        </pc:sldMkLst>
      </pc:sldChg>
      <pc:sldChg chg="modSp add">
        <pc:chgData name="Tanya Riach" userId="aa5591ac-2738-4b48-b99f-df24193c70cd" providerId="ADAL" clId="{CC27B997-BDDC-491C-8571-F049B9713FDC}" dt="2020-08-27T00:10:06.537" v="188" actId="20577"/>
        <pc:sldMkLst>
          <pc:docMk/>
          <pc:sldMk cId="3587458378" sldId="288"/>
        </pc:sldMkLst>
        <pc:spChg chg="mod">
          <ac:chgData name="Tanya Riach" userId="aa5591ac-2738-4b48-b99f-df24193c70cd" providerId="ADAL" clId="{CC27B997-BDDC-491C-8571-F049B9713FDC}" dt="2020-08-27T00:10:06.537" v="188" actId="20577"/>
          <ac:spMkLst>
            <pc:docMk/>
            <pc:sldMk cId="3587458378" sldId="288"/>
            <ac:spMk id="2" creationId="{94E5EA10-6290-4F16-965B-81639DC7D02F}"/>
          </ac:spMkLst>
        </pc:spChg>
        <pc:spChg chg="mod">
          <ac:chgData name="Tanya Riach" userId="aa5591ac-2738-4b48-b99f-df24193c70cd" providerId="ADAL" clId="{CC27B997-BDDC-491C-8571-F049B9713FDC}" dt="2020-08-27T00:09:51.435" v="160" actId="20577"/>
          <ac:spMkLst>
            <pc:docMk/>
            <pc:sldMk cId="3587458378" sldId="288"/>
            <ac:spMk id="3" creationId="{2DFE6A14-1E27-4A4A-9678-5767C82FA6A0}"/>
          </ac:spMkLst>
        </pc:spChg>
      </pc:sldChg>
      <pc:sldChg chg="addSp modSp add">
        <pc:chgData name="Tanya Riach" userId="aa5591ac-2738-4b48-b99f-df24193c70cd" providerId="ADAL" clId="{CC27B997-BDDC-491C-8571-F049B9713FDC}" dt="2020-08-27T00:43:15.724" v="1166" actId="14100"/>
        <pc:sldMkLst>
          <pc:docMk/>
          <pc:sldMk cId="74838266" sldId="289"/>
        </pc:sldMkLst>
        <pc:spChg chg="mod">
          <ac:chgData name="Tanya Riach" userId="aa5591ac-2738-4b48-b99f-df24193c70cd" providerId="ADAL" clId="{CC27B997-BDDC-491C-8571-F049B9713FDC}" dt="2020-08-27T00:43:06.648" v="1164" actId="27636"/>
          <ac:spMkLst>
            <pc:docMk/>
            <pc:sldMk cId="74838266" sldId="289"/>
            <ac:spMk id="3" creationId="{F3B6B7CE-C598-4A41-86C1-3EB907B1ACB2}"/>
          </ac:spMkLst>
        </pc:spChg>
        <pc:spChg chg="mod">
          <ac:chgData name="Tanya Riach" userId="aa5591ac-2738-4b48-b99f-df24193c70cd" providerId="ADAL" clId="{CC27B997-BDDC-491C-8571-F049B9713FDC}" dt="2020-08-27T00:21:46.704" v="450" actId="313"/>
          <ac:spMkLst>
            <pc:docMk/>
            <pc:sldMk cId="74838266" sldId="289"/>
            <ac:spMk id="4" creationId="{7AA37605-B408-4DD6-93FB-284E263CCF6D}"/>
          </ac:spMkLst>
        </pc:spChg>
        <pc:spChg chg="mod">
          <ac:chgData name="Tanya Riach" userId="aa5591ac-2738-4b48-b99f-df24193c70cd" providerId="ADAL" clId="{CC27B997-BDDC-491C-8571-F049B9713FDC}" dt="2020-08-27T00:22:08.895" v="481" actId="20577"/>
          <ac:spMkLst>
            <pc:docMk/>
            <pc:sldMk cId="74838266" sldId="289"/>
            <ac:spMk id="5" creationId="{58F17FE1-5F23-4CF4-B1BE-C7A4B7ACE350}"/>
          </ac:spMkLst>
        </pc:spChg>
        <pc:picChg chg="add mod">
          <ac:chgData name="Tanya Riach" userId="aa5591ac-2738-4b48-b99f-df24193c70cd" providerId="ADAL" clId="{CC27B997-BDDC-491C-8571-F049B9713FDC}" dt="2020-08-27T00:43:15.724" v="1166" actId="14100"/>
          <ac:picMkLst>
            <pc:docMk/>
            <pc:sldMk cId="74838266" sldId="289"/>
            <ac:picMk id="7" creationId="{7B9B6BF4-358B-49D4-9FB0-F24C8C5C2650}"/>
          </ac:picMkLst>
        </pc:picChg>
      </pc:sldChg>
      <pc:sldChg chg="add del">
        <pc:chgData name="Tanya Riach" userId="aa5591ac-2738-4b48-b99f-df24193c70cd" providerId="ADAL" clId="{CC27B997-BDDC-491C-8571-F049B9713FDC}" dt="2020-08-27T00:20:23.232" v="423" actId="2696"/>
        <pc:sldMkLst>
          <pc:docMk/>
          <pc:sldMk cId="2295888214" sldId="289"/>
        </pc:sldMkLst>
      </pc:sldChg>
      <pc:sldChg chg="addSp delSp modSp add">
        <pc:chgData name="Tanya Riach" userId="aa5591ac-2738-4b48-b99f-df24193c70cd" providerId="ADAL" clId="{CC27B997-BDDC-491C-8571-F049B9713FDC}" dt="2020-08-27T01:29:04.861" v="1882" actId="20577"/>
        <pc:sldMkLst>
          <pc:docMk/>
          <pc:sldMk cId="2323890723" sldId="292"/>
        </pc:sldMkLst>
        <pc:spChg chg="mod">
          <ac:chgData name="Tanya Riach" userId="aa5591ac-2738-4b48-b99f-df24193c70cd" providerId="ADAL" clId="{CC27B997-BDDC-491C-8571-F049B9713FDC}" dt="2020-08-27T01:29:04.861" v="1882" actId="20577"/>
          <ac:spMkLst>
            <pc:docMk/>
            <pc:sldMk cId="2323890723" sldId="292"/>
            <ac:spMk id="3" creationId="{4571A9EA-6FCC-48EB-8F38-4B88618C334C}"/>
          </ac:spMkLst>
        </pc:spChg>
        <pc:spChg chg="mod">
          <ac:chgData name="Tanya Riach" userId="aa5591ac-2738-4b48-b99f-df24193c70cd" providerId="ADAL" clId="{CC27B997-BDDC-491C-8571-F049B9713FDC}" dt="2020-08-27T01:16:42.877" v="1622" actId="20577"/>
          <ac:spMkLst>
            <pc:docMk/>
            <pc:sldMk cId="2323890723" sldId="292"/>
            <ac:spMk id="4" creationId="{0E9AC621-C6F6-4E73-8F72-94C7D552611D}"/>
          </ac:spMkLst>
        </pc:spChg>
        <pc:spChg chg="mod">
          <ac:chgData name="Tanya Riach" userId="aa5591ac-2738-4b48-b99f-df24193c70cd" providerId="ADAL" clId="{CC27B997-BDDC-491C-8571-F049B9713FDC}" dt="2020-08-27T00:45:38.978" v="1211" actId="20577"/>
          <ac:spMkLst>
            <pc:docMk/>
            <pc:sldMk cId="2323890723" sldId="292"/>
            <ac:spMk id="5" creationId="{5DDD9663-2C47-4E5F-A52D-AAF5848B6EC6}"/>
          </ac:spMkLst>
        </pc:spChg>
        <pc:spChg chg="add del mod">
          <ac:chgData name="Tanya Riach" userId="aa5591ac-2738-4b48-b99f-df24193c70cd" providerId="ADAL" clId="{CC27B997-BDDC-491C-8571-F049B9713FDC}" dt="2020-08-27T00:44:38.022" v="1170" actId="478"/>
          <ac:spMkLst>
            <pc:docMk/>
            <pc:sldMk cId="2323890723" sldId="292"/>
            <ac:spMk id="7" creationId="{2DDAC1A0-41E6-4727-9A20-60492AE18DFA}"/>
          </ac:spMkLst>
        </pc:spChg>
        <pc:picChg chg="add mod">
          <ac:chgData name="Tanya Riach" userId="aa5591ac-2738-4b48-b99f-df24193c70cd" providerId="ADAL" clId="{CC27B997-BDDC-491C-8571-F049B9713FDC}" dt="2020-08-27T00:51:38.842" v="1555" actId="14100"/>
          <ac:picMkLst>
            <pc:docMk/>
            <pc:sldMk cId="2323890723" sldId="292"/>
            <ac:picMk id="8" creationId="{E6A906BA-0CDB-444D-843E-77387D2B2543}"/>
          </ac:picMkLst>
        </pc:picChg>
      </pc:sldChg>
      <pc:sldChg chg="addSp modSp add">
        <pc:chgData name="Tanya Riach" userId="aa5591ac-2738-4b48-b99f-df24193c70cd" providerId="ADAL" clId="{CC27B997-BDDC-491C-8571-F049B9713FDC}" dt="2020-08-27T01:04:57.181" v="1616" actId="20577"/>
        <pc:sldMkLst>
          <pc:docMk/>
          <pc:sldMk cId="2906296675" sldId="293"/>
        </pc:sldMkLst>
        <pc:spChg chg="mod">
          <ac:chgData name="Tanya Riach" userId="aa5591ac-2738-4b48-b99f-df24193c70cd" providerId="ADAL" clId="{CC27B997-BDDC-491C-8571-F049B9713FDC}" dt="2020-08-27T01:04:57.181" v="1616" actId="20577"/>
          <ac:spMkLst>
            <pc:docMk/>
            <pc:sldMk cId="2906296675" sldId="293"/>
            <ac:spMk id="3" creationId="{F3D68DF5-6414-443E-858A-0C8FCC91FA19}"/>
          </ac:spMkLst>
        </pc:spChg>
        <pc:spChg chg="mod">
          <ac:chgData name="Tanya Riach" userId="aa5591ac-2738-4b48-b99f-df24193c70cd" providerId="ADAL" clId="{CC27B997-BDDC-491C-8571-F049B9713FDC}" dt="2020-08-27T00:52:31.202" v="1586" actId="20577"/>
          <ac:spMkLst>
            <pc:docMk/>
            <pc:sldMk cId="2906296675" sldId="293"/>
            <ac:spMk id="4" creationId="{7DC63C7C-8891-4FE7-991F-0C65108BF836}"/>
          </ac:spMkLst>
        </pc:spChg>
        <pc:spChg chg="mod">
          <ac:chgData name="Tanya Riach" userId="aa5591ac-2738-4b48-b99f-df24193c70cd" providerId="ADAL" clId="{CC27B997-BDDC-491C-8571-F049B9713FDC}" dt="2020-08-27T00:52:37.880" v="1602" actId="20577"/>
          <ac:spMkLst>
            <pc:docMk/>
            <pc:sldMk cId="2906296675" sldId="293"/>
            <ac:spMk id="5" creationId="{9F55B583-A0AA-4BE5-9A5C-B6B588627828}"/>
          </ac:spMkLst>
        </pc:spChg>
        <pc:picChg chg="add mod">
          <ac:chgData name="Tanya Riach" userId="aa5591ac-2738-4b48-b99f-df24193c70cd" providerId="ADAL" clId="{CC27B997-BDDC-491C-8571-F049B9713FDC}" dt="2020-08-27T00:55:06.669" v="1605" actId="1076"/>
          <ac:picMkLst>
            <pc:docMk/>
            <pc:sldMk cId="2906296675" sldId="293"/>
            <ac:picMk id="7" creationId="{13ABE953-EE84-46DA-86DF-C57E18A0744E}"/>
          </ac:picMkLst>
        </pc:picChg>
      </pc:sldChg>
      <pc:sldChg chg="modSp add">
        <pc:chgData name="Tanya Riach" userId="aa5591ac-2738-4b48-b99f-df24193c70cd" providerId="ADAL" clId="{CC27B997-BDDC-491C-8571-F049B9713FDC}" dt="2020-08-27T02:01:05.670" v="1887" actId="20577"/>
        <pc:sldMkLst>
          <pc:docMk/>
          <pc:sldMk cId="2783383219" sldId="294"/>
        </pc:sldMkLst>
        <pc:spChg chg="mod">
          <ac:chgData name="Tanya Riach" userId="aa5591ac-2738-4b48-b99f-df24193c70cd" providerId="ADAL" clId="{CC27B997-BDDC-491C-8571-F049B9713FDC}" dt="2020-08-27T02:01:05.670" v="1887" actId="20577"/>
          <ac:spMkLst>
            <pc:docMk/>
            <pc:sldMk cId="2783383219" sldId="294"/>
            <ac:spMk id="5" creationId="{1EABF6B7-C324-41D1-B92B-7391D7F1F80A}"/>
          </ac:spMkLst>
        </pc:spChg>
      </pc:sldChg>
      <pc:sldChg chg="modSp add">
        <pc:chgData name="Tanya Riach" userId="aa5591ac-2738-4b48-b99f-df24193c70cd" providerId="ADAL" clId="{CC27B997-BDDC-491C-8571-F049B9713FDC}" dt="2020-08-27T02:01:15.689" v="1891" actId="20577"/>
        <pc:sldMkLst>
          <pc:docMk/>
          <pc:sldMk cId="2837763794" sldId="295"/>
        </pc:sldMkLst>
        <pc:spChg chg="mod">
          <ac:chgData name="Tanya Riach" userId="aa5591ac-2738-4b48-b99f-df24193c70cd" providerId="ADAL" clId="{CC27B997-BDDC-491C-8571-F049B9713FDC}" dt="2020-08-27T02:01:15.689" v="1891" actId="20577"/>
          <ac:spMkLst>
            <pc:docMk/>
            <pc:sldMk cId="2837763794" sldId="295"/>
            <ac:spMk id="5" creationId="{29135E9E-C056-4C61-8BE5-F5CE1528E46B}"/>
          </ac:spMkLst>
        </pc:spChg>
      </pc:sldChg>
      <pc:sldChg chg="modSp add">
        <pc:chgData name="Tanya Riach" userId="aa5591ac-2738-4b48-b99f-df24193c70cd" providerId="ADAL" clId="{CC27B997-BDDC-491C-8571-F049B9713FDC}" dt="2020-08-27T02:01:42.729" v="1928" actId="20577"/>
        <pc:sldMkLst>
          <pc:docMk/>
          <pc:sldMk cId="3320752726" sldId="296"/>
        </pc:sldMkLst>
        <pc:spChg chg="mod">
          <ac:chgData name="Tanya Riach" userId="aa5591ac-2738-4b48-b99f-df24193c70cd" providerId="ADAL" clId="{CC27B997-BDDC-491C-8571-F049B9713FDC}" dt="2020-08-27T02:01:42.729" v="1928" actId="20577"/>
          <ac:spMkLst>
            <pc:docMk/>
            <pc:sldMk cId="3320752726" sldId="296"/>
            <ac:spMk id="3" creationId="{92D84ADD-32EB-484D-9325-102D30B47DD4}"/>
          </ac:spMkLst>
        </pc:spChg>
        <pc:spChg chg="mod">
          <ac:chgData name="Tanya Riach" userId="aa5591ac-2738-4b48-b99f-df24193c70cd" providerId="ADAL" clId="{CC27B997-BDDC-491C-8571-F049B9713FDC}" dt="2020-08-27T02:01:31.199" v="1899" actId="20577"/>
          <ac:spMkLst>
            <pc:docMk/>
            <pc:sldMk cId="3320752726" sldId="296"/>
            <ac:spMk id="5" creationId="{E502AB06-D7CC-40A1-997A-6394B4449E2D}"/>
          </ac:spMkLst>
        </pc:spChg>
      </pc:sldChg>
      <pc:sldChg chg="modSp add">
        <pc:chgData name="Tanya Riach" userId="aa5591ac-2738-4b48-b99f-df24193c70cd" providerId="ADAL" clId="{CC27B997-BDDC-491C-8571-F049B9713FDC}" dt="2020-08-27T02:02:09.398" v="1942" actId="20577"/>
        <pc:sldMkLst>
          <pc:docMk/>
          <pc:sldMk cId="3165281800" sldId="297"/>
        </pc:sldMkLst>
        <pc:spChg chg="mod">
          <ac:chgData name="Tanya Riach" userId="aa5591ac-2738-4b48-b99f-df24193c70cd" providerId="ADAL" clId="{CC27B997-BDDC-491C-8571-F049B9713FDC}" dt="2020-08-27T02:02:09.398" v="1942" actId="20577"/>
          <ac:spMkLst>
            <pc:docMk/>
            <pc:sldMk cId="3165281800" sldId="297"/>
            <ac:spMk id="5" creationId="{4F67920D-95E6-4C00-B38E-8234CD8962C7}"/>
          </ac:spMkLst>
        </pc:spChg>
      </pc:sldChg>
      <pc:sldChg chg="modSp add">
        <pc:chgData name="Tanya Riach" userId="aa5591ac-2738-4b48-b99f-df24193c70cd" providerId="ADAL" clId="{CC27B997-BDDC-491C-8571-F049B9713FDC}" dt="2020-08-27T02:02:52.238" v="1949" actId="20577"/>
        <pc:sldMkLst>
          <pc:docMk/>
          <pc:sldMk cId="1707809923" sldId="298"/>
        </pc:sldMkLst>
        <pc:spChg chg="mod">
          <ac:chgData name="Tanya Riach" userId="aa5591ac-2738-4b48-b99f-df24193c70cd" providerId="ADAL" clId="{CC27B997-BDDC-491C-8571-F049B9713FDC}" dt="2020-08-27T02:02:52.238" v="1949" actId="20577"/>
          <ac:spMkLst>
            <pc:docMk/>
            <pc:sldMk cId="1707809923" sldId="298"/>
            <ac:spMk id="5" creationId="{A78128CB-2114-4E81-8795-19D21EB60A61}"/>
          </ac:spMkLst>
        </pc:spChg>
      </pc:sldChg>
      <pc:sldMasterChg chg="delSldLayout">
        <pc:chgData name="Tanya Riach" userId="aa5591ac-2738-4b48-b99f-df24193c70cd" providerId="ADAL" clId="{CC27B997-BDDC-491C-8571-F049B9713FDC}" dt="2020-08-27T00:06:05.209" v="36" actId="2696"/>
        <pc:sldMasterMkLst>
          <pc:docMk/>
          <pc:sldMasterMk cId="3003354775" sldId="2147483660"/>
        </pc:sldMasterMkLst>
        <pc:sldLayoutChg chg="del">
          <pc:chgData name="Tanya Riach" userId="aa5591ac-2738-4b48-b99f-df24193c70cd" providerId="ADAL" clId="{CC27B997-BDDC-491C-8571-F049B9713FDC}" dt="2020-08-26T23:53:00.746" v="2" actId="2696"/>
          <pc:sldLayoutMkLst>
            <pc:docMk/>
            <pc:sldMasterMk cId="3003354775" sldId="2147483660"/>
            <pc:sldLayoutMk cId="4106497037" sldId="2147483677"/>
          </pc:sldLayoutMkLst>
        </pc:sldLayoutChg>
        <pc:sldLayoutChg chg="del">
          <pc:chgData name="Tanya Riach" userId="aa5591ac-2738-4b48-b99f-df24193c70cd" providerId="ADAL" clId="{CC27B997-BDDC-491C-8571-F049B9713FDC}" dt="2020-08-27T00:05:59.887" v="31" actId="2696"/>
          <pc:sldLayoutMkLst>
            <pc:docMk/>
            <pc:sldMasterMk cId="3003354775" sldId="2147483660"/>
            <pc:sldLayoutMk cId="4130081107" sldId="2147483678"/>
          </pc:sldLayoutMkLst>
        </pc:sldLayoutChg>
        <pc:sldLayoutChg chg="del">
          <pc:chgData name="Tanya Riach" userId="aa5591ac-2738-4b48-b99f-df24193c70cd" providerId="ADAL" clId="{CC27B997-BDDC-491C-8571-F049B9713FDC}" dt="2020-08-27T00:06:05.209" v="36" actId="2696"/>
          <pc:sldLayoutMkLst>
            <pc:docMk/>
            <pc:sldMasterMk cId="3003354775" sldId="2147483660"/>
            <pc:sldLayoutMk cId="3552088660" sldId="2147483679"/>
          </pc:sldLayoutMkLst>
        </pc:sldLayoutChg>
      </pc:sldMasterChg>
    </pc:docChg>
  </pc:docChgLst>
  <pc:docChgLst>
    <pc:chgData name="Kath" userId="a33700be-bfc5-48b5-9cb8-18c72aae18f7" providerId="ADAL" clId="{E14DC660-4CD9-445C-A6C3-BAE742F54CF0}"/>
    <pc:docChg chg="undo redo custSel mod addSld delSld modSld sldOrd">
      <pc:chgData name="Kath" userId="a33700be-bfc5-48b5-9cb8-18c72aae18f7" providerId="ADAL" clId="{E14DC660-4CD9-445C-A6C3-BAE742F54CF0}" dt="2020-08-28T00:16:56.838" v="4068" actId="20577"/>
      <pc:docMkLst>
        <pc:docMk/>
      </pc:docMkLst>
      <pc:sldChg chg="modSp">
        <pc:chgData name="Kath" userId="a33700be-bfc5-48b5-9cb8-18c72aae18f7" providerId="ADAL" clId="{E14DC660-4CD9-445C-A6C3-BAE742F54CF0}" dt="2020-08-27T00:10:25.647" v="107" actId="20577"/>
        <pc:sldMkLst>
          <pc:docMk/>
          <pc:sldMk cId="2314083110" sldId="267"/>
        </pc:sldMkLst>
        <pc:spChg chg="mod">
          <ac:chgData name="Kath" userId="a33700be-bfc5-48b5-9cb8-18c72aae18f7" providerId="ADAL" clId="{E14DC660-4CD9-445C-A6C3-BAE742F54CF0}" dt="2020-08-27T00:10:25.647" v="107" actId="20577"/>
          <ac:spMkLst>
            <pc:docMk/>
            <pc:sldMk cId="2314083110" sldId="267"/>
            <ac:spMk id="2" creationId="{B57B9C18-1AF7-4D9C-A028-1D0E570E6754}"/>
          </ac:spMkLst>
        </pc:spChg>
        <pc:spChg chg="mod">
          <ac:chgData name="Kath" userId="a33700be-bfc5-48b5-9cb8-18c72aae18f7" providerId="ADAL" clId="{E14DC660-4CD9-445C-A6C3-BAE742F54CF0}" dt="2020-08-27T00:05:57.097" v="21" actId="20577"/>
          <ac:spMkLst>
            <pc:docMk/>
            <pc:sldMk cId="2314083110" sldId="267"/>
            <ac:spMk id="3" creationId="{F2EF174F-42FC-4487-AE2D-5BA310676DBF}"/>
          </ac:spMkLst>
        </pc:spChg>
      </pc:sldChg>
      <pc:sldChg chg="delSp modSp">
        <pc:chgData name="Kath" userId="a33700be-bfc5-48b5-9cb8-18c72aae18f7" providerId="ADAL" clId="{E14DC660-4CD9-445C-A6C3-BAE742F54CF0}" dt="2020-08-27T00:11:18.687" v="128" actId="1037"/>
        <pc:sldMkLst>
          <pc:docMk/>
          <pc:sldMk cId="937460319" sldId="271"/>
        </pc:sldMkLst>
        <pc:spChg chg="mod">
          <ac:chgData name="Kath" userId="a33700be-bfc5-48b5-9cb8-18c72aae18f7" providerId="ADAL" clId="{E14DC660-4CD9-445C-A6C3-BAE742F54CF0}" dt="2020-08-27T00:11:18.687" v="128" actId="1037"/>
          <ac:spMkLst>
            <pc:docMk/>
            <pc:sldMk cId="937460319" sldId="271"/>
            <ac:spMk id="2" creationId="{8380CC3B-F4C4-4BF2-BCAE-1B87ABCC4024}"/>
          </ac:spMkLst>
        </pc:spChg>
        <pc:spChg chg="mod">
          <ac:chgData name="Kath" userId="a33700be-bfc5-48b5-9cb8-18c72aae18f7" providerId="ADAL" clId="{E14DC660-4CD9-445C-A6C3-BAE742F54CF0}" dt="2020-08-27T00:11:02.081" v="125" actId="20577"/>
          <ac:spMkLst>
            <pc:docMk/>
            <pc:sldMk cId="937460319" sldId="271"/>
            <ac:spMk id="4" creationId="{0D3B2F6C-5757-47F2-8A2D-73A67413F0EC}"/>
          </ac:spMkLst>
        </pc:spChg>
        <pc:grpChg chg="del">
          <ac:chgData name="Kath" userId="a33700be-bfc5-48b5-9cb8-18c72aae18f7" providerId="ADAL" clId="{E14DC660-4CD9-445C-A6C3-BAE742F54CF0}" dt="2020-08-27T00:11:14.859" v="126" actId="478"/>
          <ac:grpSpMkLst>
            <pc:docMk/>
            <pc:sldMk cId="937460319" sldId="271"/>
            <ac:grpSpMk id="11" creationId="{5AC606F4-A32E-413E-9F1B-16086FF71245}"/>
          </ac:grpSpMkLst>
        </pc:grpChg>
      </pc:sldChg>
      <pc:sldChg chg="delSp">
        <pc:chgData name="Kath" userId="a33700be-bfc5-48b5-9cb8-18c72aae18f7" providerId="ADAL" clId="{E14DC660-4CD9-445C-A6C3-BAE742F54CF0}" dt="2020-08-27T00:10:41.554" v="108" actId="478"/>
        <pc:sldMkLst>
          <pc:docMk/>
          <pc:sldMk cId="1907320624" sldId="272"/>
        </pc:sldMkLst>
        <pc:picChg chg="del">
          <ac:chgData name="Kath" userId="a33700be-bfc5-48b5-9cb8-18c72aae18f7" providerId="ADAL" clId="{E14DC660-4CD9-445C-A6C3-BAE742F54CF0}" dt="2020-08-27T00:10:41.554" v="108" actId="478"/>
          <ac:picMkLst>
            <pc:docMk/>
            <pc:sldMk cId="1907320624" sldId="272"/>
            <ac:picMk id="6" creationId="{1B8E42C8-5789-43D6-9AD7-A33B34DC43B0}"/>
          </ac:picMkLst>
        </pc:picChg>
      </pc:sldChg>
      <pc:sldChg chg="addSp delSp modSp del">
        <pc:chgData name="Kath" userId="a33700be-bfc5-48b5-9cb8-18c72aae18f7" providerId="ADAL" clId="{E14DC660-4CD9-445C-A6C3-BAE742F54CF0}" dt="2020-08-27T11:40:09.805" v="3105" actId="2696"/>
        <pc:sldMkLst>
          <pc:docMk/>
          <pc:sldMk cId="2750437006" sldId="276"/>
        </pc:sldMkLst>
        <pc:spChg chg="mod">
          <ac:chgData name="Kath" userId="a33700be-bfc5-48b5-9cb8-18c72aae18f7" providerId="ADAL" clId="{E14DC660-4CD9-445C-A6C3-BAE742F54CF0}" dt="2020-08-27T11:12:32.628" v="2105" actId="20577"/>
          <ac:spMkLst>
            <pc:docMk/>
            <pc:sldMk cId="2750437006" sldId="276"/>
            <ac:spMk id="8" creationId="{07D1355D-9C52-4021-A86D-34C07889CE8A}"/>
          </ac:spMkLst>
        </pc:spChg>
        <pc:spChg chg="mod">
          <ac:chgData name="Kath" userId="a33700be-bfc5-48b5-9cb8-18c72aae18f7" providerId="ADAL" clId="{E14DC660-4CD9-445C-A6C3-BAE742F54CF0}" dt="2020-08-27T09:38:26.461" v="874" actId="27636"/>
          <ac:spMkLst>
            <pc:docMk/>
            <pc:sldMk cId="2750437006" sldId="276"/>
            <ac:spMk id="9" creationId="{DDE667C7-E032-4D93-9DA9-CFE2DFAD4E0A}"/>
          </ac:spMkLst>
        </pc:spChg>
        <pc:spChg chg="mod">
          <ac:chgData name="Kath" userId="a33700be-bfc5-48b5-9cb8-18c72aae18f7" providerId="ADAL" clId="{E14DC660-4CD9-445C-A6C3-BAE742F54CF0}" dt="2020-08-27T00:22:52.244" v="725" actId="6549"/>
          <ac:spMkLst>
            <pc:docMk/>
            <pc:sldMk cId="2750437006" sldId="276"/>
            <ac:spMk id="10" creationId="{79D80443-0FB3-470B-9EE3-4D1E6D2E11BF}"/>
          </ac:spMkLst>
        </pc:spChg>
        <pc:spChg chg="mod">
          <ac:chgData name="Kath" userId="a33700be-bfc5-48b5-9cb8-18c72aae18f7" providerId="ADAL" clId="{E14DC660-4CD9-445C-A6C3-BAE742F54CF0}" dt="2020-08-27T00:25:02.724" v="850" actId="20577"/>
          <ac:spMkLst>
            <pc:docMk/>
            <pc:sldMk cId="2750437006" sldId="276"/>
            <ac:spMk id="11" creationId="{C51AB4BB-893B-4CD4-A9F3-211434111FEB}"/>
          </ac:spMkLst>
        </pc:spChg>
        <pc:spChg chg="add mod">
          <ac:chgData name="Kath" userId="a33700be-bfc5-48b5-9cb8-18c72aae18f7" providerId="ADAL" clId="{E14DC660-4CD9-445C-A6C3-BAE742F54CF0}" dt="2020-08-27T11:12:28.990" v="2104" actId="478"/>
          <ac:spMkLst>
            <pc:docMk/>
            <pc:sldMk cId="2750437006" sldId="276"/>
            <ac:spMk id="15" creationId="{CA9095DE-31EC-4714-8836-49FD3C6A44C3}"/>
          </ac:spMkLst>
        </pc:spChg>
        <pc:picChg chg="del">
          <ac:chgData name="Kath" userId="a33700be-bfc5-48b5-9cb8-18c72aae18f7" providerId="ADAL" clId="{E14DC660-4CD9-445C-A6C3-BAE742F54CF0}" dt="2020-08-27T00:28:07.832" v="854" actId="478"/>
          <ac:picMkLst>
            <pc:docMk/>
            <pc:sldMk cId="2750437006" sldId="276"/>
            <ac:picMk id="2" creationId="{4377973D-5BE0-4721-AF1C-158272EF07CE}"/>
          </ac:picMkLst>
        </pc:picChg>
        <pc:picChg chg="add del mod">
          <ac:chgData name="Kath" userId="a33700be-bfc5-48b5-9cb8-18c72aae18f7" providerId="ADAL" clId="{E14DC660-4CD9-445C-A6C3-BAE742F54CF0}" dt="2020-08-27T00:39:03.149" v="872" actId="478"/>
          <ac:picMkLst>
            <pc:docMk/>
            <pc:sldMk cId="2750437006" sldId="276"/>
            <ac:picMk id="13" creationId="{8533562B-C762-4D4F-9A35-2AF74C2E0D39}"/>
          </ac:picMkLst>
        </pc:picChg>
        <pc:picChg chg="del">
          <ac:chgData name="Kath" userId="a33700be-bfc5-48b5-9cb8-18c72aae18f7" providerId="ADAL" clId="{E14DC660-4CD9-445C-A6C3-BAE742F54CF0}" dt="2020-08-27T11:12:28.990" v="2104" actId="478"/>
          <ac:picMkLst>
            <pc:docMk/>
            <pc:sldMk cId="2750437006" sldId="276"/>
            <ac:picMk id="18" creationId="{2FDBDDB7-22CB-48AC-AD83-19FFFD446F98}"/>
          </ac:picMkLst>
        </pc:picChg>
        <pc:picChg chg="add mod">
          <ac:chgData name="Kath" userId="a33700be-bfc5-48b5-9cb8-18c72aae18f7" providerId="ADAL" clId="{E14DC660-4CD9-445C-A6C3-BAE742F54CF0}" dt="2020-08-27T00:28:14.545" v="855" actId="14100"/>
          <ac:picMkLst>
            <pc:docMk/>
            <pc:sldMk cId="2750437006" sldId="276"/>
            <ac:picMk id="1026" creationId="{10A90AF9-B513-4EC0-A12C-DFAE4BF6BF97}"/>
          </ac:picMkLst>
        </pc:picChg>
      </pc:sldChg>
      <pc:sldChg chg="delSp">
        <pc:chgData name="Kath" userId="a33700be-bfc5-48b5-9cb8-18c72aae18f7" providerId="ADAL" clId="{E14DC660-4CD9-445C-A6C3-BAE742F54CF0}" dt="2020-08-27T00:10:44.911" v="109" actId="478"/>
        <pc:sldMkLst>
          <pc:docMk/>
          <pc:sldMk cId="1088722070" sldId="278"/>
        </pc:sldMkLst>
        <pc:picChg chg="del">
          <ac:chgData name="Kath" userId="a33700be-bfc5-48b5-9cb8-18c72aae18f7" providerId="ADAL" clId="{E14DC660-4CD9-445C-A6C3-BAE742F54CF0}" dt="2020-08-27T00:10:44.911" v="109" actId="478"/>
          <ac:picMkLst>
            <pc:docMk/>
            <pc:sldMk cId="1088722070" sldId="278"/>
            <ac:picMk id="5" creationId="{C4700504-F23B-4684-B24C-3151047AAE78}"/>
          </ac:picMkLst>
        </pc:picChg>
      </pc:sldChg>
      <pc:sldChg chg="modSp">
        <pc:chgData name="Kath" userId="a33700be-bfc5-48b5-9cb8-18c72aae18f7" providerId="ADAL" clId="{E14DC660-4CD9-445C-A6C3-BAE742F54CF0}" dt="2020-08-27T09:38:26.757" v="876" actId="27636"/>
        <pc:sldMkLst>
          <pc:docMk/>
          <pc:sldMk cId="4250887448" sldId="283"/>
        </pc:sldMkLst>
        <pc:spChg chg="mod">
          <ac:chgData name="Kath" userId="a33700be-bfc5-48b5-9cb8-18c72aae18f7" providerId="ADAL" clId="{E14DC660-4CD9-445C-A6C3-BAE742F54CF0}" dt="2020-08-27T09:38:26.724" v="875" actId="27636"/>
          <ac:spMkLst>
            <pc:docMk/>
            <pc:sldMk cId="4250887448" sldId="283"/>
            <ac:spMk id="9" creationId="{9251ABB4-B3CF-4DC4-87AB-3708EB452F6D}"/>
          </ac:spMkLst>
        </pc:spChg>
        <pc:spChg chg="mod">
          <ac:chgData name="Kath" userId="a33700be-bfc5-48b5-9cb8-18c72aae18f7" providerId="ADAL" clId="{E14DC660-4CD9-445C-A6C3-BAE742F54CF0}" dt="2020-08-27T09:38:26.757" v="876" actId="27636"/>
          <ac:spMkLst>
            <pc:docMk/>
            <pc:sldMk cId="4250887448" sldId="283"/>
            <ac:spMk id="10" creationId="{CECBA38F-5419-4803-B036-F34901B0F9AA}"/>
          </ac:spMkLst>
        </pc:spChg>
      </pc:sldChg>
      <pc:sldChg chg="delSp">
        <pc:chgData name="Kath" userId="a33700be-bfc5-48b5-9cb8-18c72aae18f7" providerId="ADAL" clId="{E14DC660-4CD9-445C-A6C3-BAE742F54CF0}" dt="2020-08-27T00:10:49.181" v="110" actId="478"/>
        <pc:sldMkLst>
          <pc:docMk/>
          <pc:sldMk cId="3587458378" sldId="288"/>
        </pc:sldMkLst>
        <pc:picChg chg="del">
          <ac:chgData name="Kath" userId="a33700be-bfc5-48b5-9cb8-18c72aae18f7" providerId="ADAL" clId="{E14DC660-4CD9-445C-A6C3-BAE742F54CF0}" dt="2020-08-27T00:10:49.181" v="110" actId="478"/>
          <ac:picMkLst>
            <pc:docMk/>
            <pc:sldMk cId="3587458378" sldId="288"/>
            <ac:picMk id="5" creationId="{C4700504-F23B-4684-B24C-3151047AAE78}"/>
          </ac:picMkLst>
        </pc:picChg>
      </pc:sldChg>
      <pc:sldChg chg="addSp delSp add">
        <pc:chgData name="Kath" userId="a33700be-bfc5-48b5-9cb8-18c72aae18f7" providerId="ADAL" clId="{E14DC660-4CD9-445C-A6C3-BAE742F54CF0}" dt="2020-08-27T00:33:37" v="859"/>
        <pc:sldMkLst>
          <pc:docMk/>
          <pc:sldMk cId="2633303281" sldId="290"/>
        </pc:sldMkLst>
        <pc:picChg chg="add del">
          <ac:chgData name="Kath" userId="a33700be-bfc5-48b5-9cb8-18c72aae18f7" providerId="ADAL" clId="{E14DC660-4CD9-445C-A6C3-BAE742F54CF0}" dt="2020-08-27T00:33:37" v="859"/>
          <ac:picMkLst>
            <pc:docMk/>
            <pc:sldMk cId="2633303281" sldId="290"/>
            <ac:picMk id="4" creationId="{D07BF6C8-6EB7-40F4-A34A-9708766DBF71}"/>
          </ac:picMkLst>
        </pc:picChg>
      </pc:sldChg>
      <pc:sldChg chg="addSp delSp modSp add mod modClrScheme chgLayout">
        <pc:chgData name="Kath" userId="a33700be-bfc5-48b5-9cb8-18c72aae18f7" providerId="ADAL" clId="{E14DC660-4CD9-445C-A6C3-BAE742F54CF0}" dt="2020-08-27T00:33:57.066" v="865" actId="26606"/>
        <pc:sldMkLst>
          <pc:docMk/>
          <pc:sldMk cId="541836283" sldId="291"/>
        </pc:sldMkLst>
        <pc:spChg chg="del mod">
          <ac:chgData name="Kath" userId="a33700be-bfc5-48b5-9cb8-18c72aae18f7" providerId="ADAL" clId="{E14DC660-4CD9-445C-A6C3-BAE742F54CF0}" dt="2020-08-27T00:33:43.301" v="861" actId="478"/>
          <ac:spMkLst>
            <pc:docMk/>
            <pc:sldMk cId="541836283" sldId="291"/>
            <ac:spMk id="2" creationId="{62A1B718-00F8-4039-A9DF-74DC57C34EC7}"/>
          </ac:spMkLst>
        </pc:spChg>
        <pc:spChg chg="del">
          <ac:chgData name="Kath" userId="a33700be-bfc5-48b5-9cb8-18c72aae18f7" providerId="ADAL" clId="{E14DC660-4CD9-445C-A6C3-BAE742F54CF0}" dt="2020-08-27T00:33:57.066" v="865" actId="26606"/>
          <ac:spMkLst>
            <pc:docMk/>
            <pc:sldMk cId="541836283" sldId="291"/>
            <ac:spMk id="3" creationId="{4AEA1283-1A5E-44E8-B99B-D84142A3519F}"/>
          </ac:spMkLst>
        </pc:spChg>
        <pc:spChg chg="del">
          <ac:chgData name="Kath" userId="a33700be-bfc5-48b5-9cb8-18c72aae18f7" providerId="ADAL" clId="{E14DC660-4CD9-445C-A6C3-BAE742F54CF0}" dt="2020-08-27T00:33:57.066" v="865" actId="26606"/>
          <ac:spMkLst>
            <pc:docMk/>
            <pc:sldMk cId="541836283" sldId="291"/>
            <ac:spMk id="4" creationId="{D2F1FE14-41D2-4710-AC80-75306477C2F9}"/>
          </ac:spMkLst>
        </pc:spChg>
        <pc:spChg chg="mod ord">
          <ac:chgData name="Kath" userId="a33700be-bfc5-48b5-9cb8-18c72aae18f7" providerId="ADAL" clId="{E14DC660-4CD9-445C-A6C3-BAE742F54CF0}" dt="2020-08-27T00:33:57.066" v="865" actId="26606"/>
          <ac:spMkLst>
            <pc:docMk/>
            <pc:sldMk cId="541836283" sldId="291"/>
            <ac:spMk id="5" creationId="{ADD7CC71-F77A-4F5D-A2CF-3676518B1311}"/>
          </ac:spMkLst>
        </pc:spChg>
        <pc:picChg chg="add mod">
          <ac:chgData name="Kath" userId="a33700be-bfc5-48b5-9cb8-18c72aae18f7" providerId="ADAL" clId="{E14DC660-4CD9-445C-A6C3-BAE742F54CF0}" dt="2020-08-27T00:33:57.066" v="865" actId="26606"/>
          <ac:picMkLst>
            <pc:docMk/>
            <pc:sldMk cId="541836283" sldId="291"/>
            <ac:picMk id="6" creationId="{68A8C103-6E68-4824-BDA2-0796BA19A283}"/>
          </ac:picMkLst>
        </pc:picChg>
      </pc:sldChg>
      <pc:sldChg chg="del">
        <pc:chgData name="Kath" userId="a33700be-bfc5-48b5-9cb8-18c72aae18f7" providerId="ADAL" clId="{E14DC660-4CD9-445C-A6C3-BAE742F54CF0}" dt="2020-08-28T00:12:17.927" v="3726" actId="2696"/>
        <pc:sldMkLst>
          <pc:docMk/>
          <pc:sldMk cId="2783383219" sldId="294"/>
        </pc:sldMkLst>
      </pc:sldChg>
      <pc:sldChg chg="modSp">
        <pc:chgData name="Kath" userId="a33700be-bfc5-48b5-9cb8-18c72aae18f7" providerId="ADAL" clId="{E14DC660-4CD9-445C-A6C3-BAE742F54CF0}" dt="2020-08-28T00:13:39.214" v="3875" actId="6549"/>
        <pc:sldMkLst>
          <pc:docMk/>
          <pc:sldMk cId="2837763794" sldId="295"/>
        </pc:sldMkLst>
        <pc:spChg chg="mod">
          <ac:chgData name="Kath" userId="a33700be-bfc5-48b5-9cb8-18c72aae18f7" providerId="ADAL" clId="{E14DC660-4CD9-445C-A6C3-BAE742F54CF0}" dt="2020-08-28T00:13:39.214" v="3875" actId="6549"/>
          <ac:spMkLst>
            <pc:docMk/>
            <pc:sldMk cId="2837763794" sldId="295"/>
            <ac:spMk id="3" creationId="{F752A91B-48B0-4D6E-B4FD-B0D9297CA58E}"/>
          </ac:spMkLst>
        </pc:spChg>
      </pc:sldChg>
      <pc:sldChg chg="del">
        <pc:chgData name="Kath" userId="a33700be-bfc5-48b5-9cb8-18c72aae18f7" providerId="ADAL" clId="{E14DC660-4CD9-445C-A6C3-BAE742F54CF0}" dt="2020-08-27T11:41:12.938" v="3123" actId="2696"/>
        <pc:sldMkLst>
          <pc:docMk/>
          <pc:sldMk cId="3320752726" sldId="296"/>
        </pc:sldMkLst>
      </pc:sldChg>
      <pc:sldChg chg="modSp">
        <pc:chgData name="Kath" userId="a33700be-bfc5-48b5-9cb8-18c72aae18f7" providerId="ADAL" clId="{E14DC660-4CD9-445C-A6C3-BAE742F54CF0}" dt="2020-08-28T00:14:17.092" v="3964" actId="20577"/>
        <pc:sldMkLst>
          <pc:docMk/>
          <pc:sldMk cId="3165281800" sldId="297"/>
        </pc:sldMkLst>
        <pc:spChg chg="mod">
          <ac:chgData name="Kath" userId="a33700be-bfc5-48b5-9cb8-18c72aae18f7" providerId="ADAL" clId="{E14DC660-4CD9-445C-A6C3-BAE742F54CF0}" dt="2020-08-28T00:14:17.092" v="3964" actId="20577"/>
          <ac:spMkLst>
            <pc:docMk/>
            <pc:sldMk cId="3165281800" sldId="297"/>
            <ac:spMk id="3" creationId="{8FFD86BC-30C0-46A5-85E3-0740307EFB07}"/>
          </ac:spMkLst>
        </pc:spChg>
        <pc:spChg chg="mod">
          <ac:chgData name="Kath" userId="a33700be-bfc5-48b5-9cb8-18c72aae18f7" providerId="ADAL" clId="{E14DC660-4CD9-445C-A6C3-BAE742F54CF0}" dt="2020-08-28T00:14:07.074" v="3918" actId="20577"/>
          <ac:spMkLst>
            <pc:docMk/>
            <pc:sldMk cId="3165281800" sldId="297"/>
            <ac:spMk id="4" creationId="{D0F03841-157B-4900-8079-6168419E99B6}"/>
          </ac:spMkLst>
        </pc:spChg>
        <pc:spChg chg="mod">
          <ac:chgData name="Kath" userId="a33700be-bfc5-48b5-9cb8-18c72aae18f7" providerId="ADAL" clId="{E14DC660-4CD9-445C-A6C3-BAE742F54CF0}" dt="2020-08-27T11:41:22.506" v="3127" actId="20577"/>
          <ac:spMkLst>
            <pc:docMk/>
            <pc:sldMk cId="3165281800" sldId="297"/>
            <ac:spMk id="5" creationId="{4F67920D-95E6-4C00-B38E-8234CD8962C7}"/>
          </ac:spMkLst>
        </pc:spChg>
      </pc:sldChg>
      <pc:sldChg chg="modSp">
        <pc:chgData name="Kath" userId="a33700be-bfc5-48b5-9cb8-18c72aae18f7" providerId="ADAL" clId="{E14DC660-4CD9-445C-A6C3-BAE742F54CF0}" dt="2020-08-28T00:16:56.838" v="4068" actId="20577"/>
        <pc:sldMkLst>
          <pc:docMk/>
          <pc:sldMk cId="1707809923" sldId="298"/>
        </pc:sldMkLst>
        <pc:spChg chg="mod">
          <ac:chgData name="Kath" userId="a33700be-bfc5-48b5-9cb8-18c72aae18f7" providerId="ADAL" clId="{E14DC660-4CD9-445C-A6C3-BAE742F54CF0}" dt="2020-08-28T00:16:56.838" v="4068" actId="20577"/>
          <ac:spMkLst>
            <pc:docMk/>
            <pc:sldMk cId="1707809923" sldId="298"/>
            <ac:spMk id="3" creationId="{787A2A11-A825-43EC-9247-14B2A5394CBE}"/>
          </ac:spMkLst>
        </pc:spChg>
      </pc:sldChg>
      <pc:sldChg chg="addSp delSp modSp add ord">
        <pc:chgData name="Kath" userId="a33700be-bfc5-48b5-9cb8-18c72aae18f7" providerId="ADAL" clId="{E14DC660-4CD9-445C-A6C3-BAE742F54CF0}" dt="2020-08-27T09:53:22.106" v="2002" actId="27636"/>
        <pc:sldMkLst>
          <pc:docMk/>
          <pc:sldMk cId="441642793" sldId="299"/>
        </pc:sldMkLst>
        <pc:spChg chg="del mod">
          <ac:chgData name="Kath" userId="a33700be-bfc5-48b5-9cb8-18c72aae18f7" providerId="ADAL" clId="{E14DC660-4CD9-445C-A6C3-BAE742F54CF0}" dt="2020-08-27T09:51:22.356" v="1855" actId="478"/>
          <ac:spMkLst>
            <pc:docMk/>
            <pc:sldMk cId="441642793" sldId="299"/>
            <ac:spMk id="2" creationId="{AAC0F484-0809-4601-AF15-B84793708CB9}"/>
          </ac:spMkLst>
        </pc:spChg>
        <pc:spChg chg="mod">
          <ac:chgData name="Kath" userId="a33700be-bfc5-48b5-9cb8-18c72aae18f7" providerId="ADAL" clId="{E14DC660-4CD9-445C-A6C3-BAE742F54CF0}" dt="2020-08-27T09:53:22.106" v="2002" actId="27636"/>
          <ac:spMkLst>
            <pc:docMk/>
            <pc:sldMk cId="441642793" sldId="299"/>
            <ac:spMk id="3" creationId="{4571A9EA-6FCC-48EB-8F38-4B88618C334C}"/>
          </ac:spMkLst>
        </pc:spChg>
        <pc:spChg chg="mod">
          <ac:chgData name="Kath" userId="a33700be-bfc5-48b5-9cb8-18c72aae18f7" providerId="ADAL" clId="{E14DC660-4CD9-445C-A6C3-BAE742F54CF0}" dt="2020-08-27T09:41:40.445" v="945" actId="20577"/>
          <ac:spMkLst>
            <pc:docMk/>
            <pc:sldMk cId="441642793" sldId="299"/>
            <ac:spMk id="4" creationId="{0E9AC621-C6F6-4E73-8F72-94C7D552611D}"/>
          </ac:spMkLst>
        </pc:spChg>
        <pc:spChg chg="mod">
          <ac:chgData name="Kath" userId="a33700be-bfc5-48b5-9cb8-18c72aae18f7" providerId="ADAL" clId="{E14DC660-4CD9-445C-A6C3-BAE742F54CF0}" dt="2020-08-27T09:40:37.443" v="914" actId="6549"/>
          <ac:spMkLst>
            <pc:docMk/>
            <pc:sldMk cId="441642793" sldId="299"/>
            <ac:spMk id="5" creationId="{5DDD9663-2C47-4E5F-A52D-AAF5848B6EC6}"/>
          </ac:spMkLst>
        </pc:spChg>
        <pc:picChg chg="add del mod">
          <ac:chgData name="Kath" userId="a33700be-bfc5-48b5-9cb8-18c72aae18f7" providerId="ADAL" clId="{E14DC660-4CD9-445C-A6C3-BAE742F54CF0}" dt="2020-08-27T09:40:41.022" v="915" actId="478"/>
          <ac:picMkLst>
            <pc:docMk/>
            <pc:sldMk cId="441642793" sldId="299"/>
            <ac:picMk id="7" creationId="{90FE3EED-7AAE-4039-A564-719531C52225}"/>
          </ac:picMkLst>
        </pc:picChg>
        <pc:picChg chg="del">
          <ac:chgData name="Kath" userId="a33700be-bfc5-48b5-9cb8-18c72aae18f7" providerId="ADAL" clId="{E14DC660-4CD9-445C-A6C3-BAE742F54CF0}" dt="2020-08-27T09:38:59.297" v="880" actId="478"/>
          <ac:picMkLst>
            <pc:docMk/>
            <pc:sldMk cId="441642793" sldId="299"/>
            <ac:picMk id="8" creationId="{E6A906BA-0CDB-444D-843E-77387D2B2543}"/>
          </ac:picMkLst>
        </pc:picChg>
        <pc:picChg chg="add mod">
          <ac:chgData name="Kath" userId="a33700be-bfc5-48b5-9cb8-18c72aae18f7" providerId="ADAL" clId="{E14DC660-4CD9-445C-A6C3-BAE742F54CF0}" dt="2020-08-27T09:51:41.360" v="1858" actId="14100"/>
          <ac:picMkLst>
            <pc:docMk/>
            <pc:sldMk cId="441642793" sldId="299"/>
            <ac:picMk id="9" creationId="{593340AA-FBFC-4999-9FA0-0F603BD598FC}"/>
          </ac:picMkLst>
        </pc:picChg>
        <pc:picChg chg="add mod">
          <ac:chgData name="Kath" userId="a33700be-bfc5-48b5-9cb8-18c72aae18f7" providerId="ADAL" clId="{E14DC660-4CD9-445C-A6C3-BAE742F54CF0}" dt="2020-08-27T09:51:35.583" v="1857" actId="1076"/>
          <ac:picMkLst>
            <pc:docMk/>
            <pc:sldMk cId="441642793" sldId="299"/>
            <ac:picMk id="1026" creationId="{F7192422-6784-47F4-BC2B-80140DF35C80}"/>
          </ac:picMkLst>
        </pc:picChg>
      </pc:sldChg>
      <pc:sldChg chg="addSp delSp modSp add">
        <pc:chgData name="Kath" userId="a33700be-bfc5-48b5-9cb8-18c72aae18f7" providerId="ADAL" clId="{E14DC660-4CD9-445C-A6C3-BAE742F54CF0}" dt="2020-08-27T11:41:02.576" v="3122" actId="20577"/>
        <pc:sldMkLst>
          <pc:docMk/>
          <pc:sldMk cId="453901037" sldId="300"/>
        </pc:sldMkLst>
        <pc:spChg chg="mod">
          <ac:chgData name="Kath" userId="a33700be-bfc5-48b5-9cb8-18c72aae18f7" providerId="ADAL" clId="{E14DC660-4CD9-445C-A6C3-BAE742F54CF0}" dt="2020-08-27T11:41:02.576" v="3122" actId="20577"/>
          <ac:spMkLst>
            <pc:docMk/>
            <pc:sldMk cId="453901037" sldId="300"/>
            <ac:spMk id="3" creationId="{4571A9EA-6FCC-48EB-8F38-4B88618C334C}"/>
          </ac:spMkLst>
        </pc:spChg>
        <pc:spChg chg="mod">
          <ac:chgData name="Kath" userId="a33700be-bfc5-48b5-9cb8-18c72aae18f7" providerId="ADAL" clId="{E14DC660-4CD9-445C-A6C3-BAE742F54CF0}" dt="2020-08-27T09:55:44.281" v="2064" actId="313"/>
          <ac:spMkLst>
            <pc:docMk/>
            <pc:sldMk cId="453901037" sldId="300"/>
            <ac:spMk id="4" creationId="{0E9AC621-C6F6-4E73-8F72-94C7D552611D}"/>
          </ac:spMkLst>
        </pc:spChg>
        <pc:spChg chg="mod">
          <ac:chgData name="Kath" userId="a33700be-bfc5-48b5-9cb8-18c72aae18f7" providerId="ADAL" clId="{E14DC660-4CD9-445C-A6C3-BAE742F54CF0}" dt="2020-08-27T09:55:56.529" v="2092" actId="20577"/>
          <ac:spMkLst>
            <pc:docMk/>
            <pc:sldMk cId="453901037" sldId="300"/>
            <ac:spMk id="5" creationId="{5DDD9663-2C47-4E5F-A52D-AAF5848B6EC6}"/>
          </ac:spMkLst>
        </pc:spChg>
        <pc:picChg chg="add mod">
          <ac:chgData name="Kath" userId="a33700be-bfc5-48b5-9cb8-18c72aae18f7" providerId="ADAL" clId="{E14DC660-4CD9-445C-A6C3-BAE742F54CF0}" dt="2020-08-27T11:28:56.870" v="2744" actId="1076"/>
          <ac:picMkLst>
            <pc:docMk/>
            <pc:sldMk cId="453901037" sldId="300"/>
            <ac:picMk id="2" creationId="{D86F4F06-421B-4334-9B4A-7D2817830F4C}"/>
          </ac:picMkLst>
        </pc:picChg>
        <pc:picChg chg="del">
          <ac:chgData name="Kath" userId="a33700be-bfc5-48b5-9cb8-18c72aae18f7" providerId="ADAL" clId="{E14DC660-4CD9-445C-A6C3-BAE742F54CF0}" dt="2020-08-27T09:56:48.110" v="2094" actId="478"/>
          <ac:picMkLst>
            <pc:docMk/>
            <pc:sldMk cId="453901037" sldId="300"/>
            <ac:picMk id="9" creationId="{593340AA-FBFC-4999-9FA0-0F603BD598FC}"/>
          </ac:picMkLst>
        </pc:picChg>
        <pc:picChg chg="del">
          <ac:chgData name="Kath" userId="a33700be-bfc5-48b5-9cb8-18c72aae18f7" providerId="ADAL" clId="{E14DC660-4CD9-445C-A6C3-BAE742F54CF0}" dt="2020-08-27T09:55:59.133" v="2093" actId="478"/>
          <ac:picMkLst>
            <pc:docMk/>
            <pc:sldMk cId="453901037" sldId="300"/>
            <ac:picMk id="1026" creationId="{F7192422-6784-47F4-BC2B-80140DF35C80}"/>
          </ac:picMkLst>
        </pc:picChg>
        <pc:picChg chg="add del mod">
          <ac:chgData name="Kath" userId="a33700be-bfc5-48b5-9cb8-18c72aae18f7" providerId="ADAL" clId="{E14DC660-4CD9-445C-A6C3-BAE742F54CF0}" dt="2020-08-27T09:59:15.232" v="2099" actId="478"/>
          <ac:picMkLst>
            <pc:docMk/>
            <pc:sldMk cId="453901037" sldId="300"/>
            <ac:picMk id="2050" creationId="{3171CC28-A173-48CC-A2B9-789CD56CE6F2}"/>
          </ac:picMkLst>
        </pc:picChg>
        <pc:picChg chg="add mod">
          <ac:chgData name="Kath" userId="a33700be-bfc5-48b5-9cb8-18c72aae18f7" providerId="ADAL" clId="{E14DC660-4CD9-445C-A6C3-BAE742F54CF0}" dt="2020-08-27T09:59:33.290" v="2103" actId="1076"/>
          <ac:picMkLst>
            <pc:docMk/>
            <pc:sldMk cId="453901037" sldId="300"/>
            <ac:picMk id="2052" creationId="{4F03E8D6-9D0A-45E0-A8C7-4CFA53E5955B}"/>
          </ac:picMkLst>
        </pc:picChg>
      </pc:sldChg>
      <pc:sldChg chg="addSp delSp modSp add">
        <pc:chgData name="Kath" userId="a33700be-bfc5-48b5-9cb8-18c72aae18f7" providerId="ADAL" clId="{E14DC660-4CD9-445C-A6C3-BAE742F54CF0}" dt="2020-08-27T11:51:12.930" v="3655" actId="5793"/>
        <pc:sldMkLst>
          <pc:docMk/>
          <pc:sldMk cId="2399395484" sldId="301"/>
        </pc:sldMkLst>
        <pc:spChg chg="mod">
          <ac:chgData name="Kath" userId="a33700be-bfc5-48b5-9cb8-18c72aae18f7" providerId="ADAL" clId="{E14DC660-4CD9-445C-A6C3-BAE742F54CF0}" dt="2020-08-27T11:51:12.930" v="3655" actId="5793"/>
          <ac:spMkLst>
            <pc:docMk/>
            <pc:sldMk cId="2399395484" sldId="301"/>
            <ac:spMk id="3" creationId="{4571A9EA-6FCC-48EB-8F38-4B88618C334C}"/>
          </ac:spMkLst>
        </pc:spChg>
        <pc:spChg chg="mod">
          <ac:chgData name="Kath" userId="a33700be-bfc5-48b5-9cb8-18c72aae18f7" providerId="ADAL" clId="{E14DC660-4CD9-445C-A6C3-BAE742F54CF0}" dt="2020-08-27T11:34:15.801" v="2840" actId="20577"/>
          <ac:spMkLst>
            <pc:docMk/>
            <pc:sldMk cId="2399395484" sldId="301"/>
            <ac:spMk id="4" creationId="{0E9AC621-C6F6-4E73-8F72-94C7D552611D}"/>
          </ac:spMkLst>
        </pc:spChg>
        <pc:spChg chg="mod">
          <ac:chgData name="Kath" userId="a33700be-bfc5-48b5-9cb8-18c72aae18f7" providerId="ADAL" clId="{E14DC660-4CD9-445C-A6C3-BAE742F54CF0}" dt="2020-08-27T11:37:44.956" v="2924" actId="20577"/>
          <ac:spMkLst>
            <pc:docMk/>
            <pc:sldMk cId="2399395484" sldId="301"/>
            <ac:spMk id="5" creationId="{5DDD9663-2C47-4E5F-A52D-AAF5848B6EC6}"/>
          </ac:spMkLst>
        </pc:spChg>
        <pc:picChg chg="del">
          <ac:chgData name="Kath" userId="a33700be-bfc5-48b5-9cb8-18c72aae18f7" providerId="ADAL" clId="{E14DC660-4CD9-445C-A6C3-BAE742F54CF0}" dt="2020-08-27T11:29:56.004" v="2799" actId="478"/>
          <ac:picMkLst>
            <pc:docMk/>
            <pc:sldMk cId="2399395484" sldId="301"/>
            <ac:picMk id="2" creationId="{D86F4F06-421B-4334-9B4A-7D2817830F4C}"/>
          </ac:picMkLst>
        </pc:picChg>
        <pc:picChg chg="add mod">
          <ac:chgData name="Kath" userId="a33700be-bfc5-48b5-9cb8-18c72aae18f7" providerId="ADAL" clId="{E14DC660-4CD9-445C-A6C3-BAE742F54CF0}" dt="2020-08-27T11:48:16.930" v="3268" actId="1076"/>
          <ac:picMkLst>
            <pc:docMk/>
            <pc:sldMk cId="2399395484" sldId="301"/>
            <ac:picMk id="7" creationId="{7065FDAE-8E32-41E3-A408-9422C9C65A16}"/>
          </ac:picMkLst>
        </pc:picChg>
        <pc:picChg chg="add mod">
          <ac:chgData name="Kath" userId="a33700be-bfc5-48b5-9cb8-18c72aae18f7" providerId="ADAL" clId="{E14DC660-4CD9-445C-A6C3-BAE742F54CF0}" dt="2020-08-27T11:48:26.689" v="3269" actId="1076"/>
          <ac:picMkLst>
            <pc:docMk/>
            <pc:sldMk cId="2399395484" sldId="301"/>
            <ac:picMk id="8" creationId="{A1351E2C-2640-4D8C-A3F0-8C75F79DA59D}"/>
          </ac:picMkLst>
        </pc:picChg>
        <pc:picChg chg="del">
          <ac:chgData name="Kath" userId="a33700be-bfc5-48b5-9cb8-18c72aae18f7" providerId="ADAL" clId="{E14DC660-4CD9-445C-A6C3-BAE742F54CF0}" dt="2020-08-27T11:34:20.833" v="2841" actId="478"/>
          <ac:picMkLst>
            <pc:docMk/>
            <pc:sldMk cId="2399395484" sldId="301"/>
            <ac:picMk id="2052" creationId="{4F03E8D6-9D0A-45E0-A8C7-4CFA53E5955B}"/>
          </ac:picMkLst>
        </pc:picChg>
        <pc:picChg chg="add mod">
          <ac:chgData name="Kath" userId="a33700be-bfc5-48b5-9cb8-18c72aae18f7" providerId="ADAL" clId="{E14DC660-4CD9-445C-A6C3-BAE742F54CF0}" dt="2020-08-27T11:38:54.420" v="2985" actId="1076"/>
          <ac:picMkLst>
            <pc:docMk/>
            <pc:sldMk cId="2399395484" sldId="301"/>
            <ac:picMk id="3074" creationId="{AD817432-F27C-4DF4-9E03-5590558FBD3F}"/>
          </ac:picMkLst>
        </pc:picChg>
      </pc:sldChg>
      <pc:sldChg chg="delSp modSp add ord">
        <pc:chgData name="Kath" userId="a33700be-bfc5-48b5-9cb8-18c72aae18f7" providerId="ADAL" clId="{E14DC660-4CD9-445C-A6C3-BAE742F54CF0}" dt="2020-08-27T11:53:09.529" v="3725" actId="478"/>
        <pc:sldMkLst>
          <pc:docMk/>
          <pc:sldMk cId="1333825759" sldId="302"/>
        </pc:sldMkLst>
        <pc:spChg chg="mod">
          <ac:chgData name="Kath" userId="a33700be-bfc5-48b5-9cb8-18c72aae18f7" providerId="ADAL" clId="{E14DC660-4CD9-445C-A6C3-BAE742F54CF0}" dt="2020-08-27T11:53:05.721" v="3723" actId="20577"/>
          <ac:spMkLst>
            <pc:docMk/>
            <pc:sldMk cId="1333825759" sldId="302"/>
            <ac:spMk id="4" creationId="{0E9AC621-C6F6-4E73-8F72-94C7D552611D}"/>
          </ac:spMkLst>
        </pc:spChg>
        <pc:spChg chg="mod">
          <ac:chgData name="Kath" userId="a33700be-bfc5-48b5-9cb8-18c72aae18f7" providerId="ADAL" clId="{E14DC660-4CD9-445C-A6C3-BAE742F54CF0}" dt="2020-08-27T11:52:26.770" v="3677" actId="20577"/>
          <ac:spMkLst>
            <pc:docMk/>
            <pc:sldMk cId="1333825759" sldId="302"/>
            <ac:spMk id="5" creationId="{5DDD9663-2C47-4E5F-A52D-AAF5848B6EC6}"/>
          </ac:spMkLst>
        </pc:spChg>
        <pc:picChg chg="del">
          <ac:chgData name="Kath" userId="a33700be-bfc5-48b5-9cb8-18c72aae18f7" providerId="ADAL" clId="{E14DC660-4CD9-445C-A6C3-BAE742F54CF0}" dt="2020-08-27T11:53:07.747" v="3724" actId="478"/>
          <ac:picMkLst>
            <pc:docMk/>
            <pc:sldMk cId="1333825759" sldId="302"/>
            <ac:picMk id="2" creationId="{D86F4F06-421B-4334-9B4A-7D2817830F4C}"/>
          </ac:picMkLst>
        </pc:picChg>
        <pc:picChg chg="del">
          <ac:chgData name="Kath" userId="a33700be-bfc5-48b5-9cb8-18c72aae18f7" providerId="ADAL" clId="{E14DC660-4CD9-445C-A6C3-BAE742F54CF0}" dt="2020-08-27T11:53:09.529" v="3725" actId="478"/>
          <ac:picMkLst>
            <pc:docMk/>
            <pc:sldMk cId="1333825759" sldId="302"/>
            <ac:picMk id="2052" creationId="{4F03E8D6-9D0A-45E0-A8C7-4CFA53E5955B}"/>
          </ac:picMkLst>
        </pc:picChg>
      </pc:sldChg>
    </pc:docChg>
  </pc:docChgLst>
  <pc:docChgLst>
    <pc:chgData name="Kath Lollback" userId="S::katherine.lollback@det.nsw.edu.au::a33700be-bfc5-48b5-9cb8-18c72aae18f7" providerId="AD" clId="Web-{79C3F474-DE71-A49A-098F-0370515D10D0}"/>
    <pc:docChg chg="modSld sldOrd">
      <pc:chgData name="Kath Lollback" userId="S::katherine.lollback@det.nsw.edu.au::a33700be-bfc5-48b5-9cb8-18c72aae18f7" providerId="AD" clId="Web-{79C3F474-DE71-A49A-098F-0370515D10D0}" dt="2020-08-28T05:05:15.389" v="2534" actId="1076"/>
      <pc:docMkLst>
        <pc:docMk/>
      </pc:docMkLst>
      <pc:sldChg chg="ord">
        <pc:chgData name="Kath Lollback" userId="S::katherine.lollback@det.nsw.edu.au::a33700be-bfc5-48b5-9cb8-18c72aae18f7" providerId="AD" clId="Web-{79C3F474-DE71-A49A-098F-0370515D10D0}" dt="2020-08-28T04:57:29.127" v="2520"/>
        <pc:sldMkLst>
          <pc:docMk/>
          <pc:sldMk cId="2633303281" sldId="290"/>
        </pc:sldMkLst>
      </pc:sldChg>
      <pc:sldChg chg="delSp modSp">
        <pc:chgData name="Kath Lollback" userId="S::katherine.lollback@det.nsw.edu.au::a33700be-bfc5-48b5-9cb8-18c72aae18f7" providerId="AD" clId="Web-{79C3F474-DE71-A49A-098F-0370515D10D0}" dt="2020-08-28T04:55:29.753" v="2515"/>
        <pc:sldMkLst>
          <pc:docMk/>
          <pc:sldMk cId="2323890723" sldId="292"/>
        </pc:sldMkLst>
        <pc:spChg chg="del mod">
          <ac:chgData name="Kath Lollback" userId="S::katherine.lollback@det.nsw.edu.au::a33700be-bfc5-48b5-9cb8-18c72aae18f7" providerId="AD" clId="Web-{79C3F474-DE71-A49A-098F-0370515D10D0}" dt="2020-08-28T04:55:29.753" v="2515"/>
          <ac:spMkLst>
            <pc:docMk/>
            <pc:sldMk cId="2323890723" sldId="292"/>
            <ac:spMk id="2" creationId="{AAC0F484-0809-4601-AF15-B84793708CB9}"/>
          </ac:spMkLst>
        </pc:spChg>
        <pc:spChg chg="mod">
          <ac:chgData name="Kath Lollback" userId="S::katherine.lollback@det.nsw.edu.au::a33700be-bfc5-48b5-9cb8-18c72aae18f7" providerId="AD" clId="Web-{79C3F474-DE71-A49A-098F-0370515D10D0}" dt="2020-08-28T04:28:13.530" v="752" actId="20577"/>
          <ac:spMkLst>
            <pc:docMk/>
            <pc:sldMk cId="2323890723" sldId="292"/>
            <ac:spMk id="3" creationId="{4571A9EA-6FCC-48EB-8F38-4B88618C334C}"/>
          </ac:spMkLst>
        </pc:spChg>
      </pc:sldChg>
      <pc:sldChg chg="modSp">
        <pc:chgData name="Kath Lollback" userId="S::katherine.lollback@det.nsw.edu.au::a33700be-bfc5-48b5-9cb8-18c72aae18f7" providerId="AD" clId="Web-{79C3F474-DE71-A49A-098F-0370515D10D0}" dt="2020-08-28T04:28:20.155" v="753" actId="20577"/>
        <pc:sldMkLst>
          <pc:docMk/>
          <pc:sldMk cId="2906296675" sldId="293"/>
        </pc:sldMkLst>
        <pc:spChg chg="mod">
          <ac:chgData name="Kath Lollback" userId="S::katherine.lollback@det.nsw.edu.au::a33700be-bfc5-48b5-9cb8-18c72aae18f7" providerId="AD" clId="Web-{79C3F474-DE71-A49A-098F-0370515D10D0}" dt="2020-08-28T04:28:20.155" v="753" actId="20577"/>
          <ac:spMkLst>
            <pc:docMk/>
            <pc:sldMk cId="2906296675" sldId="293"/>
            <ac:spMk id="3" creationId="{F3D68DF5-6414-443E-858A-0C8FCC91FA19}"/>
          </ac:spMkLst>
        </pc:spChg>
      </pc:sldChg>
      <pc:sldChg chg="addSp delSp modSp">
        <pc:chgData name="Kath Lollback" userId="S::katherine.lollback@det.nsw.edu.au::a33700be-bfc5-48b5-9cb8-18c72aae18f7" providerId="AD" clId="Web-{79C3F474-DE71-A49A-098F-0370515D10D0}" dt="2020-08-28T04:37:26.637" v="1271" actId="14100"/>
        <pc:sldMkLst>
          <pc:docMk/>
          <pc:sldMk cId="2837763794" sldId="295"/>
        </pc:sldMkLst>
        <pc:spChg chg="del mod">
          <ac:chgData name="Kath Lollback" userId="S::katherine.lollback@det.nsw.edu.au::a33700be-bfc5-48b5-9cb8-18c72aae18f7" providerId="AD" clId="Web-{79C3F474-DE71-A49A-098F-0370515D10D0}" dt="2020-08-28T04:34:12.185" v="1251"/>
          <ac:spMkLst>
            <pc:docMk/>
            <pc:sldMk cId="2837763794" sldId="295"/>
            <ac:spMk id="2" creationId="{CB674313-B0A4-474C-A26E-080349C64933}"/>
          </ac:spMkLst>
        </pc:spChg>
        <pc:spChg chg="mod">
          <ac:chgData name="Kath Lollback" userId="S::katherine.lollback@det.nsw.edu.au::a33700be-bfc5-48b5-9cb8-18c72aae18f7" providerId="AD" clId="Web-{79C3F474-DE71-A49A-098F-0370515D10D0}" dt="2020-08-28T04:30:55.685" v="1248" actId="20577"/>
          <ac:spMkLst>
            <pc:docMk/>
            <pc:sldMk cId="2837763794" sldId="295"/>
            <ac:spMk id="3" creationId="{F752A91B-48B0-4D6E-B4FD-B0D9297CA58E}"/>
          </ac:spMkLst>
        </pc:spChg>
        <pc:spChg chg="mod">
          <ac:chgData name="Kath Lollback" userId="S::katherine.lollback@det.nsw.edu.au::a33700be-bfc5-48b5-9cb8-18c72aae18f7" providerId="AD" clId="Web-{79C3F474-DE71-A49A-098F-0370515D10D0}" dt="2020-08-28T04:28:39.655" v="767" actId="20577"/>
          <ac:spMkLst>
            <pc:docMk/>
            <pc:sldMk cId="2837763794" sldId="295"/>
            <ac:spMk id="4" creationId="{EB2A749C-50E0-4B2D-B9CE-44263606012A}"/>
          </ac:spMkLst>
        </pc:spChg>
        <pc:spChg chg="mod">
          <ac:chgData name="Kath Lollback" userId="S::katherine.lollback@det.nsw.edu.au::a33700be-bfc5-48b5-9cb8-18c72aae18f7" providerId="AD" clId="Web-{79C3F474-DE71-A49A-098F-0370515D10D0}" dt="2020-08-28T04:29:23.889" v="800" actId="20577"/>
          <ac:spMkLst>
            <pc:docMk/>
            <pc:sldMk cId="2837763794" sldId="295"/>
            <ac:spMk id="5" creationId="{29135E9E-C056-4C61-8BE5-F5CE1528E46B}"/>
          </ac:spMkLst>
        </pc:spChg>
        <pc:picChg chg="add mod">
          <ac:chgData name="Kath Lollback" userId="S::katherine.lollback@det.nsw.edu.au::a33700be-bfc5-48b5-9cb8-18c72aae18f7" providerId="AD" clId="Web-{79C3F474-DE71-A49A-098F-0370515D10D0}" dt="2020-08-28T04:34:59.857" v="1260" actId="1076"/>
          <ac:picMkLst>
            <pc:docMk/>
            <pc:sldMk cId="2837763794" sldId="295"/>
            <ac:picMk id="7" creationId="{3EA91C4D-EDDD-406F-80C0-6F39580DCFD6}"/>
          </ac:picMkLst>
        </pc:picChg>
        <pc:picChg chg="add del mod">
          <ac:chgData name="Kath Lollback" userId="S::katherine.lollback@det.nsw.edu.au::a33700be-bfc5-48b5-9cb8-18c72aae18f7" providerId="AD" clId="Web-{79C3F474-DE71-A49A-098F-0370515D10D0}" dt="2020-08-28T04:36:23.856" v="1266"/>
          <ac:picMkLst>
            <pc:docMk/>
            <pc:sldMk cId="2837763794" sldId="295"/>
            <ac:picMk id="8" creationId="{D1883D0C-B5D1-409E-8504-D0EC5B2D000E}"/>
          </ac:picMkLst>
        </pc:picChg>
        <pc:picChg chg="add mod">
          <ac:chgData name="Kath Lollback" userId="S::katherine.lollback@det.nsw.edu.au::a33700be-bfc5-48b5-9cb8-18c72aae18f7" providerId="AD" clId="Web-{79C3F474-DE71-A49A-098F-0370515D10D0}" dt="2020-08-28T04:36:29.497" v="1268" actId="14100"/>
          <ac:picMkLst>
            <pc:docMk/>
            <pc:sldMk cId="2837763794" sldId="295"/>
            <ac:picMk id="9" creationId="{109DDA5D-DF3A-4634-9E25-F33B71FBC03D}"/>
          </ac:picMkLst>
        </pc:picChg>
        <pc:picChg chg="add mod">
          <ac:chgData name="Kath Lollback" userId="S::katherine.lollback@det.nsw.edu.au::a33700be-bfc5-48b5-9cb8-18c72aae18f7" providerId="AD" clId="Web-{79C3F474-DE71-A49A-098F-0370515D10D0}" dt="2020-08-28T04:37:26.637" v="1271" actId="14100"/>
          <ac:picMkLst>
            <pc:docMk/>
            <pc:sldMk cId="2837763794" sldId="295"/>
            <ac:picMk id="10" creationId="{18CA99FA-5A32-413B-A2E7-034BC8EC00AD}"/>
          </ac:picMkLst>
        </pc:picChg>
      </pc:sldChg>
      <pc:sldChg chg="addSp delSp modSp">
        <pc:chgData name="Kath Lollback" userId="S::katherine.lollback@det.nsw.edu.au::a33700be-bfc5-48b5-9cb8-18c72aae18f7" providerId="AD" clId="Web-{79C3F474-DE71-A49A-098F-0370515D10D0}" dt="2020-08-28T04:45:13.540" v="1989" actId="20577"/>
        <pc:sldMkLst>
          <pc:docMk/>
          <pc:sldMk cId="3165281800" sldId="297"/>
        </pc:sldMkLst>
        <pc:spChg chg="del mod">
          <ac:chgData name="Kath Lollback" userId="S::katherine.lollback@det.nsw.edu.au::a33700be-bfc5-48b5-9cb8-18c72aae18f7" providerId="AD" clId="Web-{79C3F474-DE71-A49A-098F-0370515D10D0}" dt="2020-08-28T04:38:56.605" v="1273"/>
          <ac:spMkLst>
            <pc:docMk/>
            <pc:sldMk cId="3165281800" sldId="297"/>
            <ac:spMk id="2" creationId="{9FA0A627-2997-4BA6-8FAB-5C9671B30018}"/>
          </ac:spMkLst>
        </pc:spChg>
        <pc:spChg chg="mod">
          <ac:chgData name="Kath Lollback" userId="S::katherine.lollback@det.nsw.edu.au::a33700be-bfc5-48b5-9cb8-18c72aae18f7" providerId="AD" clId="Web-{79C3F474-DE71-A49A-098F-0370515D10D0}" dt="2020-08-28T04:45:13.540" v="1989" actId="20577"/>
          <ac:spMkLst>
            <pc:docMk/>
            <pc:sldMk cId="3165281800" sldId="297"/>
            <ac:spMk id="3" creationId="{8FFD86BC-30C0-46A5-85E3-0740307EFB07}"/>
          </ac:spMkLst>
        </pc:spChg>
        <pc:spChg chg="mod">
          <ac:chgData name="Kath Lollback" userId="S::katherine.lollback@det.nsw.edu.au::a33700be-bfc5-48b5-9cb8-18c72aae18f7" providerId="AD" clId="Web-{79C3F474-DE71-A49A-098F-0370515D10D0}" dt="2020-08-28T04:41:33.995" v="1299" actId="20577"/>
          <ac:spMkLst>
            <pc:docMk/>
            <pc:sldMk cId="3165281800" sldId="297"/>
            <ac:spMk id="5" creationId="{4F67920D-95E6-4C00-B38E-8234CD8962C7}"/>
          </ac:spMkLst>
        </pc:spChg>
        <pc:picChg chg="add mod modCrop">
          <ac:chgData name="Kath Lollback" userId="S::katherine.lollback@det.nsw.edu.au::a33700be-bfc5-48b5-9cb8-18c72aae18f7" providerId="AD" clId="Web-{79C3F474-DE71-A49A-098F-0370515D10D0}" dt="2020-08-28T04:40:30.557" v="1283" actId="1076"/>
          <ac:picMkLst>
            <pc:docMk/>
            <pc:sldMk cId="3165281800" sldId="297"/>
            <ac:picMk id="7" creationId="{D4629735-CD43-45B9-AC8C-30723C3201F0}"/>
          </ac:picMkLst>
        </pc:picChg>
        <pc:picChg chg="add mod">
          <ac:chgData name="Kath Lollback" userId="S::katherine.lollback@det.nsw.edu.au::a33700be-bfc5-48b5-9cb8-18c72aae18f7" providerId="AD" clId="Web-{79C3F474-DE71-A49A-098F-0370515D10D0}" dt="2020-08-28T04:41:00.979" v="1286" actId="14100"/>
          <ac:picMkLst>
            <pc:docMk/>
            <pc:sldMk cId="3165281800" sldId="297"/>
            <ac:picMk id="8" creationId="{A5539E80-487A-4A50-B2ED-B77D6A87C70E}"/>
          </ac:picMkLst>
        </pc:picChg>
        <pc:picChg chg="add mod">
          <ac:chgData name="Kath Lollback" userId="S::katherine.lollback@det.nsw.edu.au::a33700be-bfc5-48b5-9cb8-18c72aae18f7" providerId="AD" clId="Web-{79C3F474-DE71-A49A-098F-0370515D10D0}" dt="2020-08-28T04:42:07.838" v="1302" actId="1076"/>
          <ac:picMkLst>
            <pc:docMk/>
            <pc:sldMk cId="3165281800" sldId="297"/>
            <ac:picMk id="9" creationId="{C80CE725-6342-49E2-819F-741F5190AA7E}"/>
          </ac:picMkLst>
        </pc:picChg>
      </pc:sldChg>
      <pc:sldChg chg="addSp delSp modSp">
        <pc:chgData name="Kath Lollback" userId="S::katherine.lollback@det.nsw.edu.au::a33700be-bfc5-48b5-9cb8-18c72aae18f7" providerId="AD" clId="Web-{79C3F474-DE71-A49A-098F-0370515D10D0}" dt="2020-08-28T04:52:06.396" v="2513" actId="1076"/>
        <pc:sldMkLst>
          <pc:docMk/>
          <pc:sldMk cId="1707809923" sldId="298"/>
        </pc:sldMkLst>
        <pc:spChg chg="del mod">
          <ac:chgData name="Kath Lollback" userId="S::katherine.lollback@det.nsw.edu.au::a33700be-bfc5-48b5-9cb8-18c72aae18f7" providerId="AD" clId="Web-{79C3F474-DE71-A49A-098F-0370515D10D0}" dt="2020-08-28T04:50:48.724" v="2504"/>
          <ac:spMkLst>
            <pc:docMk/>
            <pc:sldMk cId="1707809923" sldId="298"/>
            <ac:spMk id="2" creationId="{8B3C6760-7D39-4379-A485-5355CBBBE0F8}"/>
          </ac:spMkLst>
        </pc:spChg>
        <pc:spChg chg="mod">
          <ac:chgData name="Kath Lollback" userId="S::katherine.lollback@det.nsw.edu.au::a33700be-bfc5-48b5-9cb8-18c72aae18f7" providerId="AD" clId="Web-{79C3F474-DE71-A49A-098F-0370515D10D0}" dt="2020-08-28T04:50:46.287" v="2501" actId="20577"/>
          <ac:spMkLst>
            <pc:docMk/>
            <pc:sldMk cId="1707809923" sldId="298"/>
            <ac:spMk id="3" creationId="{787A2A11-A825-43EC-9247-14B2A5394CBE}"/>
          </ac:spMkLst>
        </pc:spChg>
        <pc:spChg chg="mod">
          <ac:chgData name="Kath Lollback" userId="S::katherine.lollback@det.nsw.edu.au::a33700be-bfc5-48b5-9cb8-18c72aae18f7" providerId="AD" clId="Web-{79C3F474-DE71-A49A-098F-0370515D10D0}" dt="2020-08-28T04:45:43.805" v="2033" actId="20577"/>
          <ac:spMkLst>
            <pc:docMk/>
            <pc:sldMk cId="1707809923" sldId="298"/>
            <ac:spMk id="4" creationId="{C706C22D-BC9D-428F-B9F3-6C3C60FA5E6A}"/>
          </ac:spMkLst>
        </pc:spChg>
        <pc:picChg chg="add mod">
          <ac:chgData name="Kath Lollback" userId="S::katherine.lollback@det.nsw.edu.au::a33700be-bfc5-48b5-9cb8-18c72aae18f7" providerId="AD" clId="Web-{79C3F474-DE71-A49A-098F-0370515D10D0}" dt="2020-08-28T04:51:03.037" v="2510" actId="1076"/>
          <ac:picMkLst>
            <pc:docMk/>
            <pc:sldMk cId="1707809923" sldId="298"/>
            <ac:picMk id="7" creationId="{72654BBE-9F4A-477F-AD54-D6EC351BE8F1}"/>
          </ac:picMkLst>
        </pc:picChg>
        <pc:picChg chg="add mod">
          <ac:chgData name="Kath Lollback" userId="S::katherine.lollback@det.nsw.edu.au::a33700be-bfc5-48b5-9cb8-18c72aae18f7" providerId="AD" clId="Web-{79C3F474-DE71-A49A-098F-0370515D10D0}" dt="2020-08-28T04:52:06.396" v="2513" actId="1076"/>
          <ac:picMkLst>
            <pc:docMk/>
            <pc:sldMk cId="1707809923" sldId="298"/>
            <ac:picMk id="8" creationId="{15B73E9F-5B55-481B-9106-2578E2EA5BC2}"/>
          </ac:picMkLst>
        </pc:picChg>
      </pc:sldChg>
      <pc:sldChg chg="modSp">
        <pc:chgData name="Kath Lollback" userId="S::katherine.lollback@det.nsw.edu.au::a33700be-bfc5-48b5-9cb8-18c72aae18f7" providerId="AD" clId="Web-{79C3F474-DE71-A49A-098F-0370515D10D0}" dt="2020-08-28T04:01:25.535" v="2" actId="20577"/>
        <pc:sldMkLst>
          <pc:docMk/>
          <pc:sldMk cId="441642793" sldId="299"/>
        </pc:sldMkLst>
        <pc:spChg chg="mod">
          <ac:chgData name="Kath Lollback" userId="S::katherine.lollback@det.nsw.edu.au::a33700be-bfc5-48b5-9cb8-18c72aae18f7" providerId="AD" clId="Web-{79C3F474-DE71-A49A-098F-0370515D10D0}" dt="2020-08-28T04:01:25.535" v="2" actId="20577"/>
          <ac:spMkLst>
            <pc:docMk/>
            <pc:sldMk cId="441642793" sldId="299"/>
            <ac:spMk id="3" creationId="{4571A9EA-6FCC-48EB-8F38-4B88618C334C}"/>
          </ac:spMkLst>
        </pc:spChg>
      </pc:sldChg>
      <pc:sldChg chg="modSp">
        <pc:chgData name="Kath Lollback" userId="S::katherine.lollback@det.nsw.edu.au::a33700be-bfc5-48b5-9cb8-18c72aae18f7" providerId="AD" clId="Web-{79C3F474-DE71-A49A-098F-0370515D10D0}" dt="2020-08-28T04:01:49.176" v="8" actId="20577"/>
        <pc:sldMkLst>
          <pc:docMk/>
          <pc:sldMk cId="2399395484" sldId="301"/>
        </pc:sldMkLst>
        <pc:spChg chg="mod">
          <ac:chgData name="Kath Lollback" userId="S::katherine.lollback@det.nsw.edu.au::a33700be-bfc5-48b5-9cb8-18c72aae18f7" providerId="AD" clId="Web-{79C3F474-DE71-A49A-098F-0370515D10D0}" dt="2020-08-28T04:01:49.176" v="8" actId="20577"/>
          <ac:spMkLst>
            <pc:docMk/>
            <pc:sldMk cId="2399395484" sldId="301"/>
            <ac:spMk id="3" creationId="{4571A9EA-6FCC-48EB-8F38-4B88618C334C}"/>
          </ac:spMkLst>
        </pc:spChg>
      </pc:sldChg>
      <pc:sldChg chg="addSp modSp">
        <pc:chgData name="Kath Lollback" userId="S::katherine.lollback@det.nsw.edu.au::a33700be-bfc5-48b5-9cb8-18c72aae18f7" providerId="AD" clId="Web-{79C3F474-DE71-A49A-098F-0370515D10D0}" dt="2020-08-28T04:28:07.765" v="750" actId="1076"/>
        <pc:sldMkLst>
          <pc:docMk/>
          <pc:sldMk cId="1333825759" sldId="302"/>
        </pc:sldMkLst>
        <pc:spChg chg="mod">
          <ac:chgData name="Kath Lollback" userId="S::katherine.lollback@det.nsw.edu.au::a33700be-bfc5-48b5-9cb8-18c72aae18f7" providerId="AD" clId="Web-{79C3F474-DE71-A49A-098F-0370515D10D0}" dt="2020-08-28T04:07:02.205" v="736" actId="14100"/>
          <ac:spMkLst>
            <pc:docMk/>
            <pc:sldMk cId="1333825759" sldId="302"/>
            <ac:spMk id="3" creationId="{4571A9EA-6FCC-48EB-8F38-4B88618C334C}"/>
          </ac:spMkLst>
        </pc:spChg>
        <pc:picChg chg="add mod ord">
          <ac:chgData name="Kath Lollback" userId="S::katherine.lollback@det.nsw.edu.au::a33700be-bfc5-48b5-9cb8-18c72aae18f7" providerId="AD" clId="Web-{79C3F474-DE71-A49A-098F-0370515D10D0}" dt="2020-08-28T04:28:07.249" v="749"/>
          <ac:picMkLst>
            <pc:docMk/>
            <pc:sldMk cId="1333825759" sldId="302"/>
            <ac:picMk id="2" creationId="{E79CC2B1-75E2-47B7-8A7E-8B8F6DB08260}"/>
          </ac:picMkLst>
        </pc:picChg>
        <pc:picChg chg="add mod">
          <ac:chgData name="Kath Lollback" userId="S::katherine.lollback@det.nsw.edu.au::a33700be-bfc5-48b5-9cb8-18c72aae18f7" providerId="AD" clId="Web-{79C3F474-DE71-A49A-098F-0370515D10D0}" dt="2020-08-28T04:20:43.655" v="741" actId="14100"/>
          <ac:picMkLst>
            <pc:docMk/>
            <pc:sldMk cId="1333825759" sldId="302"/>
            <ac:picMk id="7" creationId="{BE794EE1-89FC-4E44-BEFE-15A38703728F}"/>
          </ac:picMkLst>
        </pc:picChg>
        <pc:picChg chg="add mod">
          <ac:chgData name="Kath Lollback" userId="S::katherine.lollback@det.nsw.edu.au::a33700be-bfc5-48b5-9cb8-18c72aae18f7" providerId="AD" clId="Web-{79C3F474-DE71-A49A-098F-0370515D10D0}" dt="2020-08-28T04:28:07.765" v="750" actId="1076"/>
          <ac:picMkLst>
            <pc:docMk/>
            <pc:sldMk cId="1333825759" sldId="302"/>
            <ac:picMk id="8" creationId="{78D593C4-7A51-4D2A-8CAC-798254291DB3}"/>
          </ac:picMkLst>
        </pc:picChg>
      </pc:sldChg>
      <pc:sldChg chg="modSp">
        <pc:chgData name="Kath Lollback" userId="S::katherine.lollback@det.nsw.edu.au::a33700be-bfc5-48b5-9cb8-18c72aae18f7" providerId="AD" clId="Web-{79C3F474-DE71-A49A-098F-0370515D10D0}" dt="2020-08-28T04:56:25.737" v="2519" actId="20577"/>
        <pc:sldMkLst>
          <pc:docMk/>
          <pc:sldMk cId="3404691659" sldId="304"/>
        </pc:sldMkLst>
        <pc:spChg chg="mod">
          <ac:chgData name="Kath Lollback" userId="S::katherine.lollback@det.nsw.edu.au::a33700be-bfc5-48b5-9cb8-18c72aae18f7" providerId="AD" clId="Web-{79C3F474-DE71-A49A-098F-0370515D10D0}" dt="2020-08-28T04:56:25.737" v="2519" actId="20577"/>
          <ac:spMkLst>
            <pc:docMk/>
            <pc:sldMk cId="3404691659" sldId="304"/>
            <ac:spMk id="5" creationId="{1F83A4C7-D65D-4350-B18C-4CEBE768426B}"/>
          </ac:spMkLst>
        </pc:spChg>
      </pc:sldChg>
      <pc:sldChg chg="addSp modSp">
        <pc:chgData name="Kath Lollback" userId="S::katherine.lollback@det.nsw.edu.au::a33700be-bfc5-48b5-9cb8-18c72aae18f7" providerId="AD" clId="Web-{79C3F474-DE71-A49A-098F-0370515D10D0}" dt="2020-08-28T05:05:15.389" v="2534" actId="1076"/>
        <pc:sldMkLst>
          <pc:docMk/>
          <pc:sldMk cId="1614106532" sldId="305"/>
        </pc:sldMkLst>
        <pc:picChg chg="add mod modCrop">
          <ac:chgData name="Kath Lollback" userId="S::katherine.lollback@det.nsw.edu.au::a33700be-bfc5-48b5-9cb8-18c72aae18f7" providerId="AD" clId="Web-{79C3F474-DE71-A49A-098F-0370515D10D0}" dt="2020-08-28T05:03:17.077" v="2525" actId="1076"/>
          <ac:picMkLst>
            <pc:docMk/>
            <pc:sldMk cId="1614106532" sldId="305"/>
            <ac:picMk id="7" creationId="{DFAAD2DF-E672-433E-B2A9-345EA160FE21}"/>
          </ac:picMkLst>
        </pc:picChg>
        <pc:picChg chg="add mod">
          <ac:chgData name="Kath Lollback" userId="S::katherine.lollback@det.nsw.edu.au::a33700be-bfc5-48b5-9cb8-18c72aae18f7" providerId="AD" clId="Web-{79C3F474-DE71-A49A-098F-0370515D10D0}" dt="2020-08-28T05:03:49.952" v="2529" actId="1076"/>
          <ac:picMkLst>
            <pc:docMk/>
            <pc:sldMk cId="1614106532" sldId="305"/>
            <ac:picMk id="8" creationId="{9030BD18-CCAC-428E-A834-52ABB6434AB9}"/>
          </ac:picMkLst>
        </pc:picChg>
        <pc:picChg chg="add mod">
          <ac:chgData name="Kath Lollback" userId="S::katherine.lollback@det.nsw.edu.au::a33700be-bfc5-48b5-9cb8-18c72aae18f7" providerId="AD" clId="Web-{79C3F474-DE71-A49A-098F-0370515D10D0}" dt="2020-08-28T05:05:15.389" v="2534" actId="1076"/>
          <ac:picMkLst>
            <pc:docMk/>
            <pc:sldMk cId="1614106532" sldId="305"/>
            <ac:picMk id="9" creationId="{226BAA3C-DA11-4E07-85F6-277C5A9A26FB}"/>
          </ac:picMkLst>
        </pc:picChg>
      </pc:sldChg>
    </pc:docChg>
  </pc:docChgLst>
  <pc:docChgLst>
    <pc:chgData name="Tanya Riach" userId="aa5591ac-2738-4b48-b99f-df24193c70cd" providerId="ADAL" clId="{20D5EC19-B3E4-491E-BEAA-5DBAE9216213}"/>
    <pc:docChg chg="custSel addSld modSld sldOrd">
      <pc:chgData name="Tanya Riach" userId="aa5591ac-2738-4b48-b99f-df24193c70cd" providerId="ADAL" clId="{20D5EC19-B3E4-491E-BEAA-5DBAE9216213}" dt="2020-11-24T23:14:22.665" v="708" actId="20577"/>
      <pc:docMkLst>
        <pc:docMk/>
      </pc:docMkLst>
      <pc:sldChg chg="modSp">
        <pc:chgData name="Tanya Riach" userId="aa5591ac-2738-4b48-b99f-df24193c70cd" providerId="ADAL" clId="{20D5EC19-B3E4-491E-BEAA-5DBAE9216213}" dt="2020-11-24T23:14:22.665" v="708" actId="20577"/>
        <pc:sldMkLst>
          <pc:docMk/>
          <pc:sldMk cId="2314083110" sldId="267"/>
        </pc:sldMkLst>
        <pc:spChg chg="mod">
          <ac:chgData name="Tanya Riach" userId="aa5591ac-2738-4b48-b99f-df24193c70cd" providerId="ADAL" clId="{20D5EC19-B3E4-491E-BEAA-5DBAE9216213}" dt="2020-11-24T23:14:22.665" v="708" actId="20577"/>
          <ac:spMkLst>
            <pc:docMk/>
            <pc:sldMk cId="2314083110" sldId="267"/>
            <ac:spMk id="2" creationId="{B57B9C18-1AF7-4D9C-A028-1D0E570E6754}"/>
          </ac:spMkLst>
        </pc:spChg>
        <pc:spChg chg="mod">
          <ac:chgData name="Tanya Riach" userId="aa5591ac-2738-4b48-b99f-df24193c70cd" providerId="ADAL" clId="{20D5EC19-B3E4-491E-BEAA-5DBAE9216213}" dt="2020-11-23T01:27:59.830" v="323" actId="255"/>
          <ac:spMkLst>
            <pc:docMk/>
            <pc:sldMk cId="2314083110" sldId="267"/>
            <ac:spMk id="3" creationId="{F2EF174F-42FC-4487-AE2D-5BA310676DBF}"/>
          </ac:spMkLst>
        </pc:spChg>
      </pc:sldChg>
      <pc:sldChg chg="addSp delSp modSp">
        <pc:chgData name="Tanya Riach" userId="aa5591ac-2738-4b48-b99f-df24193c70cd" providerId="ADAL" clId="{20D5EC19-B3E4-491E-BEAA-5DBAE9216213}" dt="2020-11-22T22:13:41.239" v="241" actId="1076"/>
        <pc:sldMkLst>
          <pc:docMk/>
          <pc:sldMk cId="1907320624" sldId="272"/>
        </pc:sldMkLst>
        <pc:spChg chg="mod">
          <ac:chgData name="Tanya Riach" userId="aa5591ac-2738-4b48-b99f-df24193c70cd" providerId="ADAL" clId="{20D5EC19-B3E4-491E-BEAA-5DBAE9216213}" dt="2020-11-22T22:10:02.163" v="173" actId="14100"/>
          <ac:spMkLst>
            <pc:docMk/>
            <pc:sldMk cId="1907320624" sldId="272"/>
            <ac:spMk id="4" creationId="{6B4F52EA-1CCC-472C-81A6-824873D53FE0}"/>
          </ac:spMkLst>
        </pc:spChg>
        <pc:spChg chg="del mod">
          <ac:chgData name="Tanya Riach" userId="aa5591ac-2738-4b48-b99f-df24193c70cd" providerId="ADAL" clId="{20D5EC19-B3E4-491E-BEAA-5DBAE9216213}" dt="2020-11-22T22:09:20.205" v="129" actId="478"/>
          <ac:spMkLst>
            <pc:docMk/>
            <pc:sldMk cId="1907320624" sldId="272"/>
            <ac:spMk id="5" creationId="{44891AA2-1759-4C9C-BDD2-C6F8E9B835FB}"/>
          </ac:spMkLst>
        </pc:spChg>
        <pc:spChg chg="add mod">
          <ac:chgData name="Tanya Riach" userId="aa5591ac-2738-4b48-b99f-df24193c70cd" providerId="ADAL" clId="{20D5EC19-B3E4-491E-BEAA-5DBAE9216213}" dt="2020-11-22T22:08:23.228" v="122" actId="1076"/>
          <ac:spMkLst>
            <pc:docMk/>
            <pc:sldMk cId="1907320624" sldId="272"/>
            <ac:spMk id="6" creationId="{D39A2049-2810-4E0F-B0EF-0766EAE4ADA3}"/>
          </ac:spMkLst>
        </pc:spChg>
        <pc:spChg chg="add mod">
          <ac:chgData name="Tanya Riach" userId="aa5591ac-2738-4b48-b99f-df24193c70cd" providerId="ADAL" clId="{20D5EC19-B3E4-491E-BEAA-5DBAE9216213}" dt="2020-11-22T22:13:41.239" v="241" actId="1076"/>
          <ac:spMkLst>
            <pc:docMk/>
            <pc:sldMk cId="1907320624" sldId="272"/>
            <ac:spMk id="7" creationId="{F1870068-36E6-489A-A95A-AFAD0F148966}"/>
          </ac:spMkLst>
        </pc:spChg>
        <pc:picChg chg="add mod">
          <ac:chgData name="Tanya Riach" userId="aa5591ac-2738-4b48-b99f-df24193c70cd" providerId="ADAL" clId="{20D5EC19-B3E4-491E-BEAA-5DBAE9216213}" dt="2020-11-22T22:08:57.931" v="126" actId="1076"/>
          <ac:picMkLst>
            <pc:docMk/>
            <pc:sldMk cId="1907320624" sldId="272"/>
            <ac:picMk id="2049" creationId="{16DC53EE-89F9-49E3-80D7-DE984558B648}"/>
          </ac:picMkLst>
        </pc:picChg>
      </pc:sldChg>
      <pc:sldChg chg="addSp modSp ord">
        <pc:chgData name="Tanya Riach" userId="aa5591ac-2738-4b48-b99f-df24193c70cd" providerId="ADAL" clId="{20D5EC19-B3E4-491E-BEAA-5DBAE9216213}" dt="2020-11-23T00:24:49.672" v="274" actId="20577"/>
        <pc:sldMkLst>
          <pc:docMk/>
          <pc:sldMk cId="1088722070" sldId="278"/>
        </pc:sldMkLst>
        <pc:spChg chg="mod">
          <ac:chgData name="Tanya Riach" userId="aa5591ac-2738-4b48-b99f-df24193c70cd" providerId="ADAL" clId="{20D5EC19-B3E4-491E-BEAA-5DBAE9216213}" dt="2020-11-23T00:24:49.672" v="274" actId="20577"/>
          <ac:spMkLst>
            <pc:docMk/>
            <pc:sldMk cId="1088722070" sldId="278"/>
            <ac:spMk id="2" creationId="{94E5EA10-6290-4F16-965B-81639DC7D02F}"/>
          </ac:spMkLst>
        </pc:spChg>
        <pc:spChg chg="mod">
          <ac:chgData name="Tanya Riach" userId="aa5591ac-2738-4b48-b99f-df24193c70cd" providerId="ADAL" clId="{20D5EC19-B3E4-491E-BEAA-5DBAE9216213}" dt="2020-11-22T22:21:17.479" v="270" actId="20577"/>
          <ac:spMkLst>
            <pc:docMk/>
            <pc:sldMk cId="1088722070" sldId="278"/>
            <ac:spMk id="3" creationId="{2DFE6A14-1E27-4A4A-9678-5767C82FA6A0}"/>
          </ac:spMkLst>
        </pc:spChg>
        <pc:picChg chg="add mod">
          <ac:chgData name="Tanya Riach" userId="aa5591ac-2738-4b48-b99f-df24193c70cd" providerId="ADAL" clId="{20D5EC19-B3E4-491E-BEAA-5DBAE9216213}" dt="2020-11-22T22:21:38.560" v="272" actId="1076"/>
          <ac:picMkLst>
            <pc:docMk/>
            <pc:sldMk cId="1088722070" sldId="278"/>
            <ac:picMk id="4" creationId="{4874D526-2127-44AA-8EAF-43778B3B2BE9}"/>
          </ac:picMkLst>
        </pc:picChg>
      </pc:sldChg>
      <pc:sldChg chg="addSp modSp">
        <pc:chgData name="Tanya Riach" userId="aa5591ac-2738-4b48-b99f-df24193c70cd" providerId="ADAL" clId="{20D5EC19-B3E4-491E-BEAA-5DBAE9216213}" dt="2020-11-22T22:14:11.692" v="243" actId="1076"/>
        <pc:sldMkLst>
          <pc:docMk/>
          <pc:sldMk cId="3587458378" sldId="288"/>
        </pc:sldMkLst>
        <pc:spChg chg="mod">
          <ac:chgData name="Tanya Riach" userId="aa5591ac-2738-4b48-b99f-df24193c70cd" providerId="ADAL" clId="{20D5EC19-B3E4-491E-BEAA-5DBAE9216213}" dt="2020-11-22T22:12:08.384" v="180" actId="1076"/>
          <ac:spMkLst>
            <pc:docMk/>
            <pc:sldMk cId="3587458378" sldId="288"/>
            <ac:spMk id="2" creationId="{94E5EA10-6290-4F16-965B-81639DC7D02F}"/>
          </ac:spMkLst>
        </pc:spChg>
        <pc:spChg chg="mod">
          <ac:chgData name="Tanya Riach" userId="aa5591ac-2738-4b48-b99f-df24193c70cd" providerId="ADAL" clId="{20D5EC19-B3E4-491E-BEAA-5DBAE9216213}" dt="2020-11-22T22:12:59.490" v="239" actId="14100"/>
          <ac:spMkLst>
            <pc:docMk/>
            <pc:sldMk cId="3587458378" sldId="288"/>
            <ac:spMk id="3" creationId="{2DFE6A14-1E27-4A4A-9678-5767C82FA6A0}"/>
          </ac:spMkLst>
        </pc:spChg>
        <pc:picChg chg="add mod">
          <ac:chgData name="Tanya Riach" userId="aa5591ac-2738-4b48-b99f-df24193c70cd" providerId="ADAL" clId="{20D5EC19-B3E4-491E-BEAA-5DBAE9216213}" dt="2020-11-22T22:14:11.692" v="243" actId="1076"/>
          <ac:picMkLst>
            <pc:docMk/>
            <pc:sldMk cId="3587458378" sldId="288"/>
            <ac:picMk id="4" creationId="{98CDAE3B-A67E-4CD3-8442-576A1A5A4B9F}"/>
          </ac:picMkLst>
        </pc:picChg>
      </pc:sldChg>
      <pc:sldChg chg="modSp">
        <pc:chgData name="Tanya Riach" userId="aa5591ac-2738-4b48-b99f-df24193c70cd" providerId="ADAL" clId="{20D5EC19-B3E4-491E-BEAA-5DBAE9216213}" dt="2020-11-23T03:41:12.691" v="449" actId="20577"/>
        <pc:sldMkLst>
          <pc:docMk/>
          <pc:sldMk cId="74838266" sldId="289"/>
        </pc:sldMkLst>
        <pc:spChg chg="mod">
          <ac:chgData name="Tanya Riach" userId="aa5591ac-2738-4b48-b99f-df24193c70cd" providerId="ADAL" clId="{20D5EC19-B3E4-491E-BEAA-5DBAE9216213}" dt="2020-11-23T03:41:12.691" v="449" actId="20577"/>
          <ac:spMkLst>
            <pc:docMk/>
            <pc:sldMk cId="74838266" sldId="289"/>
            <ac:spMk id="3" creationId="{F3B6B7CE-C598-4A41-86C1-3EB907B1ACB2}"/>
          </ac:spMkLst>
        </pc:spChg>
      </pc:sldChg>
      <pc:sldChg chg="modSp">
        <pc:chgData name="Tanya Riach" userId="aa5591ac-2738-4b48-b99f-df24193c70cd" providerId="ADAL" clId="{20D5EC19-B3E4-491E-BEAA-5DBAE9216213}" dt="2020-11-23T03:43:02.536" v="572" actId="313"/>
        <pc:sldMkLst>
          <pc:docMk/>
          <pc:sldMk cId="2323890723" sldId="292"/>
        </pc:sldMkLst>
        <pc:spChg chg="mod">
          <ac:chgData name="Tanya Riach" userId="aa5591ac-2738-4b48-b99f-df24193c70cd" providerId="ADAL" clId="{20D5EC19-B3E4-491E-BEAA-5DBAE9216213}" dt="2020-11-23T03:43:02.536" v="572" actId="313"/>
          <ac:spMkLst>
            <pc:docMk/>
            <pc:sldMk cId="2323890723" sldId="292"/>
            <ac:spMk id="3" creationId="{4571A9EA-6FCC-48EB-8F38-4B88618C334C}"/>
          </ac:spMkLst>
        </pc:spChg>
      </pc:sldChg>
      <pc:sldChg chg="addSp delSp modSp">
        <pc:chgData name="Tanya Riach" userId="aa5591ac-2738-4b48-b99f-df24193c70cd" providerId="ADAL" clId="{20D5EC19-B3E4-491E-BEAA-5DBAE9216213}" dt="2020-11-23T00:30:38.161" v="296" actId="20577"/>
        <pc:sldMkLst>
          <pc:docMk/>
          <pc:sldMk cId="3404691659" sldId="304"/>
        </pc:sldMkLst>
        <pc:spChg chg="del mod">
          <ac:chgData name="Tanya Riach" userId="aa5591ac-2738-4b48-b99f-df24193c70cd" providerId="ADAL" clId="{20D5EC19-B3E4-491E-BEAA-5DBAE9216213}" dt="2020-11-23T00:27:54.120" v="280" actId="478"/>
          <ac:spMkLst>
            <pc:docMk/>
            <pc:sldMk cId="3404691659" sldId="304"/>
            <ac:spMk id="2" creationId="{50D401CE-F025-4AA7-8C09-D19BEABE9E17}"/>
          </ac:spMkLst>
        </pc:spChg>
        <pc:spChg chg="mod">
          <ac:chgData name="Tanya Riach" userId="aa5591ac-2738-4b48-b99f-df24193c70cd" providerId="ADAL" clId="{20D5EC19-B3E4-491E-BEAA-5DBAE9216213}" dt="2020-11-23T00:30:38.161" v="296" actId="20577"/>
          <ac:spMkLst>
            <pc:docMk/>
            <pc:sldMk cId="3404691659" sldId="304"/>
            <ac:spMk id="5" creationId="{1F83A4C7-D65D-4350-B18C-4CEBE768426B}"/>
          </ac:spMkLst>
        </pc:spChg>
        <pc:picChg chg="add mod">
          <ac:chgData name="Tanya Riach" userId="aa5591ac-2738-4b48-b99f-df24193c70cd" providerId="ADAL" clId="{20D5EC19-B3E4-491E-BEAA-5DBAE9216213}" dt="2020-11-23T00:28:03.069" v="283" actId="1076"/>
          <ac:picMkLst>
            <pc:docMk/>
            <pc:sldMk cId="3404691659" sldId="304"/>
            <ac:picMk id="7" creationId="{AAEE8C49-95C3-4A03-9C6A-E4A1CCA573B7}"/>
          </ac:picMkLst>
        </pc:picChg>
        <pc:picChg chg="mod">
          <ac:chgData name="Tanya Riach" userId="aa5591ac-2738-4b48-b99f-df24193c70cd" providerId="ADAL" clId="{20D5EC19-B3E4-491E-BEAA-5DBAE9216213}" dt="2020-11-23T00:27:45.789" v="278" actId="1076"/>
          <ac:picMkLst>
            <pc:docMk/>
            <pc:sldMk cId="3404691659" sldId="304"/>
            <ac:picMk id="8" creationId="{553EB880-C0D4-4288-A4DD-30C8CBC71697}"/>
          </ac:picMkLst>
        </pc:picChg>
        <pc:picChg chg="add mod">
          <ac:chgData name="Tanya Riach" userId="aa5591ac-2738-4b48-b99f-df24193c70cd" providerId="ADAL" clId="{20D5EC19-B3E4-491E-BEAA-5DBAE9216213}" dt="2020-11-23T00:29:16.738" v="292" actId="1076"/>
          <ac:picMkLst>
            <pc:docMk/>
            <pc:sldMk cId="3404691659" sldId="304"/>
            <ac:picMk id="9" creationId="{481EF278-5DD4-46A6-BEDA-0EF7CC9945A1}"/>
          </ac:picMkLst>
        </pc:picChg>
      </pc:sldChg>
      <pc:sldChg chg="addSp modSp add">
        <pc:chgData name="Tanya Riach" userId="aa5591ac-2738-4b48-b99f-df24193c70cd" providerId="ADAL" clId="{20D5EC19-B3E4-491E-BEAA-5DBAE9216213}" dt="2020-11-23T03:48:11.377" v="705" actId="1076"/>
        <pc:sldMkLst>
          <pc:docMk/>
          <pc:sldMk cId="4084729384" sldId="306"/>
        </pc:sldMkLst>
        <pc:spChg chg="mod">
          <ac:chgData name="Tanya Riach" userId="aa5591ac-2738-4b48-b99f-df24193c70cd" providerId="ADAL" clId="{20D5EC19-B3E4-491E-BEAA-5DBAE9216213}" dt="2020-11-23T03:46:11.545" v="701" actId="1076"/>
          <ac:spMkLst>
            <pc:docMk/>
            <pc:sldMk cId="4084729384" sldId="306"/>
            <ac:spMk id="2" creationId="{2EB0FF3A-CD77-4208-A570-00B7366C9BB9}"/>
          </ac:spMkLst>
        </pc:spChg>
        <pc:spChg chg="mod">
          <ac:chgData name="Tanya Riach" userId="aa5591ac-2738-4b48-b99f-df24193c70cd" providerId="ADAL" clId="{20D5EC19-B3E4-491E-BEAA-5DBAE9216213}" dt="2020-11-23T03:46:06.696" v="700" actId="1076"/>
          <ac:spMkLst>
            <pc:docMk/>
            <pc:sldMk cId="4084729384" sldId="306"/>
            <ac:spMk id="3" creationId="{9F57E5AB-DEE2-4CBE-8F67-54388FC76D26}"/>
          </ac:spMkLst>
        </pc:spChg>
        <pc:picChg chg="add mod">
          <ac:chgData name="Tanya Riach" userId="aa5591ac-2738-4b48-b99f-df24193c70cd" providerId="ADAL" clId="{20D5EC19-B3E4-491E-BEAA-5DBAE9216213}" dt="2020-11-23T03:48:11.377" v="705" actId="1076"/>
          <ac:picMkLst>
            <pc:docMk/>
            <pc:sldMk cId="4084729384" sldId="306"/>
            <ac:picMk id="4" creationId="{6E15E865-7F18-440E-A3EF-2594C974C6D8}"/>
          </ac:picMkLst>
        </pc:picChg>
      </pc:sldChg>
    </pc:docChg>
  </pc:docChgLst>
  <pc:docChgLst>
    <pc:chgData name="Kath Lollback" userId="S::katherine.lollback@det.nsw.edu.au::a33700be-bfc5-48b5-9cb8-18c72aae18f7" providerId="AD" clId="Web-{3FAB2650-2C7E-B25E-0143-D4EDB802220C}"/>
    <pc:docChg chg="addSld delSld modSld">
      <pc:chgData name="Kath Lollback" userId="S::katherine.lollback@det.nsw.edu.au::a33700be-bfc5-48b5-9cb8-18c72aae18f7" providerId="AD" clId="Web-{3FAB2650-2C7E-B25E-0143-D4EDB802220C}" dt="2020-08-27T02:03:22.296" v="705" actId="20577"/>
      <pc:docMkLst>
        <pc:docMk/>
      </pc:docMkLst>
      <pc:sldChg chg="addSp delSp modSp">
        <pc:chgData name="Kath Lollback" userId="S::katherine.lollback@det.nsw.edu.au::a33700be-bfc5-48b5-9cb8-18c72aae18f7" providerId="AD" clId="Web-{3FAB2650-2C7E-B25E-0143-D4EDB802220C}" dt="2020-08-27T02:03:22.296" v="705" actId="20577"/>
        <pc:sldMkLst>
          <pc:docMk/>
          <pc:sldMk cId="2750437006" sldId="276"/>
        </pc:sldMkLst>
        <pc:spChg chg="del">
          <ac:chgData name="Kath Lollback" userId="S::katherine.lollback@det.nsw.edu.au::a33700be-bfc5-48b5-9cb8-18c72aae18f7" providerId="AD" clId="Web-{3FAB2650-2C7E-B25E-0143-D4EDB802220C}" dt="2020-08-27T01:30:19.924" v="668"/>
          <ac:spMkLst>
            <pc:docMk/>
            <pc:sldMk cId="2750437006" sldId="276"/>
            <ac:spMk id="3" creationId="{3DFE3061-F821-4CEB-8770-85FFE5E907F2}"/>
          </ac:spMkLst>
        </pc:spChg>
        <pc:spChg chg="mod">
          <ac:chgData name="Kath Lollback" userId="S::katherine.lollback@det.nsw.edu.au::a33700be-bfc5-48b5-9cb8-18c72aae18f7" providerId="AD" clId="Web-{3FAB2650-2C7E-B25E-0143-D4EDB802220C}" dt="2020-08-27T02:03:22.296" v="705" actId="20577"/>
          <ac:spMkLst>
            <pc:docMk/>
            <pc:sldMk cId="2750437006" sldId="276"/>
            <ac:spMk id="8" creationId="{07D1355D-9C52-4021-A86D-34C07889CE8A}"/>
          </ac:spMkLst>
        </pc:spChg>
        <pc:spChg chg="mod">
          <ac:chgData name="Kath Lollback" userId="S::katherine.lollback@det.nsw.edu.au::a33700be-bfc5-48b5-9cb8-18c72aae18f7" providerId="AD" clId="Web-{3FAB2650-2C7E-B25E-0143-D4EDB802220C}" dt="2020-08-27T01:30:15.174" v="665" actId="20577"/>
          <ac:spMkLst>
            <pc:docMk/>
            <pc:sldMk cId="2750437006" sldId="276"/>
            <ac:spMk id="10" creationId="{79D80443-0FB3-470B-9EE3-4D1E6D2E11BF}"/>
          </ac:spMkLst>
        </pc:spChg>
        <pc:spChg chg="mod">
          <ac:chgData name="Kath Lollback" userId="S::katherine.lollback@det.nsw.edu.au::a33700be-bfc5-48b5-9cb8-18c72aae18f7" providerId="AD" clId="Web-{3FAB2650-2C7E-B25E-0143-D4EDB802220C}" dt="2020-08-27T01:27:26.344" v="583" actId="20577"/>
          <ac:spMkLst>
            <pc:docMk/>
            <pc:sldMk cId="2750437006" sldId="276"/>
            <ac:spMk id="11" creationId="{C51AB4BB-893B-4CD4-A9F3-211434111FEB}"/>
          </ac:spMkLst>
        </pc:spChg>
        <pc:spChg chg="add del mod">
          <ac:chgData name="Kath Lollback" userId="S::katherine.lollback@det.nsw.edu.au::a33700be-bfc5-48b5-9cb8-18c72aae18f7" providerId="AD" clId="Web-{3FAB2650-2C7E-B25E-0143-D4EDB802220C}" dt="2020-08-27T01:51:35.885" v="675"/>
          <ac:spMkLst>
            <pc:docMk/>
            <pc:sldMk cId="2750437006" sldId="276"/>
            <ac:spMk id="16" creationId="{5025921E-2966-4DB2-9C2C-596FAFD4DB2E}"/>
          </ac:spMkLst>
        </pc:spChg>
        <pc:spChg chg="add del mod">
          <ac:chgData name="Kath Lollback" userId="S::katherine.lollback@det.nsw.edu.au::a33700be-bfc5-48b5-9cb8-18c72aae18f7" providerId="AD" clId="Web-{3FAB2650-2C7E-B25E-0143-D4EDB802220C}" dt="2020-08-27T02:00:47.983" v="689" actId="14100"/>
          <ac:spMkLst>
            <pc:docMk/>
            <pc:sldMk cId="2750437006" sldId="276"/>
            <ac:spMk id="20" creationId="{A346318A-E9AF-4C9E-9791-94F99FCDBA10}"/>
          </ac:spMkLst>
        </pc:spChg>
        <pc:picChg chg="add del mod ord modCrop">
          <ac:chgData name="Kath Lollback" userId="S::katherine.lollback@det.nsw.edu.au::a33700be-bfc5-48b5-9cb8-18c72aae18f7" providerId="AD" clId="Web-{3FAB2650-2C7E-B25E-0143-D4EDB802220C}" dt="2020-08-27T01:56:27.668" v="678"/>
          <ac:picMkLst>
            <pc:docMk/>
            <pc:sldMk cId="2750437006" sldId="276"/>
            <ac:picMk id="2" creationId="{A5DDA21C-A412-4551-AD69-197BBC6B31DB}"/>
          </ac:picMkLst>
        </pc:picChg>
        <pc:picChg chg="del">
          <ac:chgData name="Kath Lollback" userId="S::katherine.lollback@det.nsw.edu.au::a33700be-bfc5-48b5-9cb8-18c72aae18f7" providerId="AD" clId="Web-{3FAB2650-2C7E-B25E-0143-D4EDB802220C}" dt="2020-08-27T01:43:06.272" v="674"/>
          <ac:picMkLst>
            <pc:docMk/>
            <pc:sldMk cId="2750437006" sldId="276"/>
            <ac:picMk id="4" creationId="{07D43282-0A62-4FDB-8038-8337AF1ED8C8}"/>
          </ac:picMkLst>
        </pc:picChg>
        <pc:picChg chg="del">
          <ac:chgData name="Kath Lollback" userId="S::katherine.lollback@det.nsw.edu.au::a33700be-bfc5-48b5-9cb8-18c72aae18f7" providerId="AD" clId="Web-{3FAB2650-2C7E-B25E-0143-D4EDB802220C}" dt="2020-08-27T01:30:16.517" v="667"/>
          <ac:picMkLst>
            <pc:docMk/>
            <pc:sldMk cId="2750437006" sldId="276"/>
            <ac:picMk id="5" creationId="{693A1503-64AE-47F2-963A-7AD9B7B8975E}"/>
          </ac:picMkLst>
        </pc:picChg>
        <pc:picChg chg="add mod">
          <ac:chgData name="Kath Lollback" userId="S::katherine.lollback@det.nsw.edu.au::a33700be-bfc5-48b5-9cb8-18c72aae18f7" providerId="AD" clId="Web-{3FAB2650-2C7E-B25E-0143-D4EDB802220C}" dt="2020-08-27T01:30:53.955" v="673" actId="1076"/>
          <ac:picMkLst>
            <pc:docMk/>
            <pc:sldMk cId="2750437006" sldId="276"/>
            <ac:picMk id="13" creationId="{7D03325D-ED02-4AD3-A6D1-3943D0F4DCFA}"/>
          </ac:picMkLst>
        </pc:picChg>
        <pc:picChg chg="add mod ord modCrop">
          <ac:chgData name="Kath Lollback" userId="S::katherine.lollback@det.nsw.edu.au::a33700be-bfc5-48b5-9cb8-18c72aae18f7" providerId="AD" clId="Web-{3FAB2650-2C7E-B25E-0143-D4EDB802220C}" dt="2020-08-27T01:51:35.885" v="675"/>
          <ac:picMkLst>
            <pc:docMk/>
            <pc:sldMk cId="2750437006" sldId="276"/>
            <ac:picMk id="18" creationId="{2FDBDDB7-22CB-48AC-AD83-19FFFD446F98}"/>
          </ac:picMkLst>
        </pc:picChg>
        <pc:picChg chg="add del ord">
          <ac:chgData name="Kath Lollback" userId="S::katherine.lollback@det.nsw.edu.au::a33700be-bfc5-48b5-9cb8-18c72aae18f7" providerId="AD" clId="Web-{3FAB2650-2C7E-B25E-0143-D4EDB802220C}" dt="2020-08-27T02:00:37.733" v="686"/>
          <ac:picMkLst>
            <pc:docMk/>
            <pc:sldMk cId="2750437006" sldId="276"/>
            <ac:picMk id="1026" creationId="{10A90AF9-B513-4EC0-A12C-DFAE4BF6BF97}"/>
          </ac:picMkLst>
        </pc:picChg>
      </pc:sldChg>
      <pc:sldChg chg="modSp">
        <pc:chgData name="Kath Lollback" userId="S::katherine.lollback@det.nsw.edu.au::a33700be-bfc5-48b5-9cb8-18c72aae18f7" providerId="AD" clId="Web-{3FAB2650-2C7E-B25E-0143-D4EDB802220C}" dt="2020-08-27T01:58:28.607" v="679" actId="1076"/>
        <pc:sldMkLst>
          <pc:docMk/>
          <pc:sldMk cId="541836283" sldId="291"/>
        </pc:sldMkLst>
        <pc:picChg chg="mod">
          <ac:chgData name="Kath Lollback" userId="S::katherine.lollback@det.nsw.edu.au::a33700be-bfc5-48b5-9cb8-18c72aae18f7" providerId="AD" clId="Web-{3FAB2650-2C7E-B25E-0143-D4EDB802220C}" dt="2020-08-27T01:58:28.607" v="679" actId="1076"/>
          <ac:picMkLst>
            <pc:docMk/>
            <pc:sldMk cId="541836283" sldId="291"/>
            <ac:picMk id="6" creationId="{68A8C103-6E68-4824-BDA2-0796BA19A283}"/>
          </ac:picMkLst>
        </pc:picChg>
      </pc:sldChg>
      <pc:sldChg chg="modSp new del">
        <pc:chgData name="Kath Lollback" userId="S::katherine.lollback@det.nsw.edu.au::a33700be-bfc5-48b5-9cb8-18c72aae18f7" providerId="AD" clId="Web-{3FAB2650-2C7E-B25E-0143-D4EDB802220C}" dt="2020-08-27T01:28:46.658" v="641"/>
        <pc:sldMkLst>
          <pc:docMk/>
          <pc:sldMk cId="3096503253" sldId="294"/>
        </pc:sldMkLst>
        <pc:spChg chg="mod">
          <ac:chgData name="Kath Lollback" userId="S::katherine.lollback@det.nsw.edu.au::a33700be-bfc5-48b5-9cb8-18c72aae18f7" providerId="AD" clId="Web-{3FAB2650-2C7E-B25E-0143-D4EDB802220C}" dt="2020-08-27T01:26:39.532" v="577" actId="20577"/>
          <ac:spMkLst>
            <pc:docMk/>
            <pc:sldMk cId="3096503253" sldId="294"/>
            <ac:spMk id="3" creationId="{9134A549-F6B7-4EC1-AFBB-4F12C8E20D12}"/>
          </ac:spMkLst>
        </pc:spChg>
      </pc:sldChg>
    </pc:docChg>
  </pc:docChgLst>
  <pc:docChgLst>
    <pc:chgData name="Kath Lollback" userId="a33700be-bfc5-48b5-9cb8-18c72aae18f7" providerId="ADAL" clId="{9E9B0F01-FBE4-4C7E-9AAE-16085115DF77}"/>
    <pc:docChg chg="custSel modSld">
      <pc:chgData name="Kath Lollback" userId="a33700be-bfc5-48b5-9cb8-18c72aae18f7" providerId="ADAL" clId="{9E9B0F01-FBE4-4C7E-9AAE-16085115DF77}" dt="2020-11-23T00:49:00.824" v="35" actId="20577"/>
      <pc:docMkLst>
        <pc:docMk/>
      </pc:docMkLst>
      <pc:sldChg chg="modSp">
        <pc:chgData name="Kath Lollback" userId="a33700be-bfc5-48b5-9cb8-18c72aae18f7" providerId="ADAL" clId="{9E9B0F01-FBE4-4C7E-9AAE-16085115DF77}" dt="2020-11-23T00:25:41.817" v="19" actId="20577"/>
        <pc:sldMkLst>
          <pc:docMk/>
          <pc:sldMk cId="1907320624" sldId="272"/>
        </pc:sldMkLst>
        <pc:spChg chg="mod">
          <ac:chgData name="Kath Lollback" userId="a33700be-bfc5-48b5-9cb8-18c72aae18f7" providerId="ADAL" clId="{9E9B0F01-FBE4-4C7E-9AAE-16085115DF77}" dt="2020-11-23T00:25:41.817" v="19" actId="20577"/>
          <ac:spMkLst>
            <pc:docMk/>
            <pc:sldMk cId="1907320624" sldId="272"/>
            <ac:spMk id="7" creationId="{F1870068-36E6-489A-A95A-AFAD0F148966}"/>
          </ac:spMkLst>
        </pc:spChg>
      </pc:sldChg>
      <pc:sldChg chg="modSp">
        <pc:chgData name="Kath Lollback" userId="a33700be-bfc5-48b5-9cb8-18c72aae18f7" providerId="ADAL" clId="{9E9B0F01-FBE4-4C7E-9AAE-16085115DF77}" dt="2020-11-23T00:49:00.824" v="35" actId="20577"/>
        <pc:sldMkLst>
          <pc:docMk/>
          <pc:sldMk cId="1088722070" sldId="278"/>
        </pc:sldMkLst>
        <pc:spChg chg="mod">
          <ac:chgData name="Kath Lollback" userId="a33700be-bfc5-48b5-9cb8-18c72aae18f7" providerId="ADAL" clId="{9E9B0F01-FBE4-4C7E-9AAE-16085115DF77}" dt="2020-11-23T00:14:15.916" v="0" actId="20577"/>
          <ac:spMkLst>
            <pc:docMk/>
            <pc:sldMk cId="1088722070" sldId="278"/>
            <ac:spMk id="2" creationId="{94E5EA10-6290-4F16-965B-81639DC7D02F}"/>
          </ac:spMkLst>
        </pc:spChg>
        <pc:spChg chg="mod">
          <ac:chgData name="Kath Lollback" userId="a33700be-bfc5-48b5-9cb8-18c72aae18f7" providerId="ADAL" clId="{9E9B0F01-FBE4-4C7E-9AAE-16085115DF77}" dt="2020-11-23T00:49:00.824" v="35" actId="20577"/>
          <ac:spMkLst>
            <pc:docMk/>
            <pc:sldMk cId="1088722070" sldId="278"/>
            <ac:spMk id="3" creationId="{2DFE6A14-1E27-4A4A-9678-5767C82FA6A0}"/>
          </ac:spMkLst>
        </pc:spChg>
      </pc:sldChg>
      <pc:sldChg chg="modSp">
        <pc:chgData name="Kath Lollback" userId="a33700be-bfc5-48b5-9cb8-18c72aae18f7" providerId="ADAL" clId="{9E9B0F01-FBE4-4C7E-9AAE-16085115DF77}" dt="2020-11-23T00:16:40.944" v="10" actId="20577"/>
        <pc:sldMkLst>
          <pc:docMk/>
          <pc:sldMk cId="3587458378" sldId="288"/>
        </pc:sldMkLst>
        <pc:spChg chg="mod">
          <ac:chgData name="Kath Lollback" userId="a33700be-bfc5-48b5-9cb8-18c72aae18f7" providerId="ADAL" clId="{9E9B0F01-FBE4-4C7E-9AAE-16085115DF77}" dt="2020-11-23T00:16:40.944" v="10" actId="20577"/>
          <ac:spMkLst>
            <pc:docMk/>
            <pc:sldMk cId="3587458378" sldId="288"/>
            <ac:spMk id="2" creationId="{94E5EA10-6290-4F16-965B-81639DC7D02F}"/>
          </ac:spMkLst>
        </pc:spChg>
      </pc:sldChg>
      <pc:sldChg chg="modSp">
        <pc:chgData name="Kath Lollback" userId="a33700be-bfc5-48b5-9cb8-18c72aae18f7" providerId="ADAL" clId="{9E9B0F01-FBE4-4C7E-9AAE-16085115DF77}" dt="2020-11-23T00:19:59.230" v="14" actId="20577"/>
        <pc:sldMkLst>
          <pc:docMk/>
          <pc:sldMk cId="1707809923" sldId="298"/>
        </pc:sldMkLst>
        <pc:spChg chg="mod">
          <ac:chgData name="Kath Lollback" userId="a33700be-bfc5-48b5-9cb8-18c72aae18f7" providerId="ADAL" clId="{9E9B0F01-FBE4-4C7E-9AAE-16085115DF77}" dt="2020-11-23T00:19:59.230" v="14" actId="20577"/>
          <ac:spMkLst>
            <pc:docMk/>
            <pc:sldMk cId="1707809923" sldId="298"/>
            <ac:spMk id="3" creationId="{787A2A11-A825-43EC-9247-14B2A5394CBE}"/>
          </ac:spMkLst>
        </pc:spChg>
      </pc:sldChg>
      <pc:sldChg chg="modSp">
        <pc:chgData name="Kath Lollback" userId="a33700be-bfc5-48b5-9cb8-18c72aae18f7" providerId="ADAL" clId="{9E9B0F01-FBE4-4C7E-9AAE-16085115DF77}" dt="2020-11-23T00:18:11.242" v="12" actId="27636"/>
        <pc:sldMkLst>
          <pc:docMk/>
          <pc:sldMk cId="453901037" sldId="300"/>
        </pc:sldMkLst>
        <pc:spChg chg="mod">
          <ac:chgData name="Kath Lollback" userId="a33700be-bfc5-48b5-9cb8-18c72aae18f7" providerId="ADAL" clId="{9E9B0F01-FBE4-4C7E-9AAE-16085115DF77}" dt="2020-11-23T00:18:11.242" v="12" actId="27636"/>
          <ac:spMkLst>
            <pc:docMk/>
            <pc:sldMk cId="453901037" sldId="300"/>
            <ac:spMk id="3" creationId="{4571A9EA-6FCC-48EB-8F38-4B88618C334C}"/>
          </ac:spMkLst>
        </pc:spChg>
      </pc:sldChg>
      <pc:sldChg chg="addSp modSp">
        <pc:chgData name="Kath Lollback" userId="a33700be-bfc5-48b5-9cb8-18c72aae18f7" providerId="ADAL" clId="{9E9B0F01-FBE4-4C7E-9AAE-16085115DF77}" dt="2020-11-23T00:27:46.437" v="27" actId="1076"/>
        <pc:sldMkLst>
          <pc:docMk/>
          <pc:sldMk cId="3875903408" sldId="303"/>
        </pc:sldMkLst>
        <pc:picChg chg="add mod">
          <ac:chgData name="Kath Lollback" userId="a33700be-bfc5-48b5-9cb8-18c72aae18f7" providerId="ADAL" clId="{9E9B0F01-FBE4-4C7E-9AAE-16085115DF77}" dt="2020-11-23T00:27:46.437" v="27" actId="1076"/>
          <ac:picMkLst>
            <pc:docMk/>
            <pc:sldMk cId="3875903408" sldId="303"/>
            <ac:picMk id="1026" creationId="{190D0ABA-B97B-496B-84C1-C42085D239A2}"/>
          </ac:picMkLst>
        </pc:picChg>
      </pc:sldChg>
      <pc:sldChg chg="modSp">
        <pc:chgData name="Kath Lollback" userId="a33700be-bfc5-48b5-9cb8-18c72aae18f7" providerId="ADAL" clId="{9E9B0F01-FBE4-4C7E-9AAE-16085115DF77}" dt="2020-11-23T00:20:49.100" v="17" actId="20577"/>
        <pc:sldMkLst>
          <pc:docMk/>
          <pc:sldMk cId="3404691659" sldId="304"/>
        </pc:sldMkLst>
        <pc:spChg chg="mod">
          <ac:chgData name="Kath Lollback" userId="a33700be-bfc5-48b5-9cb8-18c72aae18f7" providerId="ADAL" clId="{9E9B0F01-FBE4-4C7E-9AAE-16085115DF77}" dt="2020-11-23T00:20:49.100" v="17" actId="20577"/>
          <ac:spMkLst>
            <pc:docMk/>
            <pc:sldMk cId="3404691659" sldId="304"/>
            <ac:spMk id="3" creationId="{3EAF343E-2692-40D6-BB75-55B4BE74F73F}"/>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Montserrat Light" pitchFamily="2" charset="77"/>
                <a:ea typeface="+mn-ea"/>
                <a:cs typeface="+mn-cs"/>
              </a:defRPr>
            </a:pPr>
            <a:r>
              <a:rPr lang="en-AU" b="0">
                <a:latin typeface="+mn-lt"/>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Montserrat Light" pitchFamily="2" charset="77"/>
              <a:ea typeface="+mn-ea"/>
              <a:cs typeface="+mn-cs"/>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444778728"/>
        <c:axId val="444779120"/>
      </c:barChart>
      <c:catAx>
        <c:axId val="444778728"/>
        <c:scaling>
          <c:orientation val="minMax"/>
        </c:scaling>
        <c:delete val="1"/>
        <c:axPos val="b"/>
        <c:numFmt formatCode="General" sourceLinked="1"/>
        <c:majorTickMark val="none"/>
        <c:minorTickMark val="none"/>
        <c:tickLblPos val="nextTo"/>
        <c:crossAx val="444779120"/>
        <c:crosses val="autoZero"/>
        <c:auto val="1"/>
        <c:lblAlgn val="ctr"/>
        <c:lblOffset val="100"/>
        <c:noMultiLvlLbl val="0"/>
      </c:catAx>
      <c:valAx>
        <c:axId val="444779120"/>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4447787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0" i="0" kern="1200" spc="0" baseline="0">
                <a:solidFill>
                  <a:srgbClr val="19233E"/>
                </a:solidFill>
                <a:effectLst/>
                <a:latin typeface="+mn-lt"/>
              </a:rPr>
              <a:t>Chart Title</a:t>
            </a:r>
            <a:endParaRPr lang="en-AU" sz="1600" b="0">
              <a:effectLst/>
              <a:latin typeface="+mn-lt"/>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solidFill>
                <a:schemeClr val="accent5"/>
              </a:solidFill>
              <a:ln w="19050">
                <a:noFill/>
              </a:ln>
              <a:effectLst/>
            </c:spPr>
            <c:extLst>
              <c:ext xmlns:c16="http://schemas.microsoft.com/office/drawing/2014/chart" uri="{C3380CC4-5D6E-409C-BE32-E72D297353CC}">
                <c16:uniqueId val="{00000001-3507-4096-88DB-1BE9AAD60A27}"/>
              </c:ext>
            </c:extLst>
          </c:dPt>
          <c:dPt>
            <c:idx val="1"/>
            <c:bubble3D val="0"/>
            <c:spPr>
              <a:solidFill>
                <a:schemeClr val="accent2"/>
              </a:solidFill>
              <a:ln w="19050">
                <a:noFill/>
              </a:ln>
              <a:effectLst/>
            </c:spPr>
            <c:extLst>
              <c:ext xmlns:c16="http://schemas.microsoft.com/office/drawing/2014/chart" uri="{C3380CC4-5D6E-409C-BE32-E72D297353CC}">
                <c16:uniqueId val="{00000003-3507-4096-88DB-1BE9AAD60A27}"/>
              </c:ext>
            </c:extLst>
          </c:dPt>
          <c:dPt>
            <c:idx val="2"/>
            <c:bubble3D val="0"/>
            <c:spPr>
              <a:solidFill>
                <a:schemeClr val="accent3"/>
              </a:solidFill>
              <a:ln w="19050">
                <a:noFill/>
              </a:ln>
              <a:effectLst/>
            </c:spPr>
            <c:extLst>
              <c:ext xmlns:c16="http://schemas.microsoft.com/office/drawing/2014/chart" uri="{C3380CC4-5D6E-409C-BE32-E72D297353CC}">
                <c16:uniqueId val="{00000005-3507-4096-88DB-1BE9AAD60A27}"/>
              </c:ext>
            </c:extLst>
          </c:dPt>
          <c:dPt>
            <c:idx val="3"/>
            <c:bubble3D val="0"/>
            <c:spPr>
              <a:solidFill>
                <a:schemeClr val="accent6"/>
              </a:solid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a:t>, </a:t>
                    </a:r>
                    <a:fld id="{4B725BE5-439E-48A7-81A4-165608449EA8}" type="VALUE">
                      <a:rPr lang="en-US" baseline="0"/>
                      <a:pPr/>
                      <a:t>[VALUE]</a:t>
                    </a:fld>
                    <a:endParaRPr lang="en-US" baseline="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mn-lt"/>
                    <a:ea typeface="+mn-ea"/>
                    <a:cs typeface="+mn-cs"/>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47BDEF-47DD-4F3D-BAA9-3B6C087E89EE}" type="datetimeFigureOut">
              <a:rPr lang="en-AU" smtClean="0"/>
              <a:t>23/11/2020</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68B928-7F78-4F85-A458-754EF34DB527}" type="slidenum">
              <a:rPr lang="en-AU" smtClean="0"/>
              <a:t>‹#›</a:t>
            </a:fld>
            <a:endParaRPr lang="en-AU"/>
          </a:p>
        </p:txBody>
      </p:sp>
    </p:spTree>
    <p:extLst>
      <p:ext uri="{BB962C8B-B14F-4D97-AF65-F5344CB8AC3E}">
        <p14:creationId xmlns:p14="http://schemas.microsoft.com/office/powerpoint/2010/main" val="4155263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tech4learning.com/files/Making_Claymation_in_the_Classroom.pd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hlinkClick r:id="rId3"/>
              </a:rPr>
              <a:t>https://www.tech4learning.com/files/Making_Claymation_in_the_Classroom.pdf</a:t>
            </a:r>
            <a:endParaRPr lang="en-AU" dirty="0"/>
          </a:p>
        </p:txBody>
      </p:sp>
      <p:sp>
        <p:nvSpPr>
          <p:cNvPr id="4" name="Slide Number Placeholder 3"/>
          <p:cNvSpPr>
            <a:spLocks noGrp="1"/>
          </p:cNvSpPr>
          <p:nvPr>
            <p:ph type="sldNum" sz="quarter" idx="5"/>
          </p:nvPr>
        </p:nvSpPr>
        <p:spPr/>
        <p:txBody>
          <a:bodyPr/>
          <a:lstStyle/>
          <a:p>
            <a:fld id="{C868B928-7F78-4F85-A458-754EF34DB527}" type="slidenum">
              <a:rPr lang="en-AU" smtClean="0"/>
              <a:t>9</a:t>
            </a:fld>
            <a:endParaRPr lang="en-AU"/>
          </a:p>
        </p:txBody>
      </p:sp>
    </p:spTree>
    <p:extLst>
      <p:ext uri="{BB962C8B-B14F-4D97-AF65-F5344CB8AC3E}">
        <p14:creationId xmlns:p14="http://schemas.microsoft.com/office/powerpoint/2010/main" val="8312347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371475" y="4048755"/>
            <a:ext cx="4636034" cy="931618"/>
          </a:xfrm>
          <a:prstGeom prst="rect">
            <a:avLst/>
          </a:prstGeom>
        </p:spPr>
        <p:txBody>
          <a:bodyPr wrap="square" lIns="0">
            <a:noAutofit/>
          </a:bodyPr>
          <a:lstStyle>
            <a:lvl1pPr marL="0" indent="0">
              <a:buNone/>
              <a:defRPr sz="2000" b="0" i="0">
                <a:solidFill>
                  <a:schemeClr val="bg1"/>
                </a:solidFill>
                <a:latin typeface="Montserrat SemiBold" pitchFamily="2" charset="77"/>
              </a:defRPr>
            </a:lvl1pPr>
            <a:lvl2pPr marL="0" indent="0">
              <a:buNone/>
              <a:defRPr/>
            </a:lvl2pPr>
          </a:lstStyle>
          <a:p>
            <a:pPr lvl="0"/>
            <a:r>
              <a:rPr lang="en-US"/>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371475" y="2823581"/>
            <a:ext cx="4636033" cy="1107996"/>
          </a:xfrm>
        </p:spPr>
        <p:txBody>
          <a:bodyPr anchor="b">
            <a:noAutofit/>
          </a:bodyPr>
          <a:lstStyle>
            <a:lvl1pPr>
              <a:lnSpc>
                <a:spcPct val="90000"/>
              </a:lnSpc>
              <a:defRPr sz="4000">
                <a:solidFill>
                  <a:schemeClr val="bg1"/>
                </a:solidFill>
              </a:defRPr>
            </a:lvl1pPr>
          </a:lstStyle>
          <a:p>
            <a:r>
              <a:rPr lang="en-US"/>
              <a:t>Divider title goes here</a:t>
            </a:r>
            <a:endParaRPr lang="en-AU"/>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337062" y="388434"/>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409292" y="365496"/>
            <a:ext cx="2503891" cy="184666"/>
          </a:xfrm>
          <a:prstGeom prst="rect">
            <a:avLst/>
          </a:prstGeom>
          <a:noFill/>
        </p:spPr>
        <p:txBody>
          <a:bodyPr wrap="none" lIns="0" tIns="0" rIns="0" bIns="0" rtlCol="0">
            <a:spAutoFit/>
          </a:bodyPr>
          <a:lstStyle/>
          <a:p>
            <a:r>
              <a:rPr lang="en-AU" sz="1200" b="1" i="0">
                <a:solidFill>
                  <a:schemeClr val="bg1"/>
                </a:solidFill>
                <a:latin typeface="Montserrat SemiBold" pitchFamily="2" charset="77"/>
              </a:rPr>
              <a:t>NSW Department of Education</a:t>
            </a:r>
          </a:p>
        </p:txBody>
      </p:sp>
      <p:pic>
        <p:nvPicPr>
          <p:cNvPr id="9" name="Picture 8" descr="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37062" y="5854650"/>
            <a:ext cx="720000" cy="778515"/>
          </a:xfrm>
          <a:prstGeom prst="rect">
            <a:avLst/>
          </a:prstGeom>
        </p:spPr>
      </p:pic>
    </p:spTree>
    <p:extLst>
      <p:ext uri="{BB962C8B-B14F-4D97-AF65-F5344CB8AC3E}">
        <p14:creationId xmlns:p14="http://schemas.microsoft.com/office/powerpoint/2010/main" val="3412118059"/>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081262" y="5844922"/>
            <a:ext cx="720000" cy="778515"/>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6228758" y="3160988"/>
            <a:ext cx="4636034" cy="931618"/>
          </a:xfrm>
          <a:prstGeom prst="rect">
            <a:avLst/>
          </a:prstGeom>
        </p:spPr>
        <p:txBody>
          <a:bodyPr wrap="square" lIns="0">
            <a:noAutofit/>
          </a:bodyPr>
          <a:lstStyle>
            <a:lvl1pPr marL="0" indent="0">
              <a:buNone/>
              <a:defRPr sz="2000" b="0" i="0">
                <a:solidFill>
                  <a:schemeClr val="bg1"/>
                </a:solidFill>
                <a:latin typeface="Montserrat SemiBold" pitchFamily="2" charset="77"/>
              </a:defRPr>
            </a:lvl1pPr>
            <a:lvl2pPr marL="0" indent="0">
              <a:buNone/>
              <a:defRPr/>
            </a:lvl2pPr>
          </a:lstStyle>
          <a:p>
            <a:pPr lvl="0"/>
            <a:r>
              <a:rPr lang="en-US"/>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6228760" y="1935814"/>
            <a:ext cx="4636033" cy="1107996"/>
          </a:xfrm>
        </p:spPr>
        <p:txBody>
          <a:bodyPr anchor="b">
            <a:noAutofit/>
          </a:bodyPr>
          <a:lstStyle>
            <a:lvl1pPr>
              <a:lnSpc>
                <a:spcPct val="90000"/>
              </a:lnSpc>
              <a:defRPr sz="4000">
                <a:solidFill>
                  <a:schemeClr val="bg1"/>
                </a:solidFill>
              </a:defRPr>
            </a:lvl1pPr>
          </a:lstStyle>
          <a:p>
            <a:r>
              <a:rPr lang="en-US"/>
              <a:t>Divider title goes here</a:t>
            </a:r>
            <a:endParaRPr lang="en-AU"/>
          </a:p>
        </p:txBody>
      </p:sp>
      <p:sp>
        <p:nvSpPr>
          <p:cNvPr id="4" name="Oval 3" descr="Students at a computer" title="Students"/>
          <p:cNvSpPr/>
          <p:nvPr userDrawn="1"/>
        </p:nvSpPr>
        <p:spPr>
          <a:xfrm>
            <a:off x="409292" y="594400"/>
            <a:ext cx="5588592" cy="5588592"/>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337062" y="388434"/>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409292" y="365496"/>
            <a:ext cx="2503891" cy="184666"/>
          </a:xfrm>
          <a:prstGeom prst="rect">
            <a:avLst/>
          </a:prstGeom>
          <a:noFill/>
        </p:spPr>
        <p:txBody>
          <a:bodyPr wrap="none" lIns="0" tIns="0" rIns="0" bIns="0" rtlCol="0">
            <a:spAutoFit/>
          </a:bodyPr>
          <a:lstStyle/>
          <a:p>
            <a:r>
              <a:rPr lang="en-AU" sz="1200" b="1" i="0">
                <a:solidFill>
                  <a:schemeClr val="bg1"/>
                </a:solidFill>
                <a:latin typeface="Montserrat SemiBold" pitchFamily="2" charset="77"/>
              </a:rPr>
              <a:t>NSW Department of Education</a:t>
            </a:r>
          </a:p>
        </p:txBody>
      </p:sp>
    </p:spTree>
    <p:extLst>
      <p:ext uri="{BB962C8B-B14F-4D97-AF65-F5344CB8AC3E}">
        <p14:creationId xmlns:p14="http://schemas.microsoft.com/office/powerpoint/2010/main" val="2378586635"/>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371475" y="4048755"/>
            <a:ext cx="4636034" cy="904985"/>
          </a:xfrm>
          <a:prstGeom prst="rect">
            <a:avLst/>
          </a:prstGeom>
        </p:spPr>
        <p:txBody>
          <a:bodyPr wrap="square" lIns="0">
            <a:noAutofit/>
          </a:bodyPr>
          <a:lstStyle>
            <a:lvl1pPr marL="0" indent="0">
              <a:buNone/>
              <a:defRPr sz="2000" b="0" i="0">
                <a:solidFill>
                  <a:schemeClr val="bg1"/>
                </a:solidFill>
                <a:latin typeface="Montserrat SemiBold" pitchFamily="2" charset="77"/>
              </a:defRPr>
            </a:lvl1pPr>
            <a:lvl2pPr marL="0" indent="0">
              <a:buNone/>
              <a:defRPr/>
            </a:lvl2pPr>
          </a:lstStyle>
          <a:p>
            <a:pPr lvl="0"/>
            <a:r>
              <a:rPr lang="en-US"/>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371475" y="2823581"/>
            <a:ext cx="4636033" cy="1107996"/>
          </a:xfrm>
        </p:spPr>
        <p:txBody>
          <a:bodyPr anchor="b">
            <a:noAutofit/>
          </a:bodyPr>
          <a:lstStyle>
            <a:lvl1pPr>
              <a:lnSpc>
                <a:spcPct val="90000"/>
              </a:lnSpc>
              <a:defRPr sz="4000">
                <a:solidFill>
                  <a:schemeClr val="bg1"/>
                </a:solidFill>
              </a:defRPr>
            </a:lvl1pPr>
          </a:lstStyle>
          <a:p>
            <a:r>
              <a:rPr lang="en-US"/>
              <a:t>Divider title goes here</a:t>
            </a:r>
            <a:endParaRPr lang="en-AU"/>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337062" y="388434"/>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409292" y="365496"/>
            <a:ext cx="2503891" cy="184666"/>
          </a:xfrm>
          <a:prstGeom prst="rect">
            <a:avLst/>
          </a:prstGeom>
          <a:noFill/>
        </p:spPr>
        <p:txBody>
          <a:bodyPr wrap="none" lIns="0" tIns="0" rIns="0" bIns="0" rtlCol="0">
            <a:spAutoFit/>
          </a:bodyPr>
          <a:lstStyle/>
          <a:p>
            <a:r>
              <a:rPr lang="en-AU" sz="1200" b="1" i="0">
                <a:solidFill>
                  <a:schemeClr val="bg1"/>
                </a:solidFill>
                <a:latin typeface="Montserrat SemiBold" pitchFamily="2" charset="77"/>
              </a:rPr>
              <a:t>NSW Department of Education</a:t>
            </a:r>
          </a:p>
        </p:txBody>
      </p:sp>
      <p:pic>
        <p:nvPicPr>
          <p:cNvPr id="9" name="Picture 8" descr="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37062" y="5854650"/>
            <a:ext cx="720000" cy="778515"/>
          </a:xfrm>
          <a:prstGeom prst="rect">
            <a:avLst/>
          </a:prstGeom>
        </p:spPr>
      </p:pic>
    </p:spTree>
    <p:extLst>
      <p:ext uri="{BB962C8B-B14F-4D97-AF65-F5344CB8AC3E}">
        <p14:creationId xmlns:p14="http://schemas.microsoft.com/office/powerpoint/2010/main" val="1773263128"/>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37062" y="5854650"/>
            <a:ext cx="720000" cy="778515"/>
          </a:xfrm>
          <a:prstGeom prst="rect">
            <a:avLst/>
          </a:prstGeom>
        </p:spPr>
      </p:pic>
      <p:sp>
        <p:nvSpPr>
          <p:cNvPr id="9" name="Oval 8" descr="Student writing at his desk"/>
          <p:cNvSpPr/>
          <p:nvPr userDrawn="1"/>
        </p:nvSpPr>
        <p:spPr>
          <a:xfrm>
            <a:off x="5769864" y="219974"/>
            <a:ext cx="6391656" cy="6391656"/>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371475" y="4048755"/>
            <a:ext cx="4636034" cy="1242336"/>
          </a:xfrm>
          <a:prstGeom prst="rect">
            <a:avLst/>
          </a:prstGeom>
        </p:spPr>
        <p:txBody>
          <a:bodyPr wrap="square" lIns="0">
            <a:noAutofit/>
          </a:bodyPr>
          <a:lstStyle>
            <a:lvl1pPr marL="0" indent="0">
              <a:buNone/>
              <a:defRPr sz="2000" b="0" i="0">
                <a:solidFill>
                  <a:schemeClr val="bg1"/>
                </a:solidFill>
                <a:latin typeface="Montserrat SemiBold" pitchFamily="2" charset="77"/>
              </a:defRPr>
            </a:lvl1pPr>
            <a:lvl2pPr marL="0" indent="0">
              <a:buNone/>
              <a:defRPr/>
            </a:lvl2pPr>
          </a:lstStyle>
          <a:p>
            <a:pPr lvl="0"/>
            <a:r>
              <a:rPr lang="en-US"/>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371475" y="2823581"/>
            <a:ext cx="4636033" cy="1107996"/>
          </a:xfrm>
        </p:spPr>
        <p:txBody>
          <a:bodyPr anchor="b">
            <a:noAutofit/>
          </a:bodyPr>
          <a:lstStyle>
            <a:lvl1pPr>
              <a:lnSpc>
                <a:spcPct val="90000"/>
              </a:lnSpc>
              <a:defRPr sz="4000">
                <a:solidFill>
                  <a:schemeClr val="bg1"/>
                </a:solidFill>
              </a:defRPr>
            </a:lvl1pPr>
          </a:lstStyle>
          <a:p>
            <a:r>
              <a:rPr lang="en-US"/>
              <a:t>Divider title goes here</a:t>
            </a:r>
            <a:endParaRPr lang="en-AU"/>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337062" y="388434"/>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409292" y="365496"/>
            <a:ext cx="2503891" cy="184666"/>
          </a:xfrm>
          <a:prstGeom prst="rect">
            <a:avLst/>
          </a:prstGeom>
          <a:noFill/>
        </p:spPr>
        <p:txBody>
          <a:bodyPr wrap="none" lIns="0" tIns="0" rIns="0" bIns="0" rtlCol="0">
            <a:spAutoFit/>
          </a:bodyPr>
          <a:lstStyle/>
          <a:p>
            <a:r>
              <a:rPr lang="en-AU" sz="1200" b="1" i="0">
                <a:solidFill>
                  <a:schemeClr val="bg1"/>
                </a:solidFill>
                <a:latin typeface="Montserrat SemiBold" pitchFamily="2" charset="77"/>
              </a:rPr>
              <a:t>NSW Department of Education</a:t>
            </a:r>
          </a:p>
        </p:txBody>
      </p:sp>
    </p:spTree>
    <p:extLst>
      <p:ext uri="{BB962C8B-B14F-4D97-AF65-F5344CB8AC3E}">
        <p14:creationId xmlns:p14="http://schemas.microsoft.com/office/powerpoint/2010/main" val="3656757838"/>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descr="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86323" y="5894897"/>
            <a:ext cx="720000" cy="786318"/>
          </a:xfrm>
          <a:prstGeom prst="rect">
            <a:avLst/>
          </a:prstGeom>
        </p:spPr>
      </p:pic>
      <p:sp>
        <p:nvSpPr>
          <p:cNvPr id="9" name="Oval 8" descr="Student writing at his desk"/>
          <p:cNvSpPr/>
          <p:nvPr userDrawn="1"/>
        </p:nvSpPr>
        <p:spPr>
          <a:xfrm>
            <a:off x="6793918" y="1384916"/>
            <a:ext cx="4963075" cy="4963075"/>
          </a:xfrm>
          <a:prstGeom prst="ellipse">
            <a:avLst/>
          </a:prstGeom>
          <a:blipFill dpi="0" rotWithShape="1">
            <a:blip r:embed="rId4" cstate="screen">
              <a:extLst>
                <a:ext uri="{28A0092B-C50C-407E-A947-70E740481C1C}">
                  <a14:useLocalDpi xmlns:a14="http://schemas.microsoft.com/office/drawing/2010/main"/>
                </a:ext>
              </a:extLst>
            </a:blip>
            <a:srcRect/>
            <a:stretch>
              <a:fillRect t="17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360328" y="4048755"/>
            <a:ext cx="4636034" cy="1579688"/>
          </a:xfrm>
          <a:prstGeom prst="rect">
            <a:avLst/>
          </a:prstGeom>
        </p:spPr>
        <p:txBody>
          <a:bodyPr wrap="square" lIns="0">
            <a:noAutofit/>
          </a:bodyPr>
          <a:lstStyle>
            <a:lvl1pPr marL="0" indent="0">
              <a:buNone/>
              <a:defRPr sz="2000" b="0" i="0">
                <a:solidFill>
                  <a:schemeClr val="accent5"/>
                </a:solidFill>
                <a:latin typeface="Montserrat SemiBold" pitchFamily="2" charset="77"/>
              </a:defRPr>
            </a:lvl1pPr>
            <a:lvl2pPr marL="0" indent="0">
              <a:buNone/>
              <a:defRPr/>
            </a:lvl2pPr>
          </a:lstStyle>
          <a:p>
            <a:pPr lvl="0"/>
            <a:r>
              <a:rPr lang="en-US"/>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360328" y="2823581"/>
            <a:ext cx="4636033" cy="1107996"/>
          </a:xfrm>
        </p:spPr>
        <p:txBody>
          <a:bodyPr anchor="b">
            <a:noAutofit/>
          </a:bodyPr>
          <a:lstStyle>
            <a:lvl1pPr>
              <a:lnSpc>
                <a:spcPct val="90000"/>
              </a:lnSpc>
              <a:defRPr sz="4000">
                <a:solidFill>
                  <a:schemeClr val="tx2"/>
                </a:solidFill>
              </a:defRPr>
            </a:lvl1pPr>
          </a:lstStyle>
          <a:p>
            <a:r>
              <a:rPr lang="en-US"/>
              <a:t>Divider title goes here</a:t>
            </a:r>
            <a:endParaRPr lang="en-AU"/>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337062" y="388434"/>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409292" y="365496"/>
            <a:ext cx="2503891" cy="184666"/>
          </a:xfrm>
          <a:prstGeom prst="rect">
            <a:avLst/>
          </a:prstGeom>
          <a:noFill/>
        </p:spPr>
        <p:txBody>
          <a:bodyPr wrap="none" lIns="0" tIns="0" rIns="0" bIns="0" rtlCol="0">
            <a:spAutoFit/>
          </a:bodyPr>
          <a:lstStyle/>
          <a:p>
            <a:r>
              <a:rPr lang="en-AU" sz="1200" b="1" i="0">
                <a:solidFill>
                  <a:schemeClr val="tx2"/>
                </a:solidFill>
                <a:latin typeface="Montserrat SemiBold" pitchFamily="2" charset="77"/>
              </a:rPr>
              <a:t>NSW Department of Education</a:t>
            </a:r>
          </a:p>
        </p:txBody>
      </p:sp>
    </p:spTree>
    <p:extLst>
      <p:ext uri="{BB962C8B-B14F-4D97-AF65-F5344CB8AC3E}">
        <p14:creationId xmlns:p14="http://schemas.microsoft.com/office/powerpoint/2010/main" val="1403347246"/>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descr="NSW Government Logo.&#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162039" y="5894897"/>
            <a:ext cx="720000" cy="786318"/>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371475" y="4048755"/>
            <a:ext cx="4636034" cy="1766983"/>
          </a:xfrm>
          <a:prstGeom prst="rect">
            <a:avLst/>
          </a:prstGeom>
        </p:spPr>
        <p:txBody>
          <a:bodyPr wrap="square" lIns="0">
            <a:noAutofit/>
          </a:bodyPr>
          <a:lstStyle>
            <a:lvl1pPr marL="0" indent="0">
              <a:buNone/>
              <a:defRPr sz="2000" b="0" i="0">
                <a:solidFill>
                  <a:schemeClr val="accent5"/>
                </a:solidFill>
                <a:latin typeface="Montserrat SemiBold" pitchFamily="2" charset="77"/>
              </a:defRPr>
            </a:lvl1pPr>
            <a:lvl2pPr marL="0" indent="0">
              <a:buNone/>
              <a:defRPr/>
            </a:lvl2pPr>
          </a:lstStyle>
          <a:p>
            <a:pPr lvl="0"/>
            <a:r>
              <a:rPr lang="en-US"/>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371475" y="2823581"/>
            <a:ext cx="4636033" cy="1107996"/>
          </a:xfrm>
        </p:spPr>
        <p:txBody>
          <a:bodyPr anchor="b">
            <a:noAutofit/>
          </a:bodyPr>
          <a:lstStyle>
            <a:lvl1pPr>
              <a:lnSpc>
                <a:spcPct val="90000"/>
              </a:lnSpc>
              <a:defRPr sz="4000">
                <a:solidFill>
                  <a:schemeClr val="tx2"/>
                </a:solidFill>
              </a:defRPr>
            </a:lvl1pPr>
          </a:lstStyle>
          <a:p>
            <a:r>
              <a:rPr lang="en-US"/>
              <a:t>Divider title goes here</a:t>
            </a:r>
            <a:endParaRPr lang="en-AU"/>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337062" y="388434"/>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409292" y="365496"/>
            <a:ext cx="2503891" cy="184666"/>
          </a:xfrm>
          <a:prstGeom prst="rect">
            <a:avLst/>
          </a:prstGeom>
          <a:noFill/>
        </p:spPr>
        <p:txBody>
          <a:bodyPr wrap="none" lIns="0" tIns="0" rIns="0" bIns="0" rtlCol="0">
            <a:spAutoFit/>
          </a:bodyPr>
          <a:lstStyle/>
          <a:p>
            <a:r>
              <a:rPr lang="en-AU" sz="1200" b="1" i="0">
                <a:solidFill>
                  <a:schemeClr val="tx2"/>
                </a:solidFill>
                <a:latin typeface="Montserrat SemiBold" pitchFamily="2" charset="77"/>
              </a:rPr>
              <a:t>NSW Department of Education</a:t>
            </a:r>
          </a:p>
        </p:txBody>
      </p:sp>
    </p:spTree>
    <p:extLst>
      <p:ext uri="{BB962C8B-B14F-4D97-AF65-F5344CB8AC3E}">
        <p14:creationId xmlns:p14="http://schemas.microsoft.com/office/powerpoint/2010/main" val="174009823"/>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326860" y="6267450"/>
            <a:ext cx="407672" cy="365125"/>
          </a:xfrm>
          <a:prstGeom prst="rect">
            <a:avLst/>
          </a:prstGeom>
        </p:spPr>
        <p:txBody>
          <a:bodyPr vert="horz" lIns="0" tIns="0" rIns="0" bIns="0" rtlCol="0" anchor="b" anchorCtr="0"/>
          <a:lstStyle>
            <a:lvl1pPr algn="l">
              <a:defRPr sz="1000" b="0" i="0">
                <a:solidFill>
                  <a:schemeClr val="tx2"/>
                </a:solidFill>
                <a:latin typeface="+mn-lt"/>
              </a:defRPr>
            </a:lvl1pPr>
          </a:lstStyle>
          <a:p>
            <a:fld id="{5116C895-348D-4FA1-AC3F-6A98EE2CBA64}" type="slidenum">
              <a:rPr lang="en-US" smtClean="0"/>
              <a:pPr/>
              <a:t>‹#›</a:t>
            </a:fld>
            <a:endParaRPr lang="en-US"/>
          </a:p>
        </p:txBody>
      </p:sp>
      <p:sp>
        <p:nvSpPr>
          <p:cNvPr id="4" name="Text Placeholder 3"/>
          <p:cNvSpPr>
            <a:spLocks noGrp="1"/>
          </p:cNvSpPr>
          <p:nvPr>
            <p:ph type="body" sz="quarter" idx="19"/>
          </p:nvPr>
        </p:nvSpPr>
        <p:spPr>
          <a:xfrm>
            <a:off x="337062" y="1989138"/>
            <a:ext cx="11531881" cy="409055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326860" y="1266324"/>
            <a:ext cx="8754995" cy="573335"/>
          </a:xfrm>
          <a:prstGeom prst="rect">
            <a:avLst/>
          </a:prstGeom>
        </p:spPr>
        <p:txBody>
          <a:bodyPr wrap="square" lIns="0">
            <a:noAutofit/>
          </a:bodyPr>
          <a:lstStyle>
            <a:lvl1pPr marL="0" indent="0">
              <a:buNone/>
              <a:defRPr sz="2000" b="0" i="0">
                <a:solidFill>
                  <a:schemeClr val="accent5"/>
                </a:solidFill>
                <a:latin typeface="Montserrat SemiBold" pitchFamily="2" charset="77"/>
              </a:defRPr>
            </a:lvl1pPr>
            <a:lvl2pPr marL="0" indent="0">
              <a:buNone/>
              <a:defRPr/>
            </a:lvl2pPr>
          </a:lstStyle>
          <a:p>
            <a:pPr lvl="0"/>
            <a:r>
              <a:rPr lang="en-US"/>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327109" y="759531"/>
            <a:ext cx="8958934" cy="498470"/>
          </a:xfrm>
        </p:spPr>
        <p:txBody>
          <a:bodyPr>
            <a:noAutofit/>
          </a:bodyPr>
          <a:lstStyle>
            <a:lvl1pPr>
              <a:defRPr>
                <a:solidFill>
                  <a:schemeClr val="tx2"/>
                </a:solidFill>
              </a:defRPr>
            </a:lvl1pPr>
          </a:lstStyle>
          <a:p>
            <a:r>
              <a:rPr lang="en-US"/>
              <a:t>Agenda slide</a:t>
            </a:r>
            <a:endParaRPr lang="en-AU"/>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337062" y="388434"/>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409292" y="365496"/>
            <a:ext cx="2503891" cy="184666"/>
          </a:xfrm>
          <a:prstGeom prst="rect">
            <a:avLst/>
          </a:prstGeom>
          <a:noFill/>
        </p:spPr>
        <p:txBody>
          <a:bodyPr wrap="none" lIns="0" tIns="0" rIns="0" bIns="0" rtlCol="0">
            <a:spAutoFit/>
          </a:bodyPr>
          <a:lstStyle/>
          <a:p>
            <a:r>
              <a:rPr lang="en-AU" sz="1200" b="1" i="0">
                <a:solidFill>
                  <a:schemeClr val="tx2"/>
                </a:solidFill>
                <a:latin typeface="Montserrat SemiBold" pitchFamily="2" charset="77"/>
              </a:rPr>
              <a:t>NSW Department of Education</a:t>
            </a:r>
          </a:p>
        </p:txBody>
      </p:sp>
      <p:pic>
        <p:nvPicPr>
          <p:cNvPr id="11" name="Picture 10" descr="NSW Government Logo.&#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273627" y="6076592"/>
            <a:ext cx="540000" cy="589738"/>
          </a:xfrm>
          <a:prstGeom prst="rect">
            <a:avLst/>
          </a:prstGeom>
        </p:spPr>
      </p:pic>
    </p:spTree>
    <p:extLst>
      <p:ext uri="{BB962C8B-B14F-4D97-AF65-F5344CB8AC3E}">
        <p14:creationId xmlns:p14="http://schemas.microsoft.com/office/powerpoint/2010/main" val="3583354275"/>
      </p:ext>
    </p:extLst>
  </p:cSld>
  <p:clrMapOvr>
    <a:masterClrMapping/>
  </p:clrMapOvr>
  <p:transition>
    <p:fade/>
  </p:transition>
  <p:extLst>
    <p:ext uri="{DCECCB84-F9BA-43D5-87BE-67443E8EF086}">
      <p15:sldGuideLst xmlns:p15="http://schemas.microsoft.com/office/powerpoint/2012/main">
        <p15:guide id="1" orient="horz" pos="372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334962" y="1989138"/>
            <a:ext cx="11485563" cy="4090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334961" y="1300834"/>
            <a:ext cx="11484801" cy="537824"/>
          </a:xfrm>
          <a:prstGeom prst="rect">
            <a:avLst/>
          </a:prstGeom>
        </p:spPr>
        <p:txBody>
          <a:bodyPr wrap="square" lIns="0">
            <a:noAutofit/>
          </a:bodyPr>
          <a:lstStyle>
            <a:lvl1pPr marL="0" indent="0">
              <a:buNone/>
              <a:defRPr sz="2000" b="0" i="0">
                <a:solidFill>
                  <a:schemeClr val="accent5"/>
                </a:solidFill>
                <a:latin typeface="Montserrat SemiBold" pitchFamily="2" charset="77"/>
              </a:defRPr>
            </a:lvl1pPr>
            <a:lvl2pPr marL="0" indent="0">
              <a:buNone/>
              <a:defRPr/>
            </a:lvl2pPr>
          </a:lstStyle>
          <a:p>
            <a:pPr lvl="0"/>
            <a:r>
              <a:rPr lang="en-US"/>
              <a:t>Subtitle goes here</a:t>
            </a:r>
          </a:p>
        </p:txBody>
      </p:sp>
      <p:sp>
        <p:nvSpPr>
          <p:cNvPr id="9" name="Title Placeholder 1"/>
          <p:cNvSpPr>
            <a:spLocks noGrp="1"/>
          </p:cNvSpPr>
          <p:nvPr>
            <p:ph type="title"/>
          </p:nvPr>
        </p:nvSpPr>
        <p:spPr>
          <a:xfrm>
            <a:off x="334952" y="779117"/>
            <a:ext cx="11478677" cy="498470"/>
          </a:xfrm>
          <a:prstGeom prst="rect">
            <a:avLst/>
          </a:prstGeom>
        </p:spPr>
        <p:txBody>
          <a:bodyPr vert="horz" wrap="square" lIns="0" tIns="0" rIns="0" bIns="0" rtlCol="0" anchor="ctr">
            <a:noAutofit/>
          </a:bodyPr>
          <a:lstStyle/>
          <a:p>
            <a:r>
              <a:rPr lang="en-US"/>
              <a:t>Click to edit Master title style</a:t>
            </a:r>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326860" y="6267450"/>
            <a:ext cx="407672" cy="365125"/>
          </a:xfrm>
          <a:prstGeom prst="rect">
            <a:avLst/>
          </a:prstGeom>
        </p:spPr>
        <p:txBody>
          <a:bodyPr vert="horz" lIns="0" tIns="0" rIns="0" bIns="0" rtlCol="0" anchor="b" anchorCtr="0"/>
          <a:lstStyle>
            <a:lvl1pPr algn="l">
              <a:defRPr sz="1000" b="0" i="0">
                <a:solidFill>
                  <a:schemeClr val="tx2"/>
                </a:solidFill>
                <a:latin typeface="+mn-lt"/>
              </a:defRPr>
            </a:lvl1pPr>
          </a:lstStyle>
          <a:p>
            <a:fld id="{5116C895-348D-4FA1-AC3F-6A98EE2CBA64}" type="slidenum">
              <a:rPr lang="en-US" smtClean="0"/>
              <a:pPr/>
              <a:t>‹#›</a:t>
            </a:fld>
            <a:endParaRPr lang="en-US"/>
          </a:p>
        </p:txBody>
      </p:sp>
      <p:sp>
        <p:nvSpPr>
          <p:cNvPr id="2" name="TextBox 1">
            <a:extLst>
              <a:ext uri="{FF2B5EF4-FFF2-40B4-BE49-F238E27FC236}">
                <a16:creationId xmlns:a16="http://schemas.microsoft.com/office/drawing/2014/main" id="{E7071F07-F06E-2849-8B89-3514EDBF9E12}"/>
              </a:ext>
            </a:extLst>
          </p:cNvPr>
          <p:cNvSpPr txBox="1"/>
          <p:nvPr userDrawn="1"/>
        </p:nvSpPr>
        <p:spPr>
          <a:xfrm>
            <a:off x="11472672" y="6303264"/>
            <a:ext cx="0" cy="0"/>
          </a:xfrm>
          <a:prstGeom prst="rect">
            <a:avLst/>
          </a:prstGeom>
          <a:noFill/>
        </p:spPr>
        <p:txBody>
          <a:bodyPr wrap="none" lIns="0" tIns="0" rIns="0" bIns="0" rtlCol="0">
            <a:noAutofit/>
          </a:bodyPr>
          <a:lstStyle/>
          <a:p>
            <a:pPr algn="l"/>
            <a:endParaRPr lang="en-US" sz="1400" err="1"/>
          </a:p>
        </p:txBody>
      </p:sp>
      <p:sp>
        <p:nvSpPr>
          <p:cNvPr id="4" name="TextBox 3">
            <a:extLst>
              <a:ext uri="{FF2B5EF4-FFF2-40B4-BE49-F238E27FC236}">
                <a16:creationId xmlns:a16="http://schemas.microsoft.com/office/drawing/2014/main" id="{2DCE057A-CC61-F24B-BE7D-4167C765EE07}"/>
              </a:ext>
            </a:extLst>
          </p:cNvPr>
          <p:cNvSpPr txBox="1"/>
          <p:nvPr userDrawn="1"/>
        </p:nvSpPr>
        <p:spPr>
          <a:xfrm>
            <a:off x="1255776" y="426720"/>
            <a:ext cx="0" cy="0"/>
          </a:xfrm>
          <a:prstGeom prst="rect">
            <a:avLst/>
          </a:prstGeom>
          <a:noFill/>
        </p:spPr>
        <p:txBody>
          <a:bodyPr wrap="none" lIns="0" tIns="0" rIns="0" bIns="0" rtlCol="0">
            <a:noAutofit/>
          </a:bodyPr>
          <a:lstStyle/>
          <a:p>
            <a:pPr algn="l"/>
            <a:endParaRPr lang="en-US" sz="1400" err="1"/>
          </a:p>
        </p:txBody>
      </p:sp>
      <p:sp>
        <p:nvSpPr>
          <p:cNvPr id="5" name="TextBox 4">
            <a:extLst>
              <a:ext uri="{FF2B5EF4-FFF2-40B4-BE49-F238E27FC236}">
                <a16:creationId xmlns:a16="http://schemas.microsoft.com/office/drawing/2014/main" id="{B75554E1-F1CE-644B-8B7C-7617C8C65A82}"/>
              </a:ext>
            </a:extLst>
          </p:cNvPr>
          <p:cNvSpPr txBox="1"/>
          <p:nvPr userDrawn="1"/>
        </p:nvSpPr>
        <p:spPr>
          <a:xfrm>
            <a:off x="329184" y="438912"/>
            <a:ext cx="0" cy="0"/>
          </a:xfrm>
          <a:prstGeom prst="rect">
            <a:avLst/>
          </a:prstGeom>
          <a:noFill/>
        </p:spPr>
        <p:txBody>
          <a:bodyPr wrap="none" lIns="0" tIns="0" rIns="0" bIns="0" rtlCol="0">
            <a:noAutofit/>
          </a:bodyPr>
          <a:lstStyle/>
          <a:p>
            <a:pPr algn="l"/>
            <a:endParaRPr lang="en-US" sz="1400" err="1"/>
          </a:p>
        </p:txBody>
      </p:sp>
    </p:spTree>
    <p:extLst>
      <p:ext uri="{BB962C8B-B14F-4D97-AF65-F5344CB8AC3E}">
        <p14:creationId xmlns:p14="http://schemas.microsoft.com/office/powerpoint/2010/main" val="1558952014"/>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 Column Content B">
    <p:bg>
      <p:bgPr>
        <a:solidFill>
          <a:schemeClr val="bg1"/>
        </a:solidFill>
        <a:effectLst/>
      </p:bgPr>
    </p:bg>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03"/>
          <a:stretch/>
        </p:blipFill>
        <p:spPr>
          <a:xfrm>
            <a:off x="1" y="0"/>
            <a:ext cx="11141476" cy="6858000"/>
          </a:xfrm>
          <a:prstGeom prst="rect">
            <a:avLst/>
          </a:prstGeom>
        </p:spPr>
      </p:pic>
      <p:sp>
        <p:nvSpPr>
          <p:cNvPr id="4" name="Text Placeholder 3"/>
          <p:cNvSpPr>
            <a:spLocks noGrp="1"/>
          </p:cNvSpPr>
          <p:nvPr>
            <p:ph type="body" sz="quarter" idx="16"/>
          </p:nvPr>
        </p:nvSpPr>
        <p:spPr>
          <a:xfrm>
            <a:off x="337062" y="1989138"/>
            <a:ext cx="11482699" cy="41106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grpSp>
        <p:nvGrpSpPr>
          <p:cNvPr id="28" name="Group 27">
            <a:extLst>
              <a:ext uri="{FF2B5EF4-FFF2-40B4-BE49-F238E27FC236}">
                <a16:creationId xmlns:a16="http://schemas.microsoft.com/office/drawing/2014/main" id="{29C2C0D5-A346-2643-9D8C-8C22D5D50C6E}"/>
              </a:ext>
            </a:extLst>
          </p:cNvPr>
          <p:cNvGrpSpPr/>
          <p:nvPr userDrawn="1"/>
        </p:nvGrpSpPr>
        <p:grpSpPr>
          <a:xfrm>
            <a:off x="337062" y="365496"/>
            <a:ext cx="2576121" cy="184666"/>
            <a:chOff x="446350" y="402893"/>
            <a:chExt cx="2780477" cy="203560"/>
          </a:xfrm>
        </p:grpSpPr>
        <p:cxnSp>
          <p:nvCxnSpPr>
            <p:cNvPr id="29" name="Straight Connector 28">
              <a:extLst>
                <a:ext uri="{FF2B5EF4-FFF2-40B4-BE49-F238E27FC236}">
                  <a16:creationId xmlns:a16="http://schemas.microsoft.com/office/drawing/2014/main" id="{AEFECAC3-BF7B-B746-B2D0-F554BFDC2964}"/>
                </a:ext>
              </a:extLst>
            </p:cNvPr>
            <p:cNvCxnSpPr/>
            <p:nvPr userDrawn="1"/>
          </p:nvCxnSpPr>
          <p:spPr>
            <a:xfrm>
              <a:off x="446350" y="428178"/>
              <a:ext cx="0" cy="11905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874AE827-7224-224D-825A-55775AA3B745}"/>
                </a:ext>
              </a:extLst>
            </p:cNvPr>
            <p:cNvSpPr txBox="1"/>
            <p:nvPr userDrawn="1"/>
          </p:nvSpPr>
          <p:spPr>
            <a:xfrm>
              <a:off x="524310" y="402893"/>
              <a:ext cx="2702517" cy="203560"/>
            </a:xfrm>
            <a:prstGeom prst="rect">
              <a:avLst/>
            </a:prstGeom>
            <a:noFill/>
          </p:spPr>
          <p:txBody>
            <a:bodyPr wrap="none" lIns="0" tIns="0" rIns="0" bIns="0" rtlCol="0">
              <a:spAutoFit/>
            </a:bodyPr>
            <a:lstStyle/>
            <a:p>
              <a:r>
                <a:rPr lang="en-AU" sz="1200" b="1" i="0">
                  <a:solidFill>
                    <a:schemeClr val="tx2"/>
                  </a:solidFill>
                  <a:latin typeface="Montserrat SemiBold" pitchFamily="2" charset="77"/>
                </a:rPr>
                <a:t>NSW Department of Education</a:t>
              </a:r>
            </a:p>
          </p:txBody>
        </p:sp>
      </p:grpSp>
      <p:sp>
        <p:nvSpPr>
          <p:cNvPr id="10" name="Title Placeholder 1"/>
          <p:cNvSpPr>
            <a:spLocks noGrp="1"/>
          </p:cNvSpPr>
          <p:nvPr>
            <p:ph type="title"/>
          </p:nvPr>
        </p:nvSpPr>
        <p:spPr>
          <a:xfrm>
            <a:off x="337366" y="779117"/>
            <a:ext cx="11476263" cy="498470"/>
          </a:xfrm>
          <a:prstGeom prst="rect">
            <a:avLst/>
          </a:prstGeom>
        </p:spPr>
        <p:txBody>
          <a:bodyPr vert="horz" wrap="square" lIns="0" tIns="0" rIns="0" bIns="0" rtlCol="0" anchor="ctr">
            <a:noAutofit/>
          </a:bodyPr>
          <a:lstStyle/>
          <a:p>
            <a:r>
              <a:rPr lang="en-US"/>
              <a:t>Click to edit Master title style</a:t>
            </a:r>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337376" y="1300834"/>
            <a:ext cx="11482386" cy="537824"/>
          </a:xfrm>
          <a:prstGeom prst="rect">
            <a:avLst/>
          </a:prstGeom>
        </p:spPr>
        <p:txBody>
          <a:bodyPr wrap="square" lIns="0">
            <a:noAutofit/>
          </a:bodyPr>
          <a:lstStyle>
            <a:lvl1pPr marL="0" indent="0">
              <a:buNone/>
              <a:defRPr sz="2000" b="0" i="0">
                <a:solidFill>
                  <a:schemeClr val="accent5"/>
                </a:solidFill>
                <a:latin typeface="Montserrat SemiBold" pitchFamily="2" charset="77"/>
              </a:defRPr>
            </a:lvl1pPr>
            <a:lvl2pPr marL="0" indent="0">
              <a:buNone/>
              <a:defRPr/>
            </a:lvl2pPr>
          </a:lstStyle>
          <a:p>
            <a:pPr lvl="0"/>
            <a:r>
              <a:rPr lang="en-US"/>
              <a:t>Subtitle goes here</a:t>
            </a:r>
          </a:p>
        </p:txBody>
      </p:sp>
      <p:sp>
        <p:nvSpPr>
          <p:cNvPr id="12"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326860" y="6267450"/>
            <a:ext cx="407672" cy="365125"/>
          </a:xfrm>
          <a:prstGeom prst="rect">
            <a:avLst/>
          </a:prstGeom>
        </p:spPr>
        <p:txBody>
          <a:bodyPr vert="horz" lIns="0" tIns="0" rIns="0" bIns="0" rtlCol="0" anchor="b" anchorCtr="0"/>
          <a:lstStyle>
            <a:lvl1pPr algn="l">
              <a:defRPr sz="1000" b="0" i="0">
                <a:solidFill>
                  <a:schemeClr val="tx2"/>
                </a:solidFill>
                <a:latin typeface="+mn-lt"/>
              </a:defRPr>
            </a:lvl1pPr>
          </a:lstStyle>
          <a:p>
            <a:fld id="{5116C895-348D-4FA1-AC3F-6A98EE2CBA64}" type="slidenum">
              <a:rPr lang="en-US" smtClean="0"/>
              <a:pPr/>
              <a:t>‹#›</a:t>
            </a:fld>
            <a:endParaRPr lang="en-US"/>
          </a:p>
        </p:txBody>
      </p:sp>
    </p:spTree>
    <p:extLst>
      <p:ext uri="{BB962C8B-B14F-4D97-AF65-F5344CB8AC3E}">
        <p14:creationId xmlns:p14="http://schemas.microsoft.com/office/powerpoint/2010/main" val="493082338"/>
      </p:ext>
    </p:extLst>
  </p:cSld>
  <p:clrMapOvr>
    <a:masterClrMapping/>
  </p:clrMapOvr>
  <p:transition>
    <p:fade/>
  </p:transition>
  <p:extLst>
    <p:ext uri="{DCECCB84-F9BA-43D5-87BE-67443E8EF086}">
      <p15:sldGuideLst xmlns:p15="http://schemas.microsoft.com/office/powerpoint/2012/main">
        <p15:guide id="1" orient="horz" pos="372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6096000" y="1989138"/>
            <a:ext cx="5707063" cy="40845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quarter" idx="17"/>
          </p:nvPr>
        </p:nvSpPr>
        <p:spPr>
          <a:xfrm>
            <a:off x="334963" y="1989138"/>
            <a:ext cx="5559425" cy="40845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0" name="Title Placeholder 1"/>
          <p:cNvSpPr>
            <a:spLocks noGrp="1"/>
          </p:cNvSpPr>
          <p:nvPr>
            <p:ph type="title"/>
          </p:nvPr>
        </p:nvSpPr>
        <p:spPr>
          <a:xfrm>
            <a:off x="355491" y="779117"/>
            <a:ext cx="11458138" cy="498470"/>
          </a:xfrm>
          <a:prstGeom prst="rect">
            <a:avLst/>
          </a:prstGeom>
        </p:spPr>
        <p:txBody>
          <a:bodyPr vert="horz" wrap="square" lIns="0" tIns="0" rIns="0" bIns="0" rtlCol="0" anchor="ctr">
            <a:noAutofit/>
          </a:bodyPr>
          <a:lstStyle/>
          <a:p>
            <a:r>
              <a:rPr lang="en-US"/>
              <a:t>Click to edit Master title style</a:t>
            </a:r>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355511" y="1300834"/>
            <a:ext cx="11464251" cy="537824"/>
          </a:xfrm>
          <a:prstGeom prst="rect">
            <a:avLst/>
          </a:prstGeom>
        </p:spPr>
        <p:txBody>
          <a:bodyPr wrap="square" lIns="0">
            <a:noAutofit/>
          </a:bodyPr>
          <a:lstStyle>
            <a:lvl1pPr marL="0" indent="0">
              <a:buNone/>
              <a:defRPr sz="2000" b="0" i="0">
                <a:solidFill>
                  <a:schemeClr val="accent5"/>
                </a:solidFill>
                <a:latin typeface="Montserrat SemiBold" pitchFamily="2" charset="77"/>
              </a:defRPr>
            </a:lvl1pPr>
            <a:lvl2pPr marL="0" indent="0">
              <a:buNone/>
              <a:defRPr/>
            </a:lvl2pPr>
          </a:lstStyle>
          <a:p>
            <a:pPr lvl="0"/>
            <a:r>
              <a:rPr lang="en-US"/>
              <a:t>Subtitle goes here</a:t>
            </a:r>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326860" y="6267450"/>
            <a:ext cx="407672" cy="365125"/>
          </a:xfrm>
          <a:prstGeom prst="rect">
            <a:avLst/>
          </a:prstGeom>
        </p:spPr>
        <p:txBody>
          <a:bodyPr vert="horz" lIns="0" tIns="0" rIns="0" bIns="0" rtlCol="0" anchor="b" anchorCtr="0"/>
          <a:lstStyle>
            <a:lvl1pPr algn="l">
              <a:defRPr sz="1000" b="0" i="0">
                <a:solidFill>
                  <a:schemeClr val="tx2"/>
                </a:solidFill>
                <a:latin typeface="+mn-lt"/>
              </a:defRPr>
            </a:lvl1pPr>
          </a:lstStyle>
          <a:p>
            <a:fld id="{5116C895-348D-4FA1-AC3F-6A98EE2CBA64}" type="slidenum">
              <a:rPr lang="en-US" smtClean="0"/>
              <a:pPr/>
              <a:t>‹#›</a:t>
            </a:fld>
            <a:endParaRPr lang="en-US"/>
          </a:p>
        </p:txBody>
      </p:sp>
    </p:spTree>
    <p:extLst>
      <p:ext uri="{BB962C8B-B14F-4D97-AF65-F5344CB8AC3E}">
        <p14:creationId xmlns:p14="http://schemas.microsoft.com/office/powerpoint/2010/main" val="3831526158"/>
      </p:ext>
    </p:extLst>
  </p:cSld>
  <p:clrMapOvr>
    <a:masterClrMapping/>
  </p:clrMapOvr>
  <p:transition>
    <p:fade/>
  </p:transition>
  <p:extLst>
    <p:ext uri="{DCECCB84-F9BA-43D5-87BE-67443E8EF086}">
      <p15:sldGuideLst xmlns:p15="http://schemas.microsoft.com/office/powerpoint/2012/main">
        <p15:guide id="1" orient="horz" pos="372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nvGraphicFramePr>
        <p:xfrm>
          <a:off x="5182466" y="1997878"/>
          <a:ext cx="6735498" cy="4075834"/>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334962" y="1989138"/>
            <a:ext cx="4573467" cy="40845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1" name="Title Placeholder 1"/>
          <p:cNvSpPr>
            <a:spLocks noGrp="1"/>
          </p:cNvSpPr>
          <p:nvPr>
            <p:ph type="title"/>
          </p:nvPr>
        </p:nvSpPr>
        <p:spPr>
          <a:xfrm>
            <a:off x="316229" y="779117"/>
            <a:ext cx="11497400" cy="498470"/>
          </a:xfrm>
          <a:prstGeom prst="rect">
            <a:avLst/>
          </a:prstGeom>
        </p:spPr>
        <p:txBody>
          <a:bodyPr vert="horz" wrap="square" lIns="0" tIns="0" rIns="0" bIns="0" rtlCol="0" anchor="ctr">
            <a:noAutofit/>
          </a:bodyPr>
          <a:lstStyle/>
          <a:p>
            <a:r>
              <a:rPr lang="en-US"/>
              <a:t>Click to edit Master title style</a:t>
            </a:r>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316229" y="1300834"/>
            <a:ext cx="11503533" cy="537824"/>
          </a:xfrm>
          <a:prstGeom prst="rect">
            <a:avLst/>
          </a:prstGeom>
        </p:spPr>
        <p:txBody>
          <a:bodyPr wrap="square" lIns="0">
            <a:noAutofit/>
          </a:bodyPr>
          <a:lstStyle>
            <a:lvl1pPr marL="0" indent="0">
              <a:buNone/>
              <a:defRPr sz="2000" b="0" i="0">
                <a:solidFill>
                  <a:schemeClr val="accent5"/>
                </a:solidFill>
                <a:latin typeface="Montserrat SemiBold" pitchFamily="2" charset="77"/>
              </a:defRPr>
            </a:lvl1pPr>
            <a:lvl2pPr marL="0" indent="0">
              <a:buNone/>
              <a:defRPr/>
            </a:lvl2pPr>
          </a:lstStyle>
          <a:p>
            <a:pPr lvl="0"/>
            <a:r>
              <a:rPr lang="en-US"/>
              <a:t>Subtitle goes here</a:t>
            </a:r>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326860" y="6267450"/>
            <a:ext cx="407672" cy="365125"/>
          </a:xfrm>
          <a:prstGeom prst="rect">
            <a:avLst/>
          </a:prstGeom>
        </p:spPr>
        <p:txBody>
          <a:bodyPr vert="horz" lIns="0" tIns="0" rIns="0" bIns="0" rtlCol="0" anchor="b" anchorCtr="0"/>
          <a:lstStyle>
            <a:lvl1pPr algn="l">
              <a:defRPr sz="1000" b="0" i="0">
                <a:solidFill>
                  <a:schemeClr val="tx2"/>
                </a:solidFill>
                <a:latin typeface="+mn-lt"/>
              </a:defRPr>
            </a:lvl1pPr>
          </a:lstStyle>
          <a:p>
            <a:fld id="{5116C895-348D-4FA1-AC3F-6A98EE2CBA64}" type="slidenum">
              <a:rPr lang="en-US" smtClean="0"/>
              <a:pPr/>
              <a:t>‹#›</a:t>
            </a:fld>
            <a:endParaRPr lang="en-US"/>
          </a:p>
        </p:txBody>
      </p:sp>
    </p:spTree>
    <p:extLst>
      <p:ext uri="{BB962C8B-B14F-4D97-AF65-F5344CB8AC3E}">
        <p14:creationId xmlns:p14="http://schemas.microsoft.com/office/powerpoint/2010/main" val="927676214"/>
      </p:ext>
    </p:extLst>
  </p:cSld>
  <p:clrMapOvr>
    <a:masterClrMapping/>
  </p:clrMapOvr>
  <p:transition>
    <p:fade/>
  </p:transition>
  <p:extLst>
    <p:ext uri="{DCECCB84-F9BA-43D5-87BE-67443E8EF086}">
      <p15:sldGuideLst xmlns:p15="http://schemas.microsoft.com/office/powerpoint/2012/main">
        <p15:guide id="1" orient="horz" pos="372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nvGraphicFramePr>
        <p:xfrm>
          <a:off x="6201810" y="1989138"/>
          <a:ext cx="5569982" cy="4090552"/>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334962" y="1989138"/>
            <a:ext cx="5550933" cy="4090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2" name="Title Placeholder 1"/>
          <p:cNvSpPr>
            <a:spLocks noGrp="1"/>
          </p:cNvSpPr>
          <p:nvPr>
            <p:ph type="title"/>
          </p:nvPr>
        </p:nvSpPr>
        <p:spPr>
          <a:xfrm>
            <a:off x="334963" y="779117"/>
            <a:ext cx="11478666" cy="498470"/>
          </a:xfrm>
          <a:prstGeom prst="rect">
            <a:avLst/>
          </a:prstGeom>
        </p:spPr>
        <p:txBody>
          <a:bodyPr vert="horz" wrap="square" lIns="0" tIns="0" rIns="0" bIns="0" rtlCol="0" anchor="ctr">
            <a:noAutofit/>
          </a:bodyPr>
          <a:lstStyle/>
          <a:p>
            <a:r>
              <a:rPr lang="en-US"/>
              <a:t>Click to edit Master title style</a:t>
            </a:r>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334963" y="1300834"/>
            <a:ext cx="11484800" cy="537824"/>
          </a:xfrm>
          <a:prstGeom prst="rect">
            <a:avLst/>
          </a:prstGeom>
        </p:spPr>
        <p:txBody>
          <a:bodyPr wrap="square" lIns="0">
            <a:noAutofit/>
          </a:bodyPr>
          <a:lstStyle>
            <a:lvl1pPr marL="0" indent="0">
              <a:buNone/>
              <a:defRPr sz="2000" b="0" i="0">
                <a:solidFill>
                  <a:schemeClr val="accent5"/>
                </a:solidFill>
                <a:latin typeface="Montserrat SemiBold" pitchFamily="2" charset="77"/>
              </a:defRPr>
            </a:lvl1pPr>
            <a:lvl2pPr marL="0" indent="0">
              <a:buNone/>
              <a:defRPr/>
            </a:lvl2pPr>
          </a:lstStyle>
          <a:p>
            <a:pPr lvl="0"/>
            <a:r>
              <a:rPr lang="en-US"/>
              <a:t>Subtitle goes here</a:t>
            </a:r>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326860" y="6267450"/>
            <a:ext cx="407672" cy="365125"/>
          </a:xfrm>
          <a:prstGeom prst="rect">
            <a:avLst/>
          </a:prstGeom>
        </p:spPr>
        <p:txBody>
          <a:bodyPr vert="horz" lIns="0" tIns="0" rIns="0" bIns="0" rtlCol="0" anchor="b" anchorCtr="0"/>
          <a:lstStyle>
            <a:lvl1pPr algn="l">
              <a:defRPr sz="1000" b="0" i="0">
                <a:solidFill>
                  <a:schemeClr val="tx2"/>
                </a:solidFill>
                <a:latin typeface="+mn-lt"/>
              </a:defRPr>
            </a:lvl1pPr>
          </a:lstStyle>
          <a:p>
            <a:fld id="{5116C895-348D-4FA1-AC3F-6A98EE2CBA64}" type="slidenum">
              <a:rPr lang="en-US" smtClean="0"/>
              <a:pPr/>
              <a:t>‹#›</a:t>
            </a:fld>
            <a:endParaRPr lang="en-US"/>
          </a:p>
        </p:txBody>
      </p:sp>
    </p:spTree>
    <p:extLst>
      <p:ext uri="{BB962C8B-B14F-4D97-AF65-F5344CB8AC3E}">
        <p14:creationId xmlns:p14="http://schemas.microsoft.com/office/powerpoint/2010/main" val="1098208278"/>
      </p:ext>
    </p:extLst>
  </p:cSld>
  <p:clrMapOvr>
    <a:masterClrMapping/>
  </p:clrMapOvr>
  <p:transition>
    <p:fade/>
  </p:transition>
  <p:extLst>
    <p:ext uri="{DCECCB84-F9BA-43D5-87BE-67443E8EF086}">
      <p15:sldGuideLst xmlns:p15="http://schemas.microsoft.com/office/powerpoint/2012/main">
        <p15:guide id="1" orient="horz" pos="372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5951538" y="1989138"/>
            <a:ext cx="5868987" cy="4123485"/>
          </a:xfrm>
        </p:spPr>
        <p:txBody>
          <a:bodyPr>
            <a:normAutofit/>
          </a:bodyPr>
          <a:lstStyle>
            <a:lvl1pPr marL="0" indent="0">
              <a:buNone/>
              <a:defRPr sz="1800"/>
            </a:lvl1pPr>
          </a:lstStyle>
          <a:p>
            <a:r>
              <a:rPr lang="en-US"/>
              <a:t>Click icon to add picture</a:t>
            </a:r>
            <a:endParaRPr lang="en-AU"/>
          </a:p>
        </p:txBody>
      </p:sp>
      <p:sp>
        <p:nvSpPr>
          <p:cNvPr id="3" name="Text Placeholder 2"/>
          <p:cNvSpPr>
            <a:spLocks noGrp="1"/>
          </p:cNvSpPr>
          <p:nvPr>
            <p:ph type="body" sz="quarter" idx="16"/>
          </p:nvPr>
        </p:nvSpPr>
        <p:spPr>
          <a:xfrm>
            <a:off x="334962" y="1989138"/>
            <a:ext cx="5392737" cy="41234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cxnSp>
        <p:nvCxnSpPr>
          <p:cNvPr id="29" name="Straight Connector 28">
            <a:extLst>
              <a:ext uri="{FF2B5EF4-FFF2-40B4-BE49-F238E27FC236}">
                <a16:creationId xmlns:a16="http://schemas.microsoft.com/office/drawing/2014/main" id="{AEFECAC3-BF7B-B746-B2D0-F554BFDC2964}"/>
              </a:ext>
            </a:extLst>
          </p:cNvPr>
          <p:cNvCxnSpPr/>
          <p:nvPr userDrawn="1"/>
        </p:nvCxnSpPr>
        <p:spPr>
          <a:xfrm>
            <a:off x="369867" y="388434"/>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1" name="Title Placeholder 1"/>
          <p:cNvSpPr>
            <a:spLocks noGrp="1"/>
          </p:cNvSpPr>
          <p:nvPr>
            <p:ph type="title"/>
          </p:nvPr>
        </p:nvSpPr>
        <p:spPr>
          <a:xfrm>
            <a:off x="334963" y="779117"/>
            <a:ext cx="11478666" cy="498470"/>
          </a:xfrm>
          <a:prstGeom prst="rect">
            <a:avLst/>
          </a:prstGeom>
        </p:spPr>
        <p:txBody>
          <a:bodyPr vert="horz" wrap="square" lIns="0" tIns="0" rIns="0" bIns="0" rtlCol="0" anchor="ctr">
            <a:noAutofit/>
          </a:bodyPr>
          <a:lstStyle/>
          <a:p>
            <a:r>
              <a:rPr lang="en-US"/>
              <a:t>Click to edit Master title style</a:t>
            </a:r>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334963" y="1300834"/>
            <a:ext cx="11484799" cy="537824"/>
          </a:xfrm>
          <a:prstGeom prst="rect">
            <a:avLst/>
          </a:prstGeom>
        </p:spPr>
        <p:txBody>
          <a:bodyPr wrap="square" lIns="0">
            <a:noAutofit/>
          </a:bodyPr>
          <a:lstStyle>
            <a:lvl1pPr marL="0" indent="0">
              <a:buNone/>
              <a:defRPr sz="2000" b="0" i="0">
                <a:solidFill>
                  <a:schemeClr val="accent5"/>
                </a:solidFill>
                <a:latin typeface="Montserrat SemiBold" pitchFamily="2" charset="77"/>
              </a:defRPr>
            </a:lvl1pPr>
            <a:lvl2pPr marL="0" indent="0">
              <a:buNone/>
              <a:defRPr/>
            </a:lvl2pPr>
          </a:lstStyle>
          <a:p>
            <a:pPr lvl="0"/>
            <a:r>
              <a:rPr lang="en-US"/>
              <a:t>Subtitle goes here</a:t>
            </a:r>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326860" y="6267450"/>
            <a:ext cx="407672" cy="365125"/>
          </a:xfrm>
          <a:prstGeom prst="rect">
            <a:avLst/>
          </a:prstGeom>
        </p:spPr>
        <p:txBody>
          <a:bodyPr vert="horz" lIns="0" tIns="0" rIns="0" bIns="0" rtlCol="0" anchor="b" anchorCtr="0"/>
          <a:lstStyle>
            <a:lvl1pPr algn="l">
              <a:defRPr sz="1000" b="0" i="0">
                <a:solidFill>
                  <a:schemeClr val="tx2"/>
                </a:solidFill>
                <a:latin typeface="+mn-lt"/>
              </a:defRPr>
            </a:lvl1pPr>
          </a:lstStyle>
          <a:p>
            <a:fld id="{5116C895-348D-4FA1-AC3F-6A98EE2CBA64}" type="slidenum">
              <a:rPr lang="en-US" smtClean="0"/>
              <a:pPr/>
              <a:t>‹#›</a:t>
            </a:fld>
            <a:endParaRPr lang="en-US"/>
          </a:p>
        </p:txBody>
      </p:sp>
    </p:spTree>
    <p:extLst>
      <p:ext uri="{BB962C8B-B14F-4D97-AF65-F5344CB8AC3E}">
        <p14:creationId xmlns:p14="http://schemas.microsoft.com/office/powerpoint/2010/main" val="4132961720"/>
      </p:ext>
    </p:extLst>
  </p:cSld>
  <p:clrMapOvr>
    <a:masterClrMapping/>
  </p:clrMapOvr>
  <p:transition>
    <p:fade/>
  </p:transition>
  <p:extLst>
    <p:ext uri="{DCECCB84-F9BA-43D5-87BE-67443E8EF086}">
      <p15:sldGuideLst xmlns:p15="http://schemas.microsoft.com/office/powerpoint/2012/main">
        <p15:guide id="1" orient="horz" pos="372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5780088" y="1989138"/>
            <a:ext cx="5964237" cy="4157227"/>
          </a:xfrm>
        </p:spPr>
        <p:txBody>
          <a:bodyPr>
            <a:normAutofit/>
          </a:bodyPr>
          <a:lstStyle>
            <a:lvl1pPr marL="0" indent="0">
              <a:buNone/>
              <a:defRPr sz="1800"/>
            </a:lvl1pPr>
          </a:lstStyle>
          <a:p>
            <a:r>
              <a:rPr lang="en-US"/>
              <a:t>Click icon to add table</a:t>
            </a:r>
            <a:endParaRPr lang="en-AU"/>
          </a:p>
        </p:txBody>
      </p:sp>
      <p:sp>
        <p:nvSpPr>
          <p:cNvPr id="4" name="Text Placeholder 3"/>
          <p:cNvSpPr>
            <a:spLocks noGrp="1"/>
          </p:cNvSpPr>
          <p:nvPr>
            <p:ph type="body" sz="quarter" idx="17"/>
          </p:nvPr>
        </p:nvSpPr>
        <p:spPr>
          <a:xfrm>
            <a:off x="334963" y="1989138"/>
            <a:ext cx="5211822" cy="4090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2" name="Title Placeholder 1"/>
          <p:cNvSpPr>
            <a:spLocks noGrp="1"/>
          </p:cNvSpPr>
          <p:nvPr>
            <p:ph type="title"/>
          </p:nvPr>
        </p:nvSpPr>
        <p:spPr>
          <a:xfrm>
            <a:off x="334963" y="779117"/>
            <a:ext cx="11478666" cy="498470"/>
          </a:xfrm>
          <a:prstGeom prst="rect">
            <a:avLst/>
          </a:prstGeom>
        </p:spPr>
        <p:txBody>
          <a:bodyPr vert="horz" wrap="square" lIns="0" tIns="0" rIns="0" bIns="0" rtlCol="0" anchor="ctr">
            <a:noAutofit/>
          </a:bodyPr>
          <a:lstStyle/>
          <a:p>
            <a:r>
              <a:rPr lang="en-US"/>
              <a:t>Click to edit Master title style</a:t>
            </a:r>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334963" y="1300834"/>
            <a:ext cx="11484799" cy="537824"/>
          </a:xfrm>
          <a:prstGeom prst="rect">
            <a:avLst/>
          </a:prstGeom>
        </p:spPr>
        <p:txBody>
          <a:bodyPr wrap="square" lIns="0">
            <a:noAutofit/>
          </a:bodyPr>
          <a:lstStyle>
            <a:lvl1pPr marL="0" indent="0">
              <a:buNone/>
              <a:defRPr sz="2000" b="0" i="0">
                <a:solidFill>
                  <a:schemeClr val="accent5"/>
                </a:solidFill>
                <a:latin typeface="Montserrat SemiBold" pitchFamily="2" charset="77"/>
              </a:defRPr>
            </a:lvl1pPr>
            <a:lvl2pPr marL="0" indent="0">
              <a:buNone/>
              <a:defRPr/>
            </a:lvl2pPr>
          </a:lstStyle>
          <a:p>
            <a:pPr lvl="0"/>
            <a:r>
              <a:rPr lang="en-US"/>
              <a:t>Subtitle goes here</a:t>
            </a:r>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326860" y="6267450"/>
            <a:ext cx="407672" cy="365125"/>
          </a:xfrm>
          <a:prstGeom prst="rect">
            <a:avLst/>
          </a:prstGeom>
        </p:spPr>
        <p:txBody>
          <a:bodyPr vert="horz" lIns="0" tIns="0" rIns="0" bIns="0" rtlCol="0" anchor="b" anchorCtr="0"/>
          <a:lstStyle>
            <a:lvl1pPr algn="l">
              <a:defRPr sz="1000" b="0" i="0">
                <a:solidFill>
                  <a:schemeClr val="tx2"/>
                </a:solidFill>
                <a:latin typeface="+mn-lt"/>
              </a:defRPr>
            </a:lvl1pPr>
          </a:lstStyle>
          <a:p>
            <a:fld id="{5116C895-348D-4FA1-AC3F-6A98EE2CBA64}" type="slidenum">
              <a:rPr lang="en-US" smtClean="0"/>
              <a:pPr/>
              <a:t>‹#›</a:t>
            </a:fld>
            <a:endParaRPr lang="en-US"/>
          </a:p>
        </p:txBody>
      </p:sp>
    </p:spTree>
    <p:extLst>
      <p:ext uri="{BB962C8B-B14F-4D97-AF65-F5344CB8AC3E}">
        <p14:creationId xmlns:p14="http://schemas.microsoft.com/office/powerpoint/2010/main" val="438166304"/>
      </p:ext>
    </p:extLst>
  </p:cSld>
  <p:clrMapOvr>
    <a:masterClrMapping/>
  </p:clrMapOvr>
  <p:transition>
    <p:fade/>
  </p:transition>
  <p:extLst>
    <p:ext uri="{DCECCB84-F9BA-43D5-87BE-67443E8EF086}">
      <p15:sldGuideLst xmlns:p15="http://schemas.microsoft.com/office/powerpoint/2012/main">
        <p15:guide id="1" orient="horz" pos="372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5796951" y="1989138"/>
            <a:ext cx="5753700" cy="4084574"/>
          </a:xfrm>
        </p:spPr>
        <p:txBody>
          <a:bodyPr>
            <a:normAutofit/>
          </a:bodyPr>
          <a:lstStyle>
            <a:lvl1pPr marL="0" indent="0">
              <a:buNone/>
              <a:defRPr sz="1800">
                <a:solidFill>
                  <a:schemeClr val="tx2"/>
                </a:solidFill>
              </a:defRPr>
            </a:lvl1pPr>
          </a:lstStyle>
          <a:p>
            <a:r>
              <a:rPr lang="en-US"/>
              <a:t>Click icon to add chart</a:t>
            </a:r>
            <a:endParaRPr lang="en-AU"/>
          </a:p>
        </p:txBody>
      </p:sp>
      <p:sp>
        <p:nvSpPr>
          <p:cNvPr id="4" name="Text Placeholder 3"/>
          <p:cNvSpPr>
            <a:spLocks noGrp="1"/>
          </p:cNvSpPr>
          <p:nvPr>
            <p:ph type="body" sz="quarter" idx="17"/>
          </p:nvPr>
        </p:nvSpPr>
        <p:spPr>
          <a:xfrm>
            <a:off x="334963" y="1989138"/>
            <a:ext cx="5211822" cy="40845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2" name="Title Placeholder 1"/>
          <p:cNvSpPr>
            <a:spLocks noGrp="1"/>
          </p:cNvSpPr>
          <p:nvPr>
            <p:ph type="title"/>
          </p:nvPr>
        </p:nvSpPr>
        <p:spPr>
          <a:xfrm>
            <a:off x="334963" y="779117"/>
            <a:ext cx="11478666" cy="498470"/>
          </a:xfrm>
          <a:prstGeom prst="rect">
            <a:avLst/>
          </a:prstGeom>
        </p:spPr>
        <p:txBody>
          <a:bodyPr vert="horz" wrap="square" lIns="0" tIns="0" rIns="0" bIns="0" rtlCol="0" anchor="ctr">
            <a:noAutofit/>
          </a:bodyPr>
          <a:lstStyle/>
          <a:p>
            <a:r>
              <a:rPr lang="en-US"/>
              <a:t>Click to edit Master title style</a:t>
            </a:r>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334963" y="1300834"/>
            <a:ext cx="11484799" cy="537824"/>
          </a:xfrm>
          <a:prstGeom prst="rect">
            <a:avLst/>
          </a:prstGeom>
        </p:spPr>
        <p:txBody>
          <a:bodyPr wrap="square" lIns="0">
            <a:noAutofit/>
          </a:bodyPr>
          <a:lstStyle>
            <a:lvl1pPr marL="0" indent="0">
              <a:buNone/>
              <a:defRPr sz="2000" b="0" i="0">
                <a:solidFill>
                  <a:schemeClr val="accent5"/>
                </a:solidFill>
                <a:latin typeface="Montserrat SemiBold" pitchFamily="2" charset="77"/>
              </a:defRPr>
            </a:lvl1pPr>
            <a:lvl2pPr marL="0" indent="0">
              <a:buNone/>
              <a:defRPr/>
            </a:lvl2pPr>
          </a:lstStyle>
          <a:p>
            <a:pPr lvl="0"/>
            <a:r>
              <a:rPr lang="en-US"/>
              <a:t>Subtitle goes here</a:t>
            </a:r>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326860" y="6267450"/>
            <a:ext cx="407672" cy="365125"/>
          </a:xfrm>
          <a:prstGeom prst="rect">
            <a:avLst/>
          </a:prstGeom>
        </p:spPr>
        <p:txBody>
          <a:bodyPr vert="horz" lIns="0" tIns="0" rIns="0" bIns="0" rtlCol="0" anchor="b" anchorCtr="0"/>
          <a:lstStyle>
            <a:lvl1pPr algn="l">
              <a:defRPr sz="1000" b="0" i="0">
                <a:solidFill>
                  <a:schemeClr val="tx2"/>
                </a:solidFill>
                <a:latin typeface="+mn-lt"/>
              </a:defRPr>
            </a:lvl1pPr>
          </a:lstStyle>
          <a:p>
            <a:fld id="{5116C895-348D-4FA1-AC3F-6A98EE2CBA64}" type="slidenum">
              <a:rPr lang="en-US" smtClean="0"/>
              <a:pPr/>
              <a:t>‹#›</a:t>
            </a:fld>
            <a:endParaRPr lang="en-US"/>
          </a:p>
        </p:txBody>
      </p:sp>
    </p:spTree>
    <p:extLst>
      <p:ext uri="{BB962C8B-B14F-4D97-AF65-F5344CB8AC3E}">
        <p14:creationId xmlns:p14="http://schemas.microsoft.com/office/powerpoint/2010/main" val="1425058139"/>
      </p:ext>
    </p:extLst>
  </p:cSld>
  <p:clrMapOvr>
    <a:masterClrMapping/>
  </p:clrMapOvr>
  <p:transition>
    <p:fade/>
  </p:transition>
  <p:extLst>
    <p:ext uri="{DCECCB84-F9BA-43D5-87BE-67443E8EF086}">
      <p15:sldGuideLst xmlns:p15="http://schemas.microsoft.com/office/powerpoint/2012/main">
        <p15:guide id="1" orient="horz" pos="372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2F1FE39-C0F2-944E-ADC2-E08B6382AD50}"/>
              </a:ext>
            </a:extLst>
          </p:cNvPr>
          <p:cNvSpPr>
            <a:spLocks noGrp="1"/>
          </p:cNvSpPr>
          <p:nvPr>
            <p:ph type="pic" sz="quarter" idx="33"/>
          </p:nvPr>
        </p:nvSpPr>
        <p:spPr>
          <a:xfrm>
            <a:off x="315912" y="1838658"/>
            <a:ext cx="2628000" cy="1882442"/>
          </a:xfrm>
          <a:noFill/>
        </p:spPr>
        <p:txBody>
          <a:bodyPr anchor="ctr" anchorCtr="1"/>
          <a:lstStyle>
            <a:lvl1pPr>
              <a:defRPr>
                <a:solidFill>
                  <a:schemeClr val="tx1">
                    <a:alpha val="50000"/>
                  </a:schemeClr>
                </a:solidFill>
              </a:defRPr>
            </a:lvl1pPr>
          </a:lstStyle>
          <a:p>
            <a:r>
              <a:rPr lang="en-US"/>
              <a:t>Click icon to add picture</a:t>
            </a:r>
          </a:p>
        </p:txBody>
      </p:sp>
      <p:sp>
        <p:nvSpPr>
          <p:cNvPr id="9" name="Picture Placeholder 3">
            <a:extLst>
              <a:ext uri="{FF2B5EF4-FFF2-40B4-BE49-F238E27FC236}">
                <a16:creationId xmlns:a16="http://schemas.microsoft.com/office/drawing/2014/main" id="{010EADF1-D8D0-154F-9B7E-17D789EB038B}"/>
              </a:ext>
            </a:extLst>
          </p:cNvPr>
          <p:cNvSpPr>
            <a:spLocks noGrp="1"/>
          </p:cNvSpPr>
          <p:nvPr>
            <p:ph type="pic" sz="quarter" idx="34"/>
          </p:nvPr>
        </p:nvSpPr>
        <p:spPr>
          <a:xfrm>
            <a:off x="9200773" y="1861904"/>
            <a:ext cx="2628000" cy="1859195"/>
          </a:xfrm>
          <a:noFill/>
        </p:spPr>
        <p:txBody>
          <a:bodyPr anchor="ctr" anchorCtr="1"/>
          <a:lstStyle>
            <a:lvl1pPr>
              <a:defRPr>
                <a:solidFill>
                  <a:schemeClr val="tx1">
                    <a:alpha val="50000"/>
                  </a:schemeClr>
                </a:solidFill>
              </a:defRPr>
            </a:lvl1pPr>
          </a:lstStyle>
          <a:p>
            <a:r>
              <a:rPr lang="en-US"/>
              <a:t>Click icon to add picture</a:t>
            </a:r>
          </a:p>
        </p:txBody>
      </p:sp>
      <p:sp>
        <p:nvSpPr>
          <p:cNvPr id="10" name="Picture Placeholder 3">
            <a:extLst>
              <a:ext uri="{FF2B5EF4-FFF2-40B4-BE49-F238E27FC236}">
                <a16:creationId xmlns:a16="http://schemas.microsoft.com/office/drawing/2014/main" id="{775B559C-3FE4-814B-B5AA-D677CF7850F4}"/>
              </a:ext>
            </a:extLst>
          </p:cNvPr>
          <p:cNvSpPr>
            <a:spLocks noGrp="1"/>
          </p:cNvSpPr>
          <p:nvPr>
            <p:ph type="pic" sz="quarter" idx="35"/>
          </p:nvPr>
        </p:nvSpPr>
        <p:spPr>
          <a:xfrm>
            <a:off x="6239152" y="1838658"/>
            <a:ext cx="2628000" cy="1882442"/>
          </a:xfrm>
          <a:noFill/>
        </p:spPr>
        <p:txBody>
          <a:bodyPr anchor="ctr" anchorCtr="1"/>
          <a:lstStyle>
            <a:lvl1pPr>
              <a:defRPr>
                <a:solidFill>
                  <a:schemeClr val="tx1">
                    <a:alpha val="50000"/>
                  </a:schemeClr>
                </a:solidFill>
              </a:defRPr>
            </a:lvl1pPr>
          </a:lstStyle>
          <a:p>
            <a:r>
              <a:rPr lang="en-US"/>
              <a:t>Click icon to add picture</a:t>
            </a:r>
          </a:p>
        </p:txBody>
      </p:sp>
      <p:sp>
        <p:nvSpPr>
          <p:cNvPr id="11" name="Picture Placeholder 3">
            <a:extLst>
              <a:ext uri="{FF2B5EF4-FFF2-40B4-BE49-F238E27FC236}">
                <a16:creationId xmlns:a16="http://schemas.microsoft.com/office/drawing/2014/main" id="{3F2AA6B3-A7A7-124A-84B4-677FC0B30967}"/>
              </a:ext>
            </a:extLst>
          </p:cNvPr>
          <p:cNvSpPr>
            <a:spLocks noGrp="1"/>
          </p:cNvSpPr>
          <p:nvPr>
            <p:ph type="pic" sz="quarter" idx="36"/>
          </p:nvPr>
        </p:nvSpPr>
        <p:spPr>
          <a:xfrm>
            <a:off x="3277532" y="1838658"/>
            <a:ext cx="2628000" cy="1882442"/>
          </a:xfrm>
          <a:noFill/>
        </p:spPr>
        <p:txBody>
          <a:bodyPr anchor="ctr" anchorCtr="1"/>
          <a:lstStyle>
            <a:lvl1pPr>
              <a:defRPr>
                <a:solidFill>
                  <a:schemeClr val="tx1">
                    <a:alpha val="50000"/>
                  </a:schemeClr>
                </a:solidFill>
              </a:defRPr>
            </a:lvl1pPr>
          </a:lstStyle>
          <a:p>
            <a:r>
              <a:rPr lang="en-US"/>
              <a:t>Click icon to add picture</a:t>
            </a:r>
          </a:p>
        </p:txBody>
      </p:sp>
      <p:sp>
        <p:nvSpPr>
          <p:cNvPr id="17" name="Title Placeholder 1"/>
          <p:cNvSpPr>
            <a:spLocks noGrp="1"/>
          </p:cNvSpPr>
          <p:nvPr>
            <p:ph type="title"/>
          </p:nvPr>
        </p:nvSpPr>
        <p:spPr>
          <a:xfrm>
            <a:off x="334963" y="779117"/>
            <a:ext cx="11478666" cy="498470"/>
          </a:xfrm>
          <a:prstGeom prst="rect">
            <a:avLst/>
          </a:prstGeom>
        </p:spPr>
        <p:txBody>
          <a:bodyPr vert="horz" wrap="square" lIns="0" tIns="0" rIns="0" bIns="0" rtlCol="0" anchor="ctr">
            <a:noAutofit/>
          </a:bodyPr>
          <a:lstStyle/>
          <a:p>
            <a:r>
              <a:rPr lang="en-US"/>
              <a:t>Click to edit Master title style</a:t>
            </a:r>
          </a:p>
        </p:txBody>
      </p:sp>
      <p:sp>
        <p:nvSpPr>
          <p:cNvPr id="18"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334963" y="1300834"/>
            <a:ext cx="11484799" cy="537824"/>
          </a:xfrm>
          <a:prstGeom prst="rect">
            <a:avLst/>
          </a:prstGeom>
        </p:spPr>
        <p:txBody>
          <a:bodyPr wrap="square" lIns="0">
            <a:noAutofit/>
          </a:bodyPr>
          <a:lstStyle>
            <a:lvl1pPr marL="0" indent="0">
              <a:buNone/>
              <a:defRPr sz="2000" b="0" i="0">
                <a:solidFill>
                  <a:schemeClr val="accent5"/>
                </a:solidFill>
                <a:latin typeface="Montserrat SemiBold" pitchFamily="2" charset="77"/>
              </a:defRPr>
            </a:lvl1pPr>
            <a:lvl2pPr marL="0" indent="0">
              <a:buNone/>
              <a:defRPr/>
            </a:lvl2pPr>
          </a:lstStyle>
          <a:p>
            <a:pPr lvl="0"/>
            <a:r>
              <a:rPr lang="en-US"/>
              <a:t>Subtitle goes here</a:t>
            </a:r>
          </a:p>
        </p:txBody>
      </p:sp>
      <p:sp>
        <p:nvSpPr>
          <p:cNvPr id="20" name="Text Placeholder 19"/>
          <p:cNvSpPr>
            <a:spLocks noGrp="1"/>
          </p:cNvSpPr>
          <p:nvPr>
            <p:ph type="body" sz="quarter" idx="37"/>
          </p:nvPr>
        </p:nvSpPr>
        <p:spPr>
          <a:xfrm>
            <a:off x="315913" y="3913188"/>
            <a:ext cx="2627312" cy="2089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2" name="Text Placeholder 21"/>
          <p:cNvSpPr>
            <a:spLocks noGrp="1"/>
          </p:cNvSpPr>
          <p:nvPr>
            <p:ph type="body" sz="quarter" idx="38"/>
          </p:nvPr>
        </p:nvSpPr>
        <p:spPr>
          <a:xfrm>
            <a:off x="3243263" y="3913188"/>
            <a:ext cx="2740025" cy="2089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4" name="Text Placeholder 23"/>
          <p:cNvSpPr>
            <a:spLocks noGrp="1"/>
          </p:cNvSpPr>
          <p:nvPr>
            <p:ph type="body" sz="quarter" idx="39"/>
          </p:nvPr>
        </p:nvSpPr>
        <p:spPr>
          <a:xfrm>
            <a:off x="6238875" y="3913188"/>
            <a:ext cx="2628900" cy="2089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6" name="Text Placeholder 25"/>
          <p:cNvSpPr>
            <a:spLocks noGrp="1"/>
          </p:cNvSpPr>
          <p:nvPr>
            <p:ph type="body" sz="quarter" idx="40"/>
          </p:nvPr>
        </p:nvSpPr>
        <p:spPr>
          <a:xfrm>
            <a:off x="9201150" y="3913188"/>
            <a:ext cx="2627313" cy="2089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326860" y="6267450"/>
            <a:ext cx="407672" cy="365125"/>
          </a:xfrm>
          <a:prstGeom prst="rect">
            <a:avLst/>
          </a:prstGeom>
        </p:spPr>
        <p:txBody>
          <a:bodyPr vert="horz" lIns="0" tIns="0" rIns="0" bIns="0" rtlCol="0" anchor="b" anchorCtr="0"/>
          <a:lstStyle>
            <a:lvl1pPr algn="l">
              <a:defRPr sz="1000" b="0" i="0">
                <a:solidFill>
                  <a:schemeClr val="tx2"/>
                </a:solidFill>
                <a:latin typeface="+mn-lt"/>
              </a:defRPr>
            </a:lvl1pPr>
          </a:lstStyle>
          <a:p>
            <a:fld id="{5116C895-348D-4FA1-AC3F-6A98EE2CBA64}" type="slidenum">
              <a:rPr lang="en-US" smtClean="0"/>
              <a:pPr/>
              <a:t>‹#›</a:t>
            </a:fld>
            <a:endParaRPr lang="en-US"/>
          </a:p>
        </p:txBody>
      </p:sp>
    </p:spTree>
    <p:extLst>
      <p:ext uri="{BB962C8B-B14F-4D97-AF65-F5344CB8AC3E}">
        <p14:creationId xmlns:p14="http://schemas.microsoft.com/office/powerpoint/2010/main" val="252510437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337062" y="6371461"/>
            <a:ext cx="540000" cy="365125"/>
          </a:xfrm>
          <a:prstGeom prst="rect">
            <a:avLst/>
          </a:prstGeom>
        </p:spPr>
        <p:txBody>
          <a:bodyPr vert="horz" lIns="0" tIns="45720" rIns="91440" bIns="45720" rtlCol="0" anchor="ctr"/>
          <a:lstStyle>
            <a:lvl1pPr algn="l">
              <a:defRPr sz="1000">
                <a:solidFill>
                  <a:schemeClr val="tx2"/>
                </a:solidFill>
              </a:defRPr>
            </a:lvl1pPr>
          </a:lstStyle>
          <a:p>
            <a:fld id="{70A22D65-9FDC-489F-B10E-6D0B5D9F1F89}" type="slidenum">
              <a:rPr lang="en-AU" smtClean="0"/>
              <a:pPr/>
              <a:t>‹#›</a:t>
            </a:fld>
            <a:endParaRPr lang="en-AU"/>
          </a:p>
        </p:txBody>
      </p:sp>
      <p:pic>
        <p:nvPicPr>
          <p:cNvPr id="8" name="Picture 7" descr="NSW Government Logo.&#10;"/>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11432123" y="6146848"/>
            <a:ext cx="540000" cy="589738"/>
          </a:xfrm>
          <a:prstGeom prst="rect">
            <a:avLst/>
          </a:prstGeom>
        </p:spPr>
      </p:pic>
      <p:sp>
        <p:nvSpPr>
          <p:cNvPr id="4" name="Text Placeholder 3"/>
          <p:cNvSpPr>
            <a:spLocks noGrp="1"/>
          </p:cNvSpPr>
          <p:nvPr>
            <p:ph type="body" idx="1"/>
          </p:nvPr>
        </p:nvSpPr>
        <p:spPr>
          <a:xfrm>
            <a:off x="316228" y="1725254"/>
            <a:ext cx="11497399"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4" name="Title Placeholder 1"/>
          <p:cNvSpPr>
            <a:spLocks noGrp="1"/>
          </p:cNvSpPr>
          <p:nvPr>
            <p:ph type="title"/>
          </p:nvPr>
        </p:nvSpPr>
        <p:spPr>
          <a:xfrm>
            <a:off x="316228" y="779117"/>
            <a:ext cx="11497401" cy="498470"/>
          </a:xfrm>
          <a:prstGeom prst="rect">
            <a:avLst/>
          </a:prstGeom>
        </p:spPr>
        <p:txBody>
          <a:bodyPr vert="horz" wrap="square" lIns="0" tIns="0" rIns="0" bIns="0" rtlCol="0" anchor="ctr">
            <a:noAutofit/>
          </a:bodyPr>
          <a:lstStyle/>
          <a:p>
            <a:r>
              <a:rPr lang="en-US"/>
              <a:t>Click to edit Master title style</a:t>
            </a:r>
          </a:p>
        </p:txBody>
      </p:sp>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337062" y="388434"/>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409292" y="365496"/>
            <a:ext cx="2503891" cy="184666"/>
          </a:xfrm>
          <a:prstGeom prst="rect">
            <a:avLst/>
          </a:prstGeom>
          <a:noFill/>
        </p:spPr>
        <p:txBody>
          <a:bodyPr wrap="none" lIns="0" tIns="0" rIns="0" bIns="0" rtlCol="0">
            <a:spAutoFit/>
          </a:bodyPr>
          <a:lstStyle/>
          <a:p>
            <a:r>
              <a:rPr lang="en-AU" sz="1200" b="1" i="0">
                <a:solidFill>
                  <a:schemeClr val="tx2"/>
                </a:solidFill>
                <a:latin typeface="Montserrat SemiBold" pitchFamily="2" charset="77"/>
              </a:rPr>
              <a:t>NSW Department of Education</a:t>
            </a:r>
          </a:p>
        </p:txBody>
      </p:sp>
    </p:spTree>
    <p:extLst>
      <p:ext uri="{BB962C8B-B14F-4D97-AF65-F5344CB8AC3E}">
        <p14:creationId xmlns:p14="http://schemas.microsoft.com/office/powerpoint/2010/main" val="30033547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fade/>
  </p:transition>
  <p:hf sldNum="0" hdr="0" dt="0"/>
  <p:txStyles>
    <p:titleStyle>
      <a:lvl1pPr algn="l" defTabSz="685798" rtl="0" eaLnBrk="1" latinLnBrk="0" hangingPunct="1">
        <a:lnSpc>
          <a:spcPct val="90000"/>
        </a:lnSpc>
        <a:spcBef>
          <a:spcPct val="0"/>
        </a:spcBef>
        <a:buNone/>
        <a:defRPr sz="2800" b="0" i="0" kern="1200">
          <a:solidFill>
            <a:schemeClr val="tx2"/>
          </a:solidFill>
          <a:latin typeface="Montserrat SemiBold" panose="00000700000000000000" pitchFamily="2" charset="0"/>
          <a:ea typeface="+mj-ea"/>
          <a:cs typeface="+mj-cs"/>
        </a:defRPr>
      </a:lvl1pPr>
    </p:titleStyle>
    <p:bodyStyle>
      <a:lvl1pPr marL="177800" indent="-177800" algn="l" defTabSz="685798" rtl="0" eaLnBrk="1" latinLnBrk="0" hangingPunct="1">
        <a:lnSpc>
          <a:spcPct val="150000"/>
        </a:lnSpc>
        <a:spcBef>
          <a:spcPts val="0"/>
        </a:spcBef>
        <a:spcAft>
          <a:spcPts val="600"/>
        </a:spcAft>
        <a:buFont typeface="Arial" panose="020B0604020202020204" pitchFamily="34" charset="0"/>
        <a:buChar char="•"/>
        <a:defRPr sz="1800" kern="1200">
          <a:solidFill>
            <a:schemeClr val="tx2"/>
          </a:solidFill>
          <a:latin typeface="Montserrat Medium" pitchFamily="2" charset="77"/>
          <a:ea typeface="+mn-ea"/>
          <a:cs typeface="+mn-cs"/>
        </a:defRPr>
      </a:lvl1pPr>
      <a:lvl2pPr marL="355600" indent="-177800" algn="l" defTabSz="685798" rtl="0" eaLnBrk="1" latinLnBrk="0" hangingPunct="1">
        <a:lnSpc>
          <a:spcPct val="150000"/>
        </a:lnSpc>
        <a:spcBef>
          <a:spcPts val="0"/>
        </a:spcBef>
        <a:spcAft>
          <a:spcPts val="600"/>
        </a:spcAft>
        <a:buClrTx/>
        <a:buFont typeface="Montserrat Medium" panose="00000600000000000000" pitchFamily="2" charset="0"/>
        <a:buChar char="−"/>
        <a:defRPr sz="1600" kern="1200">
          <a:solidFill>
            <a:schemeClr val="tx2"/>
          </a:solidFill>
          <a:latin typeface="Montserrat Medium" pitchFamily="2" charset="77"/>
          <a:ea typeface="+mn-ea"/>
          <a:cs typeface="+mn-cs"/>
        </a:defRPr>
      </a:lvl2pPr>
      <a:lvl3pPr marL="541338" indent="-177800" algn="l" defTabSz="685798" rtl="0" eaLnBrk="1" latinLnBrk="0" hangingPunct="1">
        <a:lnSpc>
          <a:spcPct val="150000"/>
        </a:lnSpc>
        <a:spcBef>
          <a:spcPts val="0"/>
        </a:spcBef>
        <a:spcAft>
          <a:spcPts val="600"/>
        </a:spcAft>
        <a:buClrTx/>
        <a:buFont typeface="Montserrat Medium" panose="00000600000000000000" pitchFamily="2" charset="0"/>
        <a:buChar char="»"/>
        <a:tabLst/>
        <a:defRPr sz="1600" kern="1200">
          <a:solidFill>
            <a:schemeClr val="tx2"/>
          </a:solidFill>
          <a:latin typeface="Montserrat Medium" pitchFamily="2" charset="77"/>
          <a:ea typeface="+mn-ea"/>
          <a:cs typeface="+mn-cs"/>
        </a:defRPr>
      </a:lvl3pPr>
      <a:lvl4pPr marL="719138" indent="-185738" algn="l" defTabSz="685798" rtl="0" eaLnBrk="1" latinLnBrk="0" hangingPunct="1">
        <a:lnSpc>
          <a:spcPct val="150000"/>
        </a:lnSpc>
        <a:spcBef>
          <a:spcPts val="0"/>
        </a:spcBef>
        <a:spcAft>
          <a:spcPts val="600"/>
        </a:spcAft>
        <a:buClrTx/>
        <a:buFont typeface="Courier New" panose="02070309020205020404" pitchFamily="49" charset="0"/>
        <a:buChar char="o"/>
        <a:defRPr sz="1400" b="0" i="0" kern="1200">
          <a:solidFill>
            <a:schemeClr val="tx2"/>
          </a:solidFill>
          <a:latin typeface="Montserrat Medium" panose="00000600000000000000" pitchFamily="2" charset="0"/>
          <a:ea typeface="+mn-ea"/>
          <a:cs typeface="+mn-cs"/>
        </a:defRPr>
      </a:lvl4pPr>
      <a:lvl5pPr marL="896938" indent="-177800" algn="l" defTabSz="685798" rtl="0" eaLnBrk="1" latinLnBrk="0" hangingPunct="1">
        <a:lnSpc>
          <a:spcPct val="150000"/>
        </a:lnSpc>
        <a:spcBef>
          <a:spcPts val="0"/>
        </a:spcBef>
        <a:spcAft>
          <a:spcPts val="600"/>
        </a:spcAft>
        <a:buFont typeface="Arial" panose="020B0604020202020204" pitchFamily="34" charset="0"/>
        <a:buChar char="•"/>
        <a:defRPr sz="1200" b="0" i="0" kern="1200">
          <a:solidFill>
            <a:schemeClr val="tx2"/>
          </a:solidFill>
          <a:latin typeface="+mn-lt"/>
          <a:ea typeface="+mn-ea"/>
          <a:cs typeface="+mn-cs"/>
        </a:defRPr>
      </a:lvl5pPr>
      <a:lvl6pPr marL="1885943" indent="-171449" algn="l" defTabSz="68579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42" indent="-171449" algn="l" defTabSz="68579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41" indent="-171449" algn="l" defTabSz="68579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40" indent="-171449" algn="l" defTabSz="68579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98" rtl="0" eaLnBrk="1" latinLnBrk="0" hangingPunct="1">
        <a:defRPr sz="1350" kern="1200">
          <a:solidFill>
            <a:schemeClr val="tx1"/>
          </a:solidFill>
          <a:latin typeface="+mn-lt"/>
          <a:ea typeface="+mn-ea"/>
          <a:cs typeface="+mn-cs"/>
        </a:defRPr>
      </a:lvl1pPr>
      <a:lvl2pPr marL="342899" algn="l" defTabSz="685798" rtl="0" eaLnBrk="1" latinLnBrk="0" hangingPunct="1">
        <a:defRPr sz="1350" kern="1200">
          <a:solidFill>
            <a:schemeClr val="tx1"/>
          </a:solidFill>
          <a:latin typeface="+mn-lt"/>
          <a:ea typeface="+mn-ea"/>
          <a:cs typeface="+mn-cs"/>
        </a:defRPr>
      </a:lvl2pPr>
      <a:lvl3pPr marL="685798" algn="l" defTabSz="685798" rtl="0" eaLnBrk="1" latinLnBrk="0" hangingPunct="1">
        <a:defRPr sz="1350" kern="1200">
          <a:solidFill>
            <a:schemeClr val="tx1"/>
          </a:solidFill>
          <a:latin typeface="+mn-lt"/>
          <a:ea typeface="+mn-ea"/>
          <a:cs typeface="+mn-cs"/>
        </a:defRPr>
      </a:lvl3pPr>
      <a:lvl4pPr marL="1028696" algn="l" defTabSz="685798" rtl="0" eaLnBrk="1" latinLnBrk="0" hangingPunct="1">
        <a:defRPr sz="1350" kern="1200">
          <a:solidFill>
            <a:schemeClr val="tx1"/>
          </a:solidFill>
          <a:latin typeface="+mn-lt"/>
          <a:ea typeface="+mn-ea"/>
          <a:cs typeface="+mn-cs"/>
        </a:defRPr>
      </a:lvl4pPr>
      <a:lvl5pPr marL="1371596" algn="l" defTabSz="685798" rtl="0" eaLnBrk="1" latinLnBrk="0" hangingPunct="1">
        <a:defRPr sz="1350" kern="1200">
          <a:solidFill>
            <a:schemeClr val="tx1"/>
          </a:solidFill>
          <a:latin typeface="+mn-lt"/>
          <a:ea typeface="+mn-ea"/>
          <a:cs typeface="+mn-cs"/>
        </a:defRPr>
      </a:lvl5pPr>
      <a:lvl6pPr marL="1714494" algn="l" defTabSz="685798" rtl="0" eaLnBrk="1" latinLnBrk="0" hangingPunct="1">
        <a:defRPr sz="1350" kern="1200">
          <a:solidFill>
            <a:schemeClr val="tx1"/>
          </a:solidFill>
          <a:latin typeface="+mn-lt"/>
          <a:ea typeface="+mn-ea"/>
          <a:cs typeface="+mn-cs"/>
        </a:defRPr>
      </a:lvl6pPr>
      <a:lvl7pPr marL="2057393" algn="l" defTabSz="685798" rtl="0" eaLnBrk="1" latinLnBrk="0" hangingPunct="1">
        <a:defRPr sz="1350" kern="1200">
          <a:solidFill>
            <a:schemeClr val="tx1"/>
          </a:solidFill>
          <a:latin typeface="+mn-lt"/>
          <a:ea typeface="+mn-ea"/>
          <a:cs typeface="+mn-cs"/>
        </a:defRPr>
      </a:lvl7pPr>
      <a:lvl8pPr marL="2400292" algn="l" defTabSz="685798" rtl="0" eaLnBrk="1" latinLnBrk="0" hangingPunct="1">
        <a:defRPr sz="1350" kern="1200">
          <a:solidFill>
            <a:schemeClr val="tx1"/>
          </a:solidFill>
          <a:latin typeface="+mn-lt"/>
          <a:ea typeface="+mn-ea"/>
          <a:cs typeface="+mn-cs"/>
        </a:defRPr>
      </a:lvl8pPr>
      <a:lvl9pPr marL="2743190" algn="l" defTabSz="685798"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211">
          <p15:clr>
            <a:srgbClr val="F26B43"/>
          </p15:clr>
        </p15:guide>
        <p15:guide id="20" pos="3840">
          <p15:clr>
            <a:srgbClr val="F26B43"/>
          </p15:clr>
        </p15:guide>
        <p15:guide id="21" pos="7435">
          <p15:clr>
            <a:srgbClr val="F26B43"/>
          </p15:clr>
        </p15:guide>
        <p15:guide id="22" orient="horz" pos="249">
          <p15:clr>
            <a:srgbClr val="F26B43"/>
          </p15:clr>
        </p15:guide>
        <p15:guide id="23" orient="horz" pos="4178">
          <p15:clr>
            <a:srgbClr val="F26B43"/>
          </p15:clr>
        </p15:guide>
        <p15:guide id="34" orient="horz" pos="527">
          <p15:clr>
            <a:srgbClr val="FBAE40"/>
          </p15:clr>
        </p15:guide>
        <p15:guide id="35" orient="horz" pos="867">
          <p15:clr>
            <a:srgbClr val="FBAE40"/>
          </p15:clr>
        </p15:guide>
        <p15:guide id="36" orient="horz" pos="1049">
          <p15:clr>
            <a:srgbClr val="FBAE40"/>
          </p15:clr>
        </p15:guide>
        <p15:guide id="37" pos="844">
          <p15:clr>
            <a:srgbClr val="FDE53C"/>
          </p15:clr>
        </p15:guide>
        <p15:guide id="38" pos="1443">
          <p15:clr>
            <a:srgbClr val="FDE53C"/>
          </p15:clr>
        </p15:guide>
        <p15:guide id="39" pos="2043">
          <p15:clr>
            <a:srgbClr val="FDE53C"/>
          </p15:clr>
        </p15:guide>
        <p15:guide id="40" pos="2641">
          <p15:clr>
            <a:srgbClr val="FDE53C"/>
          </p15:clr>
        </p15:guide>
        <p15:guide id="41" pos="3241">
          <p15:clr>
            <a:srgbClr val="FDE53C"/>
          </p15:clr>
        </p15:guide>
        <p15:guide id="42" pos="4439">
          <p15:clr>
            <a:srgbClr val="FDE53C"/>
          </p15:clr>
        </p15:guide>
        <p15:guide id="43" pos="5039">
          <p15:clr>
            <a:srgbClr val="FDE53C"/>
          </p15:clr>
        </p15:guide>
        <p15:guide id="44" pos="5637">
          <p15:clr>
            <a:srgbClr val="FDE53C"/>
          </p15:clr>
        </p15:guide>
        <p15:guide id="45" pos="6236">
          <p15:clr>
            <a:srgbClr val="FDE53C"/>
          </p15:clr>
        </p15:guide>
        <p15:guide id="46" pos="6835">
          <p15:clr>
            <a:srgbClr val="FDE53C"/>
          </p15:clr>
        </p15:guide>
        <p15:guide id="47" orient="horz" pos="1253">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0.xml"/><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hyperlink" Target="https://edu.cospaces.io/QBU-ZLX" TargetMode="External"/><Relationship Id="rId2" Type="http://schemas.openxmlformats.org/officeDocument/2006/relationships/image" Target="../media/image31.png"/><Relationship Id="rId1" Type="http://schemas.openxmlformats.org/officeDocument/2006/relationships/slideLayout" Target="../slideLayouts/slideLayout10.xml"/><Relationship Id="rId5" Type="http://schemas.openxmlformats.org/officeDocument/2006/relationships/image" Target="../media/image32.png"/><Relationship Id="rId4" Type="http://schemas.openxmlformats.org/officeDocument/2006/relationships/hyperlink" Target="https://t4l.schools.nsw.gov.au/news/2020/11/drones-and-3d-printers-in-schools---update-on-equipment-safety.htm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makecode.com/_Aiz564gj18PM" TargetMode="External"/><Relationship Id="rId2" Type="http://schemas.openxmlformats.org/officeDocument/2006/relationships/image" Target="../media/image33.png"/><Relationship Id="rId1" Type="http://schemas.openxmlformats.org/officeDocument/2006/relationships/slideLayout" Target="../slideLayouts/slideLayout10.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0.xml"/><Relationship Id="rId4" Type="http://schemas.openxmlformats.org/officeDocument/2006/relationships/image" Target="../media/image37.jpeg"/></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0.xml"/><Relationship Id="rId4" Type="http://schemas.openxmlformats.org/officeDocument/2006/relationships/image" Target="../media/image40.jpeg"/></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0.xml"/><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s://t4l.schools.nsw.gov.au/news/2020/11/drones-and-3d-printers-in-schools---update-on-equipment-safety.html"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mailto:tanya.riach@det.nsw.edu.au" TargetMode="External"/><Relationship Id="rId2" Type="http://schemas.openxmlformats.org/officeDocument/2006/relationships/hyperlink" Target="mailto:KATHERINE.LOLLBACK@det.nsw.edu.au" TargetMode="External"/><Relationship Id="rId1" Type="http://schemas.openxmlformats.org/officeDocument/2006/relationships/slideLayout" Target="../slideLayouts/slideLayout10.xml"/><Relationship Id="rId4" Type="http://schemas.openxmlformats.org/officeDocument/2006/relationships/image" Target="../media/image4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57B9C18-1AF7-4D9C-A028-1D0E570E6754}"/>
              </a:ext>
            </a:extLst>
          </p:cNvPr>
          <p:cNvSpPr>
            <a:spLocks noGrp="1"/>
          </p:cNvSpPr>
          <p:nvPr>
            <p:ph type="body" sz="quarter" idx="15"/>
          </p:nvPr>
        </p:nvSpPr>
        <p:spPr>
          <a:xfrm>
            <a:off x="5777010" y="4223844"/>
            <a:ext cx="5687961" cy="2198185"/>
          </a:xfrm>
        </p:spPr>
        <p:txBody>
          <a:bodyPr vert="horz" wrap="square" lIns="0" tIns="45720" rIns="91440" bIns="45720" rtlCol="0" anchor="t">
            <a:noAutofit/>
          </a:bodyPr>
          <a:lstStyle/>
          <a:p>
            <a:pPr>
              <a:lnSpc>
                <a:spcPct val="100000"/>
              </a:lnSpc>
              <a:spcAft>
                <a:spcPts val="300"/>
              </a:spcAft>
            </a:pPr>
            <a:r>
              <a:rPr lang="en-AU" dirty="0">
                <a:latin typeface="Montserrat SemiBold"/>
              </a:rPr>
              <a:t>WITH </a:t>
            </a:r>
            <a:br>
              <a:rPr lang="en-AU" dirty="0">
                <a:latin typeface="Montserrat SemiBold"/>
              </a:rPr>
            </a:br>
            <a:r>
              <a:rPr lang="en-AU" dirty="0">
                <a:latin typeface="Montserrat SemiBold"/>
              </a:rPr>
              <a:t>Lieutenant Colonel </a:t>
            </a:r>
            <a:r>
              <a:rPr lang="en-AU" b="1" dirty="0"/>
              <a:t>Keirin Joyce </a:t>
            </a:r>
            <a:r>
              <a:rPr lang="en-AU" dirty="0">
                <a:latin typeface="Montserrat SemiBold"/>
              </a:rPr>
              <a:t>CSC</a:t>
            </a:r>
          </a:p>
          <a:p>
            <a:pPr>
              <a:lnSpc>
                <a:spcPct val="100000"/>
              </a:lnSpc>
              <a:spcAft>
                <a:spcPts val="300"/>
              </a:spcAft>
            </a:pPr>
            <a:r>
              <a:rPr lang="en-AU" dirty="0">
                <a:latin typeface="Montserrat SemiBold"/>
              </a:rPr>
              <a:t>Gunner Lewis Day</a:t>
            </a:r>
          </a:p>
          <a:p>
            <a:pPr>
              <a:lnSpc>
                <a:spcPct val="100000"/>
              </a:lnSpc>
              <a:spcAft>
                <a:spcPts val="300"/>
              </a:spcAft>
            </a:pPr>
            <a:r>
              <a:rPr lang="en-AU" dirty="0">
                <a:latin typeface="Montserrat SemiBold"/>
              </a:rPr>
              <a:t>Private Mackenzie Togo</a:t>
            </a:r>
          </a:p>
          <a:p>
            <a:pPr>
              <a:lnSpc>
                <a:spcPct val="100000"/>
              </a:lnSpc>
              <a:spcAft>
                <a:spcPts val="300"/>
              </a:spcAft>
            </a:pPr>
            <a:r>
              <a:rPr lang="en-AU" dirty="0">
                <a:latin typeface="Montserrat SemiBold"/>
              </a:rPr>
              <a:t>Flying Officer Jake </a:t>
            </a:r>
            <a:r>
              <a:rPr lang="en-AU" dirty="0" err="1">
                <a:latin typeface="Montserrat SemiBold"/>
              </a:rPr>
              <a:t>Dell-O’Sullivan</a:t>
            </a:r>
            <a:endParaRPr lang="en-AU" dirty="0">
              <a:latin typeface="Montserrat SemiBold"/>
            </a:endParaRPr>
          </a:p>
          <a:p>
            <a:pPr>
              <a:lnSpc>
                <a:spcPct val="100000"/>
              </a:lnSpc>
              <a:spcAft>
                <a:spcPts val="300"/>
              </a:spcAft>
            </a:pPr>
            <a:endParaRPr lang="en-AU" sz="1800" dirty="0">
              <a:latin typeface="Montserrat SemiBold"/>
            </a:endParaRPr>
          </a:p>
        </p:txBody>
      </p:sp>
      <p:sp>
        <p:nvSpPr>
          <p:cNvPr id="3" name="Title 2">
            <a:extLst>
              <a:ext uri="{FF2B5EF4-FFF2-40B4-BE49-F238E27FC236}">
                <a16:creationId xmlns:a16="http://schemas.microsoft.com/office/drawing/2014/main" id="{F2EF174F-42FC-4487-AE2D-5BA310676DBF}"/>
              </a:ext>
            </a:extLst>
          </p:cNvPr>
          <p:cNvSpPr>
            <a:spLocks noGrp="1"/>
          </p:cNvSpPr>
          <p:nvPr>
            <p:ph type="title"/>
          </p:nvPr>
        </p:nvSpPr>
        <p:spPr>
          <a:xfrm>
            <a:off x="5871002" y="2321004"/>
            <a:ext cx="5873753" cy="1107996"/>
          </a:xfrm>
        </p:spPr>
        <p:txBody>
          <a:bodyPr/>
          <a:lstStyle/>
          <a:p>
            <a:pPr algn="ctr"/>
            <a:r>
              <a:rPr lang="en-AU" dirty="0">
                <a:latin typeface="Montserrat SemiBold"/>
              </a:rPr>
              <a:t>Defence Drone Racing Team</a:t>
            </a:r>
            <a:br>
              <a:rPr lang="en-AU" dirty="0">
                <a:latin typeface="Montserrat SemiBold"/>
              </a:rPr>
            </a:br>
            <a:r>
              <a:rPr lang="en-AU" sz="3200" dirty="0">
                <a:latin typeface="Montserrat SemiBold"/>
              </a:rPr>
              <a:t>Drone Learning Collection</a:t>
            </a:r>
            <a:endParaRPr lang="en-US" sz="3200" dirty="0"/>
          </a:p>
        </p:txBody>
      </p:sp>
      <p:sp>
        <p:nvSpPr>
          <p:cNvPr id="5" name="Rectangle 4">
            <a:extLst>
              <a:ext uri="{FF2B5EF4-FFF2-40B4-BE49-F238E27FC236}">
                <a16:creationId xmlns:a16="http://schemas.microsoft.com/office/drawing/2014/main" id="{99B225FB-51F9-4A3F-AE14-2337973E5D3B}"/>
              </a:ext>
            </a:extLst>
          </p:cNvPr>
          <p:cNvSpPr/>
          <p:nvPr/>
        </p:nvSpPr>
        <p:spPr>
          <a:xfrm>
            <a:off x="5409961" y="560587"/>
            <a:ext cx="6224515" cy="1200329"/>
          </a:xfrm>
          <a:prstGeom prst="rect">
            <a:avLst/>
          </a:prstGeom>
          <a:noFill/>
        </p:spPr>
        <p:txBody>
          <a:bodyPr wrap="square" lIns="91440" tIns="45720" rIns="91440" bIns="45720">
            <a:spAutoFit/>
          </a:bodyPr>
          <a:lstStyle/>
          <a:p>
            <a:pPr algn="ctr"/>
            <a:r>
              <a:rPr lang="en-US" sz="7200" b="1" cap="none" spc="0" dirty="0" err="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STEMaSESH</a:t>
            </a:r>
            <a:endParaRPr lang="en-US" sz="7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231408311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E5EA10-6290-4F16-965B-81639DC7D02F}"/>
              </a:ext>
            </a:extLst>
          </p:cNvPr>
          <p:cNvSpPr>
            <a:spLocks noGrp="1"/>
          </p:cNvSpPr>
          <p:nvPr>
            <p:ph type="body" sz="quarter" idx="15"/>
          </p:nvPr>
        </p:nvSpPr>
        <p:spPr>
          <a:xfrm>
            <a:off x="4014524" y="1566887"/>
            <a:ext cx="7997299" cy="4145096"/>
          </a:xfrm>
        </p:spPr>
        <p:txBody>
          <a:bodyPr/>
          <a:lstStyle/>
          <a:p>
            <a:r>
              <a:rPr lang="en-US" sz="1600" dirty="0">
                <a:solidFill>
                  <a:schemeClr val="tx1"/>
                </a:solidFill>
                <a:latin typeface="Arial" panose="020B0604020202020204" pitchFamily="34" charset="0"/>
                <a:cs typeface="Arial" panose="020B0604020202020204" pitchFamily="34" charset="0"/>
              </a:rPr>
              <a:t>Career blurb: </a:t>
            </a:r>
            <a:r>
              <a:rPr lang="en-AU" sz="1600" dirty="0">
                <a:solidFill>
                  <a:schemeClr val="tx1"/>
                </a:solidFill>
                <a:latin typeface="Arial" panose="020B0604020202020204" pitchFamily="34" charset="0"/>
                <a:cs typeface="Arial" panose="020B0604020202020204" pitchFamily="34" charset="0"/>
              </a:rPr>
              <a:t>LTCOL Joyce is an Australian Defence Force Academy graduate with an Honours Bachelor of Aeronautical Engineering. LTCOL Joyce has spent the last 14 years in support of the ADF Unmanned Aerial Systems (UAS) capability including deployment to Iraq and Afghanistan. LTCOL Joyce is a Chartered Professional Engineer, holds a Masters in Aviation Management (specialising in Human Factors), a Masters of Aerospace Engineering, a Masters in Military and Defence Studies, a Graduate Diploma in Secondary Education (Mathematics) and he is currently researching part time as a Doctorate of Philosophy student through ADFA. For the last three years, LTCOL Joyce was the Australian Army UAS Sub-Program Manager responsible for all Australian Army UAS activities, including Army Drone Racing, and this year is the Royal Australian Air Force Remotely Piloted Aircraft Systems (RPAS) Sub-Program Manager.</a:t>
            </a:r>
            <a:endParaRPr lang="en-US" sz="1600"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2DFE6A14-1E27-4A4A-9678-5767C82FA6A0}"/>
              </a:ext>
            </a:extLst>
          </p:cNvPr>
          <p:cNvSpPr>
            <a:spLocks noGrp="1"/>
          </p:cNvSpPr>
          <p:nvPr>
            <p:ph type="title"/>
          </p:nvPr>
        </p:nvSpPr>
        <p:spPr>
          <a:xfrm>
            <a:off x="761440" y="1146017"/>
            <a:ext cx="10877632" cy="573994"/>
          </a:xfrm>
        </p:spPr>
        <p:txBody>
          <a:bodyPr/>
          <a:lstStyle/>
          <a:p>
            <a:r>
              <a:rPr lang="en-US" sz="3200" dirty="0">
                <a:latin typeface="Montserrat SemiBold"/>
              </a:rPr>
              <a:t>Profile: </a:t>
            </a:r>
            <a:r>
              <a:rPr lang="en-AU" sz="3200" b="1"/>
              <a:t>Lieutenant</a:t>
            </a:r>
            <a:r>
              <a:rPr lang="en-AU" sz="3200" b="1" dirty="0"/>
              <a:t> Colonel Keirin Joyce, CSC</a:t>
            </a:r>
            <a:br>
              <a:rPr lang="en-AU" sz="3200" dirty="0"/>
            </a:br>
            <a:r>
              <a:rPr lang="en-US" sz="3200" dirty="0">
                <a:latin typeface="Montserrat SemiBold"/>
              </a:rPr>
              <a:t>  </a:t>
            </a:r>
            <a:endParaRPr lang="en-US" sz="3200" b="1" dirty="0"/>
          </a:p>
        </p:txBody>
      </p:sp>
      <p:pic>
        <p:nvPicPr>
          <p:cNvPr id="4" name="Picture 3">
            <a:extLst>
              <a:ext uri="{FF2B5EF4-FFF2-40B4-BE49-F238E27FC236}">
                <a16:creationId xmlns:a16="http://schemas.microsoft.com/office/drawing/2014/main" id="{4874D526-2127-44AA-8EAF-43778B3B2BE9}"/>
              </a:ext>
            </a:extLst>
          </p:cNvPr>
          <p:cNvPicPr>
            <a:picLocks noChangeAspect="1"/>
          </p:cNvPicPr>
          <p:nvPr/>
        </p:nvPicPr>
        <p:blipFill>
          <a:blip r:embed="rId2"/>
          <a:stretch>
            <a:fillRect/>
          </a:stretch>
        </p:blipFill>
        <p:spPr>
          <a:xfrm>
            <a:off x="607640" y="1845316"/>
            <a:ext cx="2733333" cy="3866667"/>
          </a:xfrm>
          <a:prstGeom prst="rect">
            <a:avLst/>
          </a:prstGeom>
        </p:spPr>
      </p:pic>
    </p:spTree>
    <p:extLst>
      <p:ext uri="{BB962C8B-B14F-4D97-AF65-F5344CB8AC3E}">
        <p14:creationId xmlns:p14="http://schemas.microsoft.com/office/powerpoint/2010/main" val="108872207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2490A59-AC19-41E0-A9AF-D49D7487B24F}"/>
              </a:ext>
            </a:extLst>
          </p:cNvPr>
          <p:cNvSpPr>
            <a:spLocks noGrp="1"/>
          </p:cNvSpPr>
          <p:nvPr>
            <p:ph type="body" sz="quarter" idx="15"/>
          </p:nvPr>
        </p:nvSpPr>
        <p:spPr>
          <a:xfrm>
            <a:off x="371475" y="4048755"/>
            <a:ext cx="5896797" cy="2459710"/>
          </a:xfrm>
        </p:spPr>
        <p:txBody>
          <a:bodyPr vert="horz" wrap="square" lIns="0" tIns="45720" rIns="91440" bIns="45720" rtlCol="0" anchor="t">
            <a:noAutofit/>
          </a:bodyPr>
          <a:lstStyle/>
          <a:p>
            <a:pPr>
              <a:lnSpc>
                <a:spcPct val="100000"/>
              </a:lnSpc>
              <a:spcAft>
                <a:spcPts val="0"/>
              </a:spcAft>
            </a:pPr>
            <a:endParaRPr lang="en-US" sz="1600" dirty="0"/>
          </a:p>
          <a:p>
            <a:pPr>
              <a:lnSpc>
                <a:spcPct val="100000"/>
              </a:lnSpc>
              <a:spcAft>
                <a:spcPts val="0"/>
              </a:spcAft>
            </a:pPr>
            <a:endParaRPr lang="en-US" sz="1600" dirty="0"/>
          </a:p>
        </p:txBody>
      </p:sp>
      <p:sp>
        <p:nvSpPr>
          <p:cNvPr id="3" name="Title 2">
            <a:extLst>
              <a:ext uri="{FF2B5EF4-FFF2-40B4-BE49-F238E27FC236}">
                <a16:creationId xmlns:a16="http://schemas.microsoft.com/office/drawing/2014/main" id="{10F62F69-65A9-467A-A730-895BC37462E0}"/>
              </a:ext>
            </a:extLst>
          </p:cNvPr>
          <p:cNvSpPr>
            <a:spLocks noGrp="1"/>
          </p:cNvSpPr>
          <p:nvPr>
            <p:ph type="title"/>
          </p:nvPr>
        </p:nvSpPr>
        <p:spPr>
          <a:xfrm>
            <a:off x="855038" y="2729003"/>
            <a:ext cx="11041593" cy="830997"/>
          </a:xfrm>
        </p:spPr>
        <p:txBody>
          <a:bodyPr/>
          <a:lstStyle/>
          <a:p>
            <a:pPr>
              <a:lnSpc>
                <a:spcPct val="200000"/>
              </a:lnSpc>
              <a:spcAft>
                <a:spcPts val="800"/>
              </a:spcAft>
            </a:pPr>
            <a:br>
              <a:rPr lang="en-AU" sz="3200" b="1">
                <a:latin typeface="Montserrat SemiBold"/>
              </a:rPr>
            </a:br>
            <a:endParaRPr lang="en-AU" sz="2000"/>
          </a:p>
        </p:txBody>
      </p:sp>
      <p:sp>
        <p:nvSpPr>
          <p:cNvPr id="4" name="Rectangle 3">
            <a:extLst>
              <a:ext uri="{FF2B5EF4-FFF2-40B4-BE49-F238E27FC236}">
                <a16:creationId xmlns:a16="http://schemas.microsoft.com/office/drawing/2014/main" id="{6B4F52EA-1CCC-472C-81A6-824873D53FE0}"/>
              </a:ext>
            </a:extLst>
          </p:cNvPr>
          <p:cNvSpPr/>
          <p:nvPr/>
        </p:nvSpPr>
        <p:spPr>
          <a:xfrm>
            <a:off x="907843" y="774183"/>
            <a:ext cx="6159227" cy="584775"/>
          </a:xfrm>
          <a:prstGeom prst="rect">
            <a:avLst/>
          </a:prstGeom>
        </p:spPr>
        <p:txBody>
          <a:bodyPr wrap="square">
            <a:spAutoFit/>
          </a:bodyPr>
          <a:lstStyle/>
          <a:p>
            <a:r>
              <a:rPr lang="en-AU" sz="3200" b="1" dirty="0">
                <a:latin typeface="Montserrat SemiBold"/>
              </a:rPr>
              <a:t>Profile: Gunner Lewis Day</a:t>
            </a:r>
            <a:endParaRPr lang="en-AU" sz="3200" dirty="0"/>
          </a:p>
        </p:txBody>
      </p:sp>
      <p:sp>
        <p:nvSpPr>
          <p:cNvPr id="6" name="Rectangle 2">
            <a:extLst>
              <a:ext uri="{FF2B5EF4-FFF2-40B4-BE49-F238E27FC236}">
                <a16:creationId xmlns:a16="http://schemas.microsoft.com/office/drawing/2014/main" id="{D39A2049-2810-4E0F-B0EF-0766EAE4ADA3}"/>
              </a:ext>
            </a:extLst>
          </p:cNvPr>
          <p:cNvSpPr>
            <a:spLocks noChangeArrowheads="1"/>
          </p:cNvSpPr>
          <p:nvPr/>
        </p:nvSpPr>
        <p:spPr bwMode="auto">
          <a:xfrm>
            <a:off x="295369" y="21826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pic>
        <p:nvPicPr>
          <p:cNvPr id="2049" name="Picture 1">
            <a:extLst>
              <a:ext uri="{FF2B5EF4-FFF2-40B4-BE49-F238E27FC236}">
                <a16:creationId xmlns:a16="http://schemas.microsoft.com/office/drawing/2014/main" id="{16DC53EE-89F9-49E3-80D7-DE984558B6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673" y="1906312"/>
            <a:ext cx="2429451" cy="364417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F1870068-36E6-489A-A95A-AFAD0F148966}"/>
              </a:ext>
            </a:extLst>
          </p:cNvPr>
          <p:cNvSpPr>
            <a:spLocks noChangeArrowheads="1"/>
          </p:cNvSpPr>
          <p:nvPr/>
        </p:nvSpPr>
        <p:spPr bwMode="auto">
          <a:xfrm>
            <a:off x="2859428" y="1358958"/>
            <a:ext cx="8811389" cy="4847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Gunner Lewis Day is an Unmanned Aerial Systems (UAS) Operator, currently posted to the 20th Regiment, Royal Australian Artillery (RAA) in Brisbane.</a:t>
            </a:r>
            <a:endParaRPr kumimoji="0" lang="en-AU" altLang="en-US"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Growing up in </a:t>
            </a:r>
            <a:r>
              <a:rPr kumimoji="0" lang="en-US" altLang="en-US" sz="1600" b="0" i="0" u="none" strike="noStrike" cap="none" normalizeH="0" baseline="0">
                <a:ln>
                  <a:noFill/>
                </a:ln>
                <a:solidFill>
                  <a:schemeClr val="tx1"/>
                </a:solidFill>
                <a:effectLst/>
                <a:latin typeface="Arial" panose="020B0604020202020204" pitchFamily="34" charset="0"/>
                <a:ea typeface="Arial" panose="020B0604020202020204" pitchFamily="34" charset="0"/>
              </a:rPr>
              <a:t>Regional</a:t>
            </a:r>
            <a:r>
              <a:rPr kumimoji="0" lang="en-US" altLang="en-US" sz="16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 NSW, Lewis finished is Higher School Certificate in 2006, spending 2007 in Europe travelling before studying Criminal Justice at Charles Sturt University in Bathurst, NSW. </a:t>
            </a:r>
            <a:endParaRPr kumimoji="0" lang="en-AU" altLang="en-US"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Enlisting in the Australia Army in 2013 as Military Police member, Lewis soon </a:t>
            </a:r>
            <a:r>
              <a:rPr kumimoji="0" lang="en-US" altLang="en-US" sz="1600" b="0" i="0" u="none" strike="noStrike" cap="none" normalizeH="0" baseline="0" dirty="0" err="1">
                <a:ln>
                  <a:noFill/>
                </a:ln>
                <a:solidFill>
                  <a:schemeClr val="tx1"/>
                </a:solidFill>
                <a:effectLst/>
                <a:latin typeface="Arial" panose="020B0604020202020204" pitchFamily="34" charset="0"/>
                <a:ea typeface="Arial" panose="020B0604020202020204" pitchFamily="34" charset="0"/>
              </a:rPr>
              <a:t>realised</a:t>
            </a:r>
            <a:r>
              <a:rPr kumimoji="0" lang="en-US" altLang="en-US" sz="16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 that another military role was better suited to his personal interests and career goals, transferring to RAA in 2018 to begin his training as a UAS Operator.</a:t>
            </a:r>
            <a:endParaRPr kumimoji="0" lang="en-AU" altLang="en-US"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Lewis has always had a passion for anything remote controlled, be it cars, planes, trains and so on. So, this career path was almost a natural progression of that, being able to operate large scale unmanned aircraft within the military.</a:t>
            </a:r>
            <a:endParaRPr kumimoji="0" lang="en-AU" altLang="en-US" sz="16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16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In his spare time, Lewis enjoys competitive </a:t>
            </a:r>
            <a:r>
              <a:rPr kumimoji="0" lang="en-US" altLang="en-US" sz="1600" b="0" i="0" u="none" strike="noStrike" cap="none" normalizeH="0" baseline="0">
                <a:ln>
                  <a:noFill/>
                </a:ln>
                <a:solidFill>
                  <a:schemeClr val="tx1"/>
                </a:solidFill>
                <a:effectLst/>
                <a:latin typeface="Arial" panose="020B0604020202020204" pitchFamily="34" charset="0"/>
                <a:ea typeface="Arial" panose="020B0604020202020204" pitchFamily="34" charset="0"/>
              </a:rPr>
              <a:t>First-Person</a:t>
            </a:r>
            <a:r>
              <a:rPr kumimoji="0" lang="en-US" altLang="en-US" sz="1600" b="0" i="0" u="none" strike="noStrike" cap="none" normalizeH="0" baseline="0" dirty="0">
                <a:ln>
                  <a:noFill/>
                </a:ln>
                <a:solidFill>
                  <a:schemeClr val="tx1"/>
                </a:solidFill>
                <a:effectLst/>
                <a:latin typeface="Arial" panose="020B0604020202020204" pitchFamily="34" charset="0"/>
                <a:ea typeface="Arial" panose="020B0604020202020204" pitchFamily="34" charset="0"/>
              </a:rPr>
              <a:t> View (FPV) Drone Racing, music and e-sport. </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0732062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E5EA10-6290-4F16-965B-81639DC7D02F}"/>
              </a:ext>
            </a:extLst>
          </p:cNvPr>
          <p:cNvSpPr>
            <a:spLocks noGrp="1"/>
          </p:cNvSpPr>
          <p:nvPr>
            <p:ph type="body" sz="quarter" idx="15"/>
          </p:nvPr>
        </p:nvSpPr>
        <p:spPr>
          <a:xfrm>
            <a:off x="3841398" y="1824206"/>
            <a:ext cx="7912548" cy="4145096"/>
          </a:xfrm>
        </p:spPr>
        <p:txBody>
          <a:bodyPr/>
          <a:lstStyle/>
          <a:p>
            <a:r>
              <a:rPr lang="en-US" sz="1600" dirty="0"/>
              <a:t> </a:t>
            </a:r>
            <a:r>
              <a:rPr lang="en-AU" sz="1600" dirty="0">
                <a:solidFill>
                  <a:schemeClr val="tx1"/>
                </a:solidFill>
                <a:latin typeface="Arial" panose="020B0604020202020204" pitchFamily="34" charset="0"/>
                <a:cs typeface="Arial" panose="020B0604020202020204" pitchFamily="34" charset="0"/>
              </a:rPr>
              <a:t>Private Mackenzie Togo is an Army Reservist currently posted to Army Headquarters and is the current Army Drone Racing Team Captain and Army Drone Racing Association Vice President.</a:t>
            </a:r>
          </a:p>
          <a:p>
            <a:r>
              <a:rPr lang="en-AU" sz="1600" dirty="0">
                <a:solidFill>
                  <a:schemeClr val="tx1"/>
                </a:solidFill>
                <a:latin typeface="Arial" panose="020B0604020202020204" pitchFamily="34" charset="0"/>
                <a:cs typeface="Arial" panose="020B0604020202020204" pitchFamily="34" charset="0"/>
              </a:rPr>
              <a:t>Living in Northern NSW, Mackenzie enlisted in the Army Reserves in the infantry in mid-2015 and completed his High Schooler Certificate in 2015.</a:t>
            </a:r>
          </a:p>
          <a:p>
            <a:r>
              <a:rPr lang="en-AU" sz="1600" dirty="0">
                <a:solidFill>
                  <a:schemeClr val="tx1"/>
                </a:solidFill>
                <a:latin typeface="Arial" panose="020B0604020202020204" pitchFamily="34" charset="0"/>
                <a:cs typeface="Arial" panose="020B0604020202020204" pitchFamily="34" charset="0"/>
              </a:rPr>
              <a:t>Mackenzie works full time as an indigenous education worker at a secondary college in </a:t>
            </a:r>
            <a:r>
              <a:rPr lang="en-AU" sz="1600">
                <a:solidFill>
                  <a:schemeClr val="tx1"/>
                </a:solidFill>
                <a:latin typeface="Arial" panose="020B0604020202020204" pitchFamily="34" charset="0"/>
                <a:cs typeface="Arial" panose="020B0604020202020204" pitchFamily="34" charset="0"/>
              </a:rPr>
              <a:t>Northern </a:t>
            </a:r>
            <a:r>
              <a:rPr lang="en-AU" sz="1600" dirty="0">
                <a:solidFill>
                  <a:schemeClr val="tx1"/>
                </a:solidFill>
                <a:latin typeface="Arial" panose="020B0604020202020204" pitchFamily="34" charset="0"/>
                <a:cs typeface="Arial" panose="020B0604020202020204" pitchFamily="34" charset="0"/>
              </a:rPr>
              <a:t>NSW, supporting Aboriginal and Torres Strait Islander students with their studies and future career options.</a:t>
            </a:r>
          </a:p>
          <a:p>
            <a:r>
              <a:rPr lang="en-AU" sz="1600" dirty="0">
                <a:solidFill>
                  <a:schemeClr val="tx1"/>
                </a:solidFill>
                <a:latin typeface="Arial" panose="020B0604020202020204" pitchFamily="34" charset="0"/>
                <a:cs typeface="Arial" panose="020B0604020202020204" pitchFamily="34" charset="0"/>
              </a:rPr>
              <a:t>Mackenzie enjoys 3D design, 3D printing, working on </a:t>
            </a:r>
            <a:r>
              <a:rPr lang="en-AU" sz="1600" err="1">
                <a:solidFill>
                  <a:schemeClr val="tx1"/>
                </a:solidFill>
                <a:latin typeface="Arial" panose="020B0604020202020204" pitchFamily="34" charset="0"/>
                <a:cs typeface="Arial" panose="020B0604020202020204" pitchFamily="34" charset="0"/>
              </a:rPr>
              <a:t>MicroElectronics</a:t>
            </a:r>
            <a:r>
              <a:rPr lang="en-AU" sz="1600">
                <a:solidFill>
                  <a:schemeClr val="tx1"/>
                </a:solidFill>
                <a:latin typeface="Arial" panose="020B0604020202020204" pitchFamily="34" charset="0"/>
                <a:cs typeface="Arial" panose="020B0604020202020204" pitchFamily="34" charset="0"/>
              </a:rPr>
              <a:t> </a:t>
            </a:r>
            <a:r>
              <a:rPr lang="en-AU" sz="1600" dirty="0">
                <a:solidFill>
                  <a:schemeClr val="tx1"/>
                </a:solidFill>
                <a:latin typeface="Arial" panose="020B0604020202020204" pitchFamily="34" charset="0"/>
                <a:cs typeface="Arial" panose="020B0604020202020204" pitchFamily="34" charset="0"/>
              </a:rPr>
              <a:t>and competitive </a:t>
            </a:r>
            <a:r>
              <a:rPr lang="en-AU" sz="1600">
                <a:solidFill>
                  <a:schemeClr val="tx1"/>
                </a:solidFill>
                <a:latin typeface="Arial" panose="020B0604020202020204" pitchFamily="34" charset="0"/>
                <a:cs typeface="Arial" panose="020B0604020202020204" pitchFamily="34" charset="0"/>
              </a:rPr>
              <a:t>First-Person</a:t>
            </a:r>
            <a:r>
              <a:rPr lang="en-AU" sz="1600" dirty="0">
                <a:solidFill>
                  <a:schemeClr val="tx1"/>
                </a:solidFill>
                <a:latin typeface="Arial" panose="020B0604020202020204" pitchFamily="34" charset="0"/>
                <a:cs typeface="Arial" panose="020B0604020202020204" pitchFamily="34" charset="0"/>
              </a:rPr>
              <a:t> View (FPV) Drone Racing. </a:t>
            </a:r>
          </a:p>
          <a:p>
            <a:endParaRPr lang="en-US" sz="1600" dirty="0"/>
          </a:p>
        </p:txBody>
      </p:sp>
      <p:sp>
        <p:nvSpPr>
          <p:cNvPr id="3" name="Title 2">
            <a:extLst>
              <a:ext uri="{FF2B5EF4-FFF2-40B4-BE49-F238E27FC236}">
                <a16:creationId xmlns:a16="http://schemas.microsoft.com/office/drawing/2014/main" id="{2DFE6A14-1E27-4A4A-9678-5767C82FA6A0}"/>
              </a:ext>
            </a:extLst>
          </p:cNvPr>
          <p:cNvSpPr>
            <a:spLocks noGrp="1"/>
          </p:cNvSpPr>
          <p:nvPr>
            <p:ph type="title"/>
          </p:nvPr>
        </p:nvSpPr>
        <p:spPr>
          <a:xfrm>
            <a:off x="816579" y="648269"/>
            <a:ext cx="7174082" cy="587779"/>
          </a:xfrm>
        </p:spPr>
        <p:txBody>
          <a:bodyPr/>
          <a:lstStyle/>
          <a:p>
            <a:r>
              <a:rPr lang="en-US" sz="3200" dirty="0">
                <a:latin typeface="Montserrat SemiBold"/>
              </a:rPr>
              <a:t>Profile: Private Mackenzie Togo </a:t>
            </a:r>
            <a:endParaRPr lang="en-US" sz="3200" b="1" dirty="0"/>
          </a:p>
        </p:txBody>
      </p:sp>
      <p:pic>
        <p:nvPicPr>
          <p:cNvPr id="4" name="Picture 3">
            <a:extLst>
              <a:ext uri="{FF2B5EF4-FFF2-40B4-BE49-F238E27FC236}">
                <a16:creationId xmlns:a16="http://schemas.microsoft.com/office/drawing/2014/main" id="{98CDAE3B-A67E-4CD3-8442-576A1A5A4B9F}"/>
              </a:ext>
            </a:extLst>
          </p:cNvPr>
          <p:cNvPicPr>
            <a:picLocks noChangeAspect="1"/>
          </p:cNvPicPr>
          <p:nvPr/>
        </p:nvPicPr>
        <p:blipFill>
          <a:blip r:embed="rId2"/>
          <a:stretch>
            <a:fillRect/>
          </a:stretch>
        </p:blipFill>
        <p:spPr>
          <a:xfrm>
            <a:off x="567465" y="2038991"/>
            <a:ext cx="2786113" cy="2780017"/>
          </a:xfrm>
          <a:prstGeom prst="rect">
            <a:avLst/>
          </a:prstGeom>
        </p:spPr>
      </p:pic>
    </p:spTree>
    <p:extLst>
      <p:ext uri="{BB962C8B-B14F-4D97-AF65-F5344CB8AC3E}">
        <p14:creationId xmlns:p14="http://schemas.microsoft.com/office/powerpoint/2010/main" val="358745837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3B2F6C-5757-47F2-8A2D-73A67413F0EC}"/>
              </a:ext>
            </a:extLst>
          </p:cNvPr>
          <p:cNvSpPr>
            <a:spLocks noGrp="1"/>
          </p:cNvSpPr>
          <p:nvPr>
            <p:ph type="title"/>
          </p:nvPr>
        </p:nvSpPr>
        <p:spPr>
          <a:xfrm>
            <a:off x="1042342" y="1003275"/>
            <a:ext cx="9824774" cy="4166073"/>
          </a:xfrm>
        </p:spPr>
        <p:txBody>
          <a:bodyPr/>
          <a:lstStyle/>
          <a:p>
            <a:pPr algn="ctr"/>
            <a:r>
              <a:rPr lang="en-US" sz="4800" dirty="0">
                <a:latin typeface="Montserrat SemiBold"/>
              </a:rPr>
              <a:t>Drone Challenges</a:t>
            </a:r>
            <a:br>
              <a:rPr lang="en-US" sz="4800" dirty="0">
                <a:latin typeface="Montserrat SemiBold"/>
              </a:rPr>
            </a:br>
            <a:br>
              <a:rPr lang="en-US" sz="4800" dirty="0">
                <a:latin typeface="Montserrat SemiBold"/>
              </a:rPr>
            </a:br>
            <a:r>
              <a:rPr lang="en-US" sz="4800" dirty="0">
                <a:latin typeface="Montserrat SemiBold"/>
              </a:rPr>
              <a:t>Activities that you can continue with after watching </a:t>
            </a:r>
            <a:r>
              <a:rPr lang="en-US" sz="4800" dirty="0" err="1">
                <a:latin typeface="Montserrat SemiBold"/>
              </a:rPr>
              <a:t>STEMaSESH</a:t>
            </a:r>
            <a:endParaRPr lang="en-US" sz="4800" dirty="0"/>
          </a:p>
        </p:txBody>
      </p:sp>
      <p:sp>
        <p:nvSpPr>
          <p:cNvPr id="5" name="Footer Placeholder 4">
            <a:extLst>
              <a:ext uri="{FF2B5EF4-FFF2-40B4-BE49-F238E27FC236}">
                <a16:creationId xmlns:a16="http://schemas.microsoft.com/office/drawing/2014/main" id="{63FFB878-9A17-46BC-8314-64AEDC1B3424}"/>
              </a:ext>
            </a:extLst>
          </p:cNvPr>
          <p:cNvSpPr>
            <a:spLocks noGrp="1"/>
          </p:cNvSpPr>
          <p:nvPr>
            <p:ph type="ftr" sz="quarter" idx="4294967295"/>
          </p:nvPr>
        </p:nvSpPr>
        <p:spPr>
          <a:xfrm>
            <a:off x="0" y="6267450"/>
            <a:ext cx="407988" cy="365125"/>
          </a:xfrm>
          <a:prstGeom prst="rect">
            <a:avLst/>
          </a:prstGeom>
        </p:spPr>
        <p:txBody>
          <a:bodyPr/>
          <a:lstStyle/>
          <a:p>
            <a:fld id="{5116C895-348D-4FA1-AC3F-6A98EE2CBA64}" type="slidenum">
              <a:rPr lang="en-US" smtClean="0"/>
              <a:pPr/>
              <a:t>5</a:t>
            </a:fld>
            <a:endParaRPr lang="en-US"/>
          </a:p>
        </p:txBody>
      </p:sp>
      <p:sp>
        <p:nvSpPr>
          <p:cNvPr id="7" name="Text Placeholder 2">
            <a:extLst>
              <a:ext uri="{FF2B5EF4-FFF2-40B4-BE49-F238E27FC236}">
                <a16:creationId xmlns:a16="http://schemas.microsoft.com/office/drawing/2014/main" id="{69B20422-19B4-49FC-ACA0-1C0EED5AE20F}"/>
              </a:ext>
            </a:extLst>
          </p:cNvPr>
          <p:cNvSpPr txBox="1">
            <a:spLocks/>
          </p:cNvSpPr>
          <p:nvPr/>
        </p:nvSpPr>
        <p:spPr>
          <a:xfrm>
            <a:off x="371474" y="2323864"/>
            <a:ext cx="4816145" cy="3939129"/>
          </a:xfrm>
          <a:prstGeom prst="rect">
            <a:avLst/>
          </a:prstGeom>
        </p:spPr>
        <p:txBody>
          <a:bodyPr vert="horz" wrap="square" lIns="0" tIns="45720" rIns="91440" bIns="45720" rtlCol="0" anchor="t">
            <a:noAutofit/>
          </a:bodyPr>
          <a:lstStyle>
            <a:lvl1pPr marL="0" indent="0" algn="l" defTabSz="685798" rtl="0" eaLnBrk="1" latinLnBrk="0" hangingPunct="1">
              <a:lnSpc>
                <a:spcPct val="150000"/>
              </a:lnSpc>
              <a:spcBef>
                <a:spcPts val="0"/>
              </a:spcBef>
              <a:spcAft>
                <a:spcPts val="600"/>
              </a:spcAft>
              <a:buFont typeface="Arial" panose="020B0604020202020204" pitchFamily="34" charset="0"/>
              <a:buNone/>
              <a:defRPr sz="2000" b="0" i="0" kern="1200">
                <a:solidFill>
                  <a:schemeClr val="bg1"/>
                </a:solidFill>
                <a:latin typeface="Montserrat SemiBold" pitchFamily="2" charset="77"/>
                <a:ea typeface="+mn-ea"/>
                <a:cs typeface="+mn-cs"/>
              </a:defRPr>
            </a:lvl1pPr>
            <a:lvl2pPr marL="0" indent="0" algn="l" defTabSz="685798" rtl="0" eaLnBrk="1" latinLnBrk="0" hangingPunct="1">
              <a:lnSpc>
                <a:spcPct val="150000"/>
              </a:lnSpc>
              <a:spcBef>
                <a:spcPts val="0"/>
              </a:spcBef>
              <a:spcAft>
                <a:spcPts val="600"/>
              </a:spcAft>
              <a:buClrTx/>
              <a:buFont typeface="Montserrat Medium" panose="00000600000000000000" pitchFamily="2" charset="0"/>
              <a:buNone/>
              <a:defRPr sz="1600" kern="1200">
                <a:solidFill>
                  <a:schemeClr val="tx2"/>
                </a:solidFill>
                <a:latin typeface="Montserrat Medium" pitchFamily="2" charset="77"/>
                <a:ea typeface="+mn-ea"/>
                <a:cs typeface="+mn-cs"/>
              </a:defRPr>
            </a:lvl2pPr>
            <a:lvl3pPr marL="541338" indent="-177800" algn="l" defTabSz="685798" rtl="0" eaLnBrk="1" latinLnBrk="0" hangingPunct="1">
              <a:lnSpc>
                <a:spcPct val="150000"/>
              </a:lnSpc>
              <a:spcBef>
                <a:spcPts val="0"/>
              </a:spcBef>
              <a:spcAft>
                <a:spcPts val="600"/>
              </a:spcAft>
              <a:buClrTx/>
              <a:buFont typeface="Montserrat Medium" panose="00000600000000000000" pitchFamily="2" charset="0"/>
              <a:buChar char="»"/>
              <a:tabLst/>
              <a:defRPr sz="1600" kern="1200">
                <a:solidFill>
                  <a:schemeClr val="tx2"/>
                </a:solidFill>
                <a:latin typeface="Montserrat Medium" pitchFamily="2" charset="77"/>
                <a:ea typeface="+mn-ea"/>
                <a:cs typeface="+mn-cs"/>
              </a:defRPr>
            </a:lvl3pPr>
            <a:lvl4pPr marL="719138" indent="-185738" algn="l" defTabSz="685798" rtl="0" eaLnBrk="1" latinLnBrk="0" hangingPunct="1">
              <a:lnSpc>
                <a:spcPct val="150000"/>
              </a:lnSpc>
              <a:spcBef>
                <a:spcPts val="0"/>
              </a:spcBef>
              <a:spcAft>
                <a:spcPts val="600"/>
              </a:spcAft>
              <a:buClrTx/>
              <a:buFont typeface="Courier New" panose="02070309020205020404" pitchFamily="49" charset="0"/>
              <a:buChar char="o"/>
              <a:defRPr sz="1400" b="0" i="0" kern="1200">
                <a:solidFill>
                  <a:schemeClr val="tx2"/>
                </a:solidFill>
                <a:latin typeface="Montserrat Medium" panose="00000600000000000000" pitchFamily="2" charset="0"/>
                <a:ea typeface="+mn-ea"/>
                <a:cs typeface="+mn-cs"/>
              </a:defRPr>
            </a:lvl4pPr>
            <a:lvl5pPr marL="896938" indent="-177800" algn="l" defTabSz="685798" rtl="0" eaLnBrk="1" latinLnBrk="0" hangingPunct="1">
              <a:lnSpc>
                <a:spcPct val="150000"/>
              </a:lnSpc>
              <a:spcBef>
                <a:spcPts val="0"/>
              </a:spcBef>
              <a:spcAft>
                <a:spcPts val="600"/>
              </a:spcAft>
              <a:buFont typeface="Arial" panose="020B0604020202020204" pitchFamily="34" charset="0"/>
              <a:buChar char="•"/>
              <a:defRPr sz="1200" b="0" i="0" kern="1200">
                <a:solidFill>
                  <a:schemeClr val="tx2"/>
                </a:solidFill>
                <a:latin typeface="+mn-lt"/>
                <a:ea typeface="+mn-ea"/>
                <a:cs typeface="+mn-cs"/>
              </a:defRPr>
            </a:lvl5pPr>
            <a:lvl6pPr marL="1885943" indent="-171449" algn="l" defTabSz="68579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42" indent="-171449" algn="l" defTabSz="68579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41" indent="-171449" algn="l" defTabSz="68579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40" indent="-171449" algn="l" defTabSz="68579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spcAft>
                <a:spcPts val="1100"/>
              </a:spcAft>
            </a:pPr>
            <a:endParaRPr lang="en-US" sz="1800" b="1">
              <a:latin typeface="Montserrat SemiBold"/>
            </a:endParaRPr>
          </a:p>
        </p:txBody>
      </p:sp>
      <p:sp>
        <p:nvSpPr>
          <p:cNvPr id="2" name="TextBox 1">
            <a:extLst>
              <a:ext uri="{FF2B5EF4-FFF2-40B4-BE49-F238E27FC236}">
                <a16:creationId xmlns:a16="http://schemas.microsoft.com/office/drawing/2014/main" id="{8380CC3B-F4C4-4BF2-BCAE-1B87ABCC4024}"/>
              </a:ext>
            </a:extLst>
          </p:cNvPr>
          <p:cNvSpPr txBox="1"/>
          <p:nvPr/>
        </p:nvSpPr>
        <p:spPr>
          <a:xfrm>
            <a:off x="327929" y="2256615"/>
            <a:ext cx="6802564" cy="147732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sz="2400">
                <a:solidFill>
                  <a:schemeClr val="bg1"/>
                </a:solidFill>
              </a:rPr>
              <a:t>.</a:t>
            </a:r>
          </a:p>
          <a:p>
            <a:endParaRPr lang="en-US" sz="2400">
              <a:solidFill>
                <a:schemeClr val="bg1"/>
              </a:solidFill>
            </a:endParaRPr>
          </a:p>
          <a:p>
            <a:endParaRPr lang="en-US" sz="2400">
              <a:solidFill>
                <a:schemeClr val="bg1"/>
              </a:solidFill>
            </a:endParaRPr>
          </a:p>
          <a:p>
            <a:endParaRPr lang="en-US" sz="2400">
              <a:solidFill>
                <a:schemeClr val="bg1"/>
              </a:solidFill>
            </a:endParaRPr>
          </a:p>
        </p:txBody>
      </p:sp>
    </p:spTree>
    <p:extLst>
      <p:ext uri="{BB962C8B-B14F-4D97-AF65-F5344CB8AC3E}">
        <p14:creationId xmlns:p14="http://schemas.microsoft.com/office/powerpoint/2010/main" val="93746031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8A8C103-6E68-4824-BDA2-0796BA19A283}"/>
              </a:ext>
            </a:extLst>
          </p:cNvPr>
          <p:cNvPicPr>
            <a:picLocks noChangeAspect="1"/>
          </p:cNvPicPr>
          <p:nvPr/>
        </p:nvPicPr>
        <p:blipFill>
          <a:blip r:embed="rId2"/>
          <a:stretch>
            <a:fillRect/>
          </a:stretch>
        </p:blipFill>
        <p:spPr>
          <a:xfrm>
            <a:off x="465554" y="744240"/>
            <a:ext cx="10820400" cy="5220843"/>
          </a:xfrm>
          <a:prstGeom prst="rect">
            <a:avLst/>
          </a:prstGeom>
          <a:noFill/>
        </p:spPr>
      </p:pic>
      <p:sp>
        <p:nvSpPr>
          <p:cNvPr id="5" name="Footer Placeholder 4">
            <a:extLst>
              <a:ext uri="{FF2B5EF4-FFF2-40B4-BE49-F238E27FC236}">
                <a16:creationId xmlns:a16="http://schemas.microsoft.com/office/drawing/2014/main" id="{ADD7CC71-F77A-4F5D-A2CF-3676518B1311}"/>
              </a:ext>
            </a:extLst>
          </p:cNvPr>
          <p:cNvSpPr>
            <a:spLocks noGrp="1"/>
          </p:cNvSpPr>
          <p:nvPr>
            <p:ph type="ftr" sz="quarter" idx="3"/>
          </p:nvPr>
        </p:nvSpPr>
        <p:spPr/>
        <p:txBody>
          <a:bodyPr/>
          <a:lstStyle/>
          <a:p>
            <a:pPr>
              <a:spcAft>
                <a:spcPts val="600"/>
              </a:spcAft>
            </a:pPr>
            <a:fld id="{5116C895-348D-4FA1-AC3F-6A98EE2CBA64}" type="slidenum">
              <a:rPr lang="en-US" smtClean="0"/>
              <a:pPr>
                <a:spcAft>
                  <a:spcPts val="600"/>
                </a:spcAft>
              </a:pPr>
              <a:t>6</a:t>
            </a:fld>
            <a:endParaRPr lang="en-US"/>
          </a:p>
        </p:txBody>
      </p:sp>
    </p:spTree>
    <p:extLst>
      <p:ext uri="{BB962C8B-B14F-4D97-AF65-F5344CB8AC3E}">
        <p14:creationId xmlns:p14="http://schemas.microsoft.com/office/powerpoint/2010/main" val="54183628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571A9EA-6FCC-48EB-8F38-4B88618C334C}"/>
              </a:ext>
            </a:extLst>
          </p:cNvPr>
          <p:cNvSpPr>
            <a:spLocks noGrp="1"/>
          </p:cNvSpPr>
          <p:nvPr>
            <p:ph type="body" sz="quarter" idx="17"/>
          </p:nvPr>
        </p:nvSpPr>
        <p:spPr/>
        <p:txBody>
          <a:bodyPr vert="horz" lIns="91440" tIns="45720" rIns="91440" bIns="45720" rtlCol="0" anchor="t">
            <a:normAutofit fontScale="62500" lnSpcReduction="20000"/>
          </a:bodyPr>
          <a:lstStyle/>
          <a:p>
            <a:pPr marL="342900" indent="-342900">
              <a:buAutoNum type="arabicPeriod"/>
            </a:pPr>
            <a:r>
              <a:rPr lang="en-AU" sz="2100" dirty="0">
                <a:latin typeface="Montserrat Medium"/>
              </a:rPr>
              <a:t>Create a virtual tour on drones with Google Tour Creator.</a:t>
            </a:r>
          </a:p>
          <a:p>
            <a:pPr marL="342900" indent="-342900">
              <a:buAutoNum type="arabicPeriod"/>
            </a:pPr>
            <a:r>
              <a:rPr lang="en-AU" sz="2100" dirty="0">
                <a:latin typeface="Montserrat Medium"/>
              </a:rPr>
              <a:t>Plan tour by drafting a storyboard outlining scenes and points of interest that will be included in each scene.</a:t>
            </a:r>
          </a:p>
          <a:p>
            <a:pPr marL="342900" indent="-342900">
              <a:buAutoNum type="arabicPeriod"/>
            </a:pPr>
            <a:r>
              <a:rPr lang="en-AU" sz="2100" dirty="0">
                <a:latin typeface="Montserrat Medium"/>
              </a:rPr>
              <a:t>Write a list of short descriptive paragraphs that can be added as details to each point of interest.</a:t>
            </a:r>
          </a:p>
          <a:p>
            <a:pPr marL="342900" indent="-342900">
              <a:buAutoNum type="arabicPeriod"/>
            </a:pPr>
            <a:r>
              <a:rPr lang="en-AU" sz="2100" dirty="0">
                <a:latin typeface="Montserrat Medium"/>
              </a:rPr>
              <a:t>Use the 360 camera to take a series of photos and videos or access the </a:t>
            </a:r>
            <a:r>
              <a:rPr lang="en-AU" sz="2100">
                <a:latin typeface="Montserrat Medium"/>
              </a:rPr>
              <a:t>school's </a:t>
            </a:r>
            <a:r>
              <a:rPr lang="en-AU" sz="2100" dirty="0">
                <a:latin typeface="Montserrat Medium"/>
              </a:rPr>
              <a:t>collection of 360s.</a:t>
            </a:r>
          </a:p>
          <a:p>
            <a:pPr marL="342900" indent="-342900">
              <a:buAutoNum type="arabicPeriod"/>
            </a:pPr>
            <a:r>
              <a:rPr lang="en-AU" sz="2100">
                <a:latin typeface="Montserrat Medium"/>
              </a:rPr>
              <a:t> </a:t>
            </a:r>
            <a:r>
              <a:rPr lang="en-AU" sz="2100" dirty="0">
                <a:latin typeface="Montserrat Medium"/>
              </a:rPr>
              <a:t>A series of photos will be needed for the points of interest, aim to include a minimum of 3 and maximum of 6 in each scene.</a:t>
            </a:r>
          </a:p>
          <a:p>
            <a:pPr marL="342900" indent="-342900">
              <a:buAutoNum type="arabicPeriod"/>
            </a:pPr>
            <a:r>
              <a:rPr lang="en-AU" sz="2100" dirty="0">
                <a:latin typeface="Montserrat Medium"/>
              </a:rPr>
              <a:t>Once completed, share your virtual tour with your classmates in Google Expeditions.</a:t>
            </a:r>
            <a:endParaRPr lang="en-AU" dirty="0">
              <a:latin typeface="Montserrat Medium"/>
            </a:endParaRPr>
          </a:p>
          <a:p>
            <a:pPr marL="0" indent="0">
              <a:buNone/>
            </a:pPr>
            <a:endParaRPr lang="en-AU" dirty="0"/>
          </a:p>
        </p:txBody>
      </p:sp>
      <p:sp>
        <p:nvSpPr>
          <p:cNvPr id="4" name="Title 3">
            <a:extLst>
              <a:ext uri="{FF2B5EF4-FFF2-40B4-BE49-F238E27FC236}">
                <a16:creationId xmlns:a16="http://schemas.microsoft.com/office/drawing/2014/main" id="{0E9AC621-C6F6-4E73-8F72-94C7D552611D}"/>
              </a:ext>
            </a:extLst>
          </p:cNvPr>
          <p:cNvSpPr>
            <a:spLocks noGrp="1"/>
          </p:cNvSpPr>
          <p:nvPr>
            <p:ph type="title"/>
          </p:nvPr>
        </p:nvSpPr>
        <p:spPr/>
        <p:txBody>
          <a:bodyPr/>
          <a:lstStyle/>
          <a:p>
            <a:r>
              <a:rPr lang="en-AU" dirty="0"/>
              <a:t>Virtual Tour about Drones</a:t>
            </a:r>
          </a:p>
        </p:txBody>
      </p:sp>
      <p:sp>
        <p:nvSpPr>
          <p:cNvPr id="5" name="Text Placeholder 4">
            <a:extLst>
              <a:ext uri="{FF2B5EF4-FFF2-40B4-BE49-F238E27FC236}">
                <a16:creationId xmlns:a16="http://schemas.microsoft.com/office/drawing/2014/main" id="{5DDD9663-2C47-4E5F-A52D-AAF5848B6EC6}"/>
              </a:ext>
            </a:extLst>
          </p:cNvPr>
          <p:cNvSpPr>
            <a:spLocks noGrp="1"/>
          </p:cNvSpPr>
          <p:nvPr>
            <p:ph type="body" sz="quarter" idx="15"/>
          </p:nvPr>
        </p:nvSpPr>
        <p:spPr/>
        <p:txBody>
          <a:bodyPr/>
          <a:lstStyle/>
          <a:p>
            <a:r>
              <a:rPr lang="en-AU" dirty="0"/>
              <a:t>Google Tour Creator</a:t>
            </a:r>
          </a:p>
        </p:txBody>
      </p:sp>
      <p:sp>
        <p:nvSpPr>
          <p:cNvPr id="6" name="Footer Placeholder 5">
            <a:extLst>
              <a:ext uri="{FF2B5EF4-FFF2-40B4-BE49-F238E27FC236}">
                <a16:creationId xmlns:a16="http://schemas.microsoft.com/office/drawing/2014/main" id="{87474942-A465-4FE5-BAA6-D473DFE4E09C}"/>
              </a:ext>
            </a:extLst>
          </p:cNvPr>
          <p:cNvSpPr>
            <a:spLocks noGrp="1"/>
          </p:cNvSpPr>
          <p:nvPr>
            <p:ph type="ftr" sz="quarter" idx="3"/>
          </p:nvPr>
        </p:nvSpPr>
        <p:spPr/>
        <p:txBody>
          <a:bodyPr/>
          <a:lstStyle/>
          <a:p>
            <a:fld id="{5116C895-348D-4FA1-AC3F-6A98EE2CBA64}" type="slidenum">
              <a:rPr lang="en-US" smtClean="0"/>
              <a:pPr/>
              <a:t>7</a:t>
            </a:fld>
            <a:endParaRPr lang="en-US"/>
          </a:p>
        </p:txBody>
      </p:sp>
      <p:pic>
        <p:nvPicPr>
          <p:cNvPr id="1026" name="Picture 2" descr="Tour Creator">
            <a:extLst>
              <a:ext uri="{FF2B5EF4-FFF2-40B4-BE49-F238E27FC236}">
                <a16:creationId xmlns:a16="http://schemas.microsoft.com/office/drawing/2014/main" id="{F7192422-6784-47F4-BC2B-80140DF35C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0545" y="280436"/>
            <a:ext cx="1495831" cy="149583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93340AA-FBFC-4999-9FA0-0F603BD598FC}"/>
              </a:ext>
            </a:extLst>
          </p:cNvPr>
          <p:cNvPicPr>
            <a:picLocks noChangeAspect="1"/>
          </p:cNvPicPr>
          <p:nvPr/>
        </p:nvPicPr>
        <p:blipFill>
          <a:blip r:embed="rId3"/>
          <a:stretch>
            <a:fillRect/>
          </a:stretch>
        </p:blipFill>
        <p:spPr>
          <a:xfrm>
            <a:off x="6078432" y="1989139"/>
            <a:ext cx="4889773" cy="3494316"/>
          </a:xfrm>
          <a:prstGeom prst="rect">
            <a:avLst/>
          </a:prstGeom>
        </p:spPr>
      </p:pic>
    </p:spTree>
    <p:extLst>
      <p:ext uri="{BB962C8B-B14F-4D97-AF65-F5344CB8AC3E}">
        <p14:creationId xmlns:p14="http://schemas.microsoft.com/office/powerpoint/2010/main" val="44164279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571A9EA-6FCC-48EB-8F38-4B88618C334C}"/>
              </a:ext>
            </a:extLst>
          </p:cNvPr>
          <p:cNvSpPr>
            <a:spLocks noGrp="1"/>
          </p:cNvSpPr>
          <p:nvPr>
            <p:ph type="body" sz="quarter" idx="17"/>
          </p:nvPr>
        </p:nvSpPr>
        <p:spPr/>
        <p:txBody>
          <a:bodyPr>
            <a:normAutofit fontScale="62500" lnSpcReduction="20000"/>
          </a:bodyPr>
          <a:lstStyle/>
          <a:p>
            <a:pPr marL="342900" indent="-342900">
              <a:buFont typeface="Arial" panose="020B0604020202020204" pitchFamily="34" charset="0"/>
              <a:buAutoNum type="arabicPeriod"/>
            </a:pPr>
            <a:r>
              <a:rPr lang="en-AU" sz="2400" dirty="0">
                <a:latin typeface="Montserrat Medium"/>
              </a:rPr>
              <a:t>Brainstorm what your documentary or news report will cover about drones (e.g. racing, rescues, farming, deliveries, rules, career profiles, etc). </a:t>
            </a:r>
          </a:p>
          <a:p>
            <a:pPr marL="342900" indent="-342900">
              <a:buFont typeface="Arial" panose="020B0604020202020204" pitchFamily="34" charset="0"/>
              <a:buAutoNum type="arabicPeriod"/>
            </a:pPr>
            <a:r>
              <a:rPr lang="en-AU" sz="2400" dirty="0">
                <a:latin typeface="Montserrat Medium"/>
              </a:rPr>
              <a:t>After researching drones construct a documentary or news report script.</a:t>
            </a:r>
          </a:p>
          <a:p>
            <a:pPr marL="342900" indent="-342900">
              <a:buFont typeface="Arial" panose="020B0604020202020204" pitchFamily="34" charset="0"/>
              <a:buAutoNum type="arabicPeriod"/>
            </a:pPr>
            <a:r>
              <a:rPr lang="en-AU" sz="2400" dirty="0">
                <a:latin typeface="Montserrat Medium"/>
              </a:rPr>
              <a:t>Film with iPads or iPhones.</a:t>
            </a:r>
          </a:p>
          <a:p>
            <a:pPr marL="342900" indent="-342900">
              <a:buFont typeface="Arial" panose="020B0604020202020204" pitchFamily="34" charset="0"/>
              <a:buAutoNum type="arabicPeriod"/>
            </a:pPr>
            <a:r>
              <a:rPr lang="en-AU" sz="2400" dirty="0">
                <a:latin typeface="Montserrat Medium"/>
              </a:rPr>
              <a:t>What features of </a:t>
            </a:r>
            <a:r>
              <a:rPr lang="en-AU" sz="2400" dirty="0" err="1">
                <a:latin typeface="Montserrat Medium"/>
              </a:rPr>
              <a:t>WeVideo</a:t>
            </a:r>
            <a:r>
              <a:rPr lang="en-AU" sz="2400" dirty="0">
                <a:latin typeface="Montserrat Medium"/>
              </a:rPr>
              <a:t> can you use in timeline or story mode e.g. a greenscreen, audio, transitions, titles etc. when editing your footage.</a:t>
            </a:r>
          </a:p>
          <a:p>
            <a:pPr marL="342900" indent="-342900">
              <a:buAutoNum type="arabicPeriod"/>
            </a:pPr>
            <a:r>
              <a:rPr lang="en-AU" sz="2400">
                <a:latin typeface="Montserrat Medium"/>
              </a:rPr>
              <a:t>Share your finished product with your classmates.</a:t>
            </a:r>
          </a:p>
          <a:p>
            <a:pPr marL="0" indent="0">
              <a:buNone/>
            </a:pPr>
            <a:r>
              <a:rPr lang="en-AU" dirty="0"/>
              <a:t> </a:t>
            </a:r>
          </a:p>
        </p:txBody>
      </p:sp>
      <p:sp>
        <p:nvSpPr>
          <p:cNvPr id="4" name="Title 3">
            <a:extLst>
              <a:ext uri="{FF2B5EF4-FFF2-40B4-BE49-F238E27FC236}">
                <a16:creationId xmlns:a16="http://schemas.microsoft.com/office/drawing/2014/main" id="{0E9AC621-C6F6-4E73-8F72-94C7D552611D}"/>
              </a:ext>
            </a:extLst>
          </p:cNvPr>
          <p:cNvSpPr>
            <a:spLocks noGrp="1"/>
          </p:cNvSpPr>
          <p:nvPr>
            <p:ph type="title"/>
          </p:nvPr>
        </p:nvSpPr>
        <p:spPr/>
        <p:txBody>
          <a:bodyPr/>
          <a:lstStyle/>
          <a:p>
            <a:r>
              <a:rPr lang="en-AU" dirty="0"/>
              <a:t>Create a Documentary or News Report about Drones</a:t>
            </a:r>
          </a:p>
        </p:txBody>
      </p:sp>
      <p:sp>
        <p:nvSpPr>
          <p:cNvPr id="5" name="Text Placeholder 4">
            <a:extLst>
              <a:ext uri="{FF2B5EF4-FFF2-40B4-BE49-F238E27FC236}">
                <a16:creationId xmlns:a16="http://schemas.microsoft.com/office/drawing/2014/main" id="{5DDD9663-2C47-4E5F-A52D-AAF5848B6EC6}"/>
              </a:ext>
            </a:extLst>
          </p:cNvPr>
          <p:cNvSpPr>
            <a:spLocks noGrp="1"/>
          </p:cNvSpPr>
          <p:nvPr>
            <p:ph type="body" sz="quarter" idx="15"/>
          </p:nvPr>
        </p:nvSpPr>
        <p:spPr/>
        <p:txBody>
          <a:bodyPr/>
          <a:lstStyle/>
          <a:p>
            <a:r>
              <a:rPr lang="en-AU" dirty="0" err="1"/>
              <a:t>WeVideo</a:t>
            </a:r>
            <a:endParaRPr lang="en-AU" dirty="0"/>
          </a:p>
        </p:txBody>
      </p:sp>
      <p:sp>
        <p:nvSpPr>
          <p:cNvPr id="6" name="Footer Placeholder 5">
            <a:extLst>
              <a:ext uri="{FF2B5EF4-FFF2-40B4-BE49-F238E27FC236}">
                <a16:creationId xmlns:a16="http://schemas.microsoft.com/office/drawing/2014/main" id="{87474942-A465-4FE5-BAA6-D473DFE4E09C}"/>
              </a:ext>
            </a:extLst>
          </p:cNvPr>
          <p:cNvSpPr>
            <a:spLocks noGrp="1"/>
          </p:cNvSpPr>
          <p:nvPr>
            <p:ph type="ftr" sz="quarter" idx="3"/>
          </p:nvPr>
        </p:nvSpPr>
        <p:spPr/>
        <p:txBody>
          <a:bodyPr/>
          <a:lstStyle/>
          <a:p>
            <a:fld id="{5116C895-348D-4FA1-AC3F-6A98EE2CBA64}" type="slidenum">
              <a:rPr lang="en-US" smtClean="0"/>
              <a:pPr/>
              <a:t>8</a:t>
            </a:fld>
            <a:endParaRPr lang="en-US"/>
          </a:p>
        </p:txBody>
      </p:sp>
      <p:pic>
        <p:nvPicPr>
          <p:cNvPr id="2052" name="Picture 4" descr="WeVideo: review of free video editor - Accurate Reviews">
            <a:extLst>
              <a:ext uri="{FF2B5EF4-FFF2-40B4-BE49-F238E27FC236}">
                <a16:creationId xmlns:a16="http://schemas.microsoft.com/office/drawing/2014/main" id="{4F03E8D6-9D0A-45E0-A8C7-4CFA53E595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74127" y="74948"/>
            <a:ext cx="1343264" cy="134326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86F4F06-421B-4334-9B4A-7D2817830F4C}"/>
              </a:ext>
            </a:extLst>
          </p:cNvPr>
          <p:cNvPicPr>
            <a:picLocks noChangeAspect="1"/>
          </p:cNvPicPr>
          <p:nvPr/>
        </p:nvPicPr>
        <p:blipFill>
          <a:blip r:embed="rId3"/>
          <a:stretch>
            <a:fillRect/>
          </a:stretch>
        </p:blipFill>
        <p:spPr>
          <a:xfrm>
            <a:off x="5894388" y="1795400"/>
            <a:ext cx="5761037" cy="3878159"/>
          </a:xfrm>
          <a:prstGeom prst="rect">
            <a:avLst/>
          </a:prstGeom>
        </p:spPr>
      </p:pic>
    </p:spTree>
    <p:extLst>
      <p:ext uri="{BB962C8B-B14F-4D97-AF65-F5344CB8AC3E}">
        <p14:creationId xmlns:p14="http://schemas.microsoft.com/office/powerpoint/2010/main" val="45390103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571A9EA-6FCC-48EB-8F38-4B88618C334C}"/>
              </a:ext>
            </a:extLst>
          </p:cNvPr>
          <p:cNvSpPr>
            <a:spLocks noGrp="1"/>
          </p:cNvSpPr>
          <p:nvPr>
            <p:ph type="body" sz="quarter" idx="17"/>
          </p:nvPr>
        </p:nvSpPr>
        <p:spPr/>
        <p:txBody>
          <a:bodyPr vert="horz" lIns="91440" tIns="45720" rIns="91440" bIns="45720" rtlCol="0" anchor="t">
            <a:normAutofit fontScale="85000" lnSpcReduction="10000"/>
          </a:bodyPr>
          <a:lstStyle/>
          <a:p>
            <a:pPr marL="342900" indent="-342900">
              <a:buFont typeface="+mj-lt"/>
              <a:buAutoNum type="arabicPeriod"/>
            </a:pPr>
            <a:r>
              <a:rPr lang="en-AU" dirty="0">
                <a:latin typeface="Montserrat Medium"/>
              </a:rPr>
              <a:t>Retell a story about a drone being used in a rescue.</a:t>
            </a:r>
            <a:r>
              <a:rPr lang="en-AU">
                <a:latin typeface="Montserrat Medium"/>
              </a:rPr>
              <a:t>  </a:t>
            </a:r>
            <a:endParaRPr lang="en-AU" dirty="0">
              <a:latin typeface="Montserrat Medium"/>
            </a:endParaRPr>
          </a:p>
          <a:p>
            <a:pPr marL="342900" indent="-342900">
              <a:buFont typeface="+mj-lt"/>
              <a:buAutoNum type="arabicPeriod"/>
            </a:pPr>
            <a:r>
              <a:rPr lang="en-AU" dirty="0">
                <a:latin typeface="Montserrat Medium"/>
              </a:rPr>
              <a:t>Use Clay or LEGO to construct simple characters and objects for your animations.</a:t>
            </a:r>
          </a:p>
          <a:p>
            <a:pPr marL="342900" indent="-342900">
              <a:buFont typeface="+mj-lt"/>
              <a:buAutoNum type="arabicPeriod"/>
            </a:pPr>
            <a:r>
              <a:rPr lang="en-AU" dirty="0">
                <a:latin typeface="Montserrat Medium"/>
              </a:rPr>
              <a:t>Plan how you intend to morph characters or objects frame by frame.</a:t>
            </a:r>
          </a:p>
          <a:p>
            <a:pPr marL="342900" indent="-342900">
              <a:buFont typeface="+mj-lt"/>
              <a:buAutoNum type="arabicPeriod"/>
            </a:pPr>
            <a:r>
              <a:rPr lang="en-AU" dirty="0">
                <a:latin typeface="Montserrat Medium"/>
              </a:rPr>
              <a:t>Design and draw backdrops, or use a green screen effect and chroma key to place characters in a scene.</a:t>
            </a:r>
          </a:p>
          <a:p>
            <a:pPr marL="342900" indent="-342900">
              <a:buFont typeface="+mj-lt"/>
              <a:buAutoNum type="arabicPeriod"/>
            </a:pPr>
            <a:r>
              <a:rPr lang="en-AU" dirty="0">
                <a:latin typeface="Montserrat Medium"/>
              </a:rPr>
              <a:t>Use an iPad or iPhone to film your Claymation.</a:t>
            </a:r>
            <a:endParaRPr lang="en-AU" dirty="0"/>
          </a:p>
          <a:p>
            <a:pPr marL="0" indent="0">
              <a:buNone/>
            </a:pPr>
            <a:endParaRPr lang="en-AU" dirty="0"/>
          </a:p>
        </p:txBody>
      </p:sp>
      <p:sp>
        <p:nvSpPr>
          <p:cNvPr id="4" name="Title 3">
            <a:extLst>
              <a:ext uri="{FF2B5EF4-FFF2-40B4-BE49-F238E27FC236}">
                <a16:creationId xmlns:a16="http://schemas.microsoft.com/office/drawing/2014/main" id="{0E9AC621-C6F6-4E73-8F72-94C7D552611D}"/>
              </a:ext>
            </a:extLst>
          </p:cNvPr>
          <p:cNvSpPr>
            <a:spLocks noGrp="1"/>
          </p:cNvSpPr>
          <p:nvPr>
            <p:ph type="title"/>
          </p:nvPr>
        </p:nvSpPr>
        <p:spPr/>
        <p:txBody>
          <a:bodyPr/>
          <a:lstStyle/>
          <a:p>
            <a:r>
              <a:rPr lang="en-AU" dirty="0"/>
              <a:t>Drone Rescue Claymation</a:t>
            </a:r>
          </a:p>
        </p:txBody>
      </p:sp>
      <p:sp>
        <p:nvSpPr>
          <p:cNvPr id="5" name="Text Placeholder 4">
            <a:extLst>
              <a:ext uri="{FF2B5EF4-FFF2-40B4-BE49-F238E27FC236}">
                <a16:creationId xmlns:a16="http://schemas.microsoft.com/office/drawing/2014/main" id="{5DDD9663-2C47-4E5F-A52D-AAF5848B6EC6}"/>
              </a:ext>
            </a:extLst>
          </p:cNvPr>
          <p:cNvSpPr>
            <a:spLocks noGrp="1"/>
          </p:cNvSpPr>
          <p:nvPr>
            <p:ph type="body" sz="quarter" idx="15"/>
          </p:nvPr>
        </p:nvSpPr>
        <p:spPr/>
        <p:txBody>
          <a:bodyPr/>
          <a:lstStyle/>
          <a:p>
            <a:r>
              <a:rPr lang="en-AU" dirty="0"/>
              <a:t>Claymation/Stop Go Motion Animation</a:t>
            </a:r>
          </a:p>
        </p:txBody>
      </p:sp>
      <p:sp>
        <p:nvSpPr>
          <p:cNvPr id="6" name="Footer Placeholder 5">
            <a:extLst>
              <a:ext uri="{FF2B5EF4-FFF2-40B4-BE49-F238E27FC236}">
                <a16:creationId xmlns:a16="http://schemas.microsoft.com/office/drawing/2014/main" id="{87474942-A465-4FE5-BAA6-D473DFE4E09C}"/>
              </a:ext>
            </a:extLst>
          </p:cNvPr>
          <p:cNvSpPr>
            <a:spLocks noGrp="1"/>
          </p:cNvSpPr>
          <p:nvPr>
            <p:ph type="ftr" sz="quarter" idx="3"/>
          </p:nvPr>
        </p:nvSpPr>
        <p:spPr/>
        <p:txBody>
          <a:bodyPr/>
          <a:lstStyle/>
          <a:p>
            <a:fld id="{5116C895-348D-4FA1-AC3F-6A98EE2CBA64}" type="slidenum">
              <a:rPr lang="en-US" smtClean="0"/>
              <a:pPr/>
              <a:t>9</a:t>
            </a:fld>
            <a:endParaRPr lang="en-US"/>
          </a:p>
        </p:txBody>
      </p:sp>
      <p:pic>
        <p:nvPicPr>
          <p:cNvPr id="7" name="Picture 6">
            <a:extLst>
              <a:ext uri="{FF2B5EF4-FFF2-40B4-BE49-F238E27FC236}">
                <a16:creationId xmlns:a16="http://schemas.microsoft.com/office/drawing/2014/main" id="{7065FDAE-8E32-41E3-A408-9422C9C65A16}"/>
              </a:ext>
            </a:extLst>
          </p:cNvPr>
          <p:cNvPicPr>
            <a:picLocks noChangeAspect="1"/>
          </p:cNvPicPr>
          <p:nvPr/>
        </p:nvPicPr>
        <p:blipFill>
          <a:blip r:embed="rId3"/>
          <a:stretch>
            <a:fillRect/>
          </a:stretch>
        </p:blipFill>
        <p:spPr>
          <a:xfrm>
            <a:off x="6651427" y="1697753"/>
            <a:ext cx="4925709" cy="3652639"/>
          </a:xfrm>
          <a:prstGeom prst="rect">
            <a:avLst/>
          </a:prstGeom>
        </p:spPr>
      </p:pic>
      <p:pic>
        <p:nvPicPr>
          <p:cNvPr id="3074" name="Picture 2" descr="Plasticine PNG">
            <a:extLst>
              <a:ext uri="{FF2B5EF4-FFF2-40B4-BE49-F238E27FC236}">
                <a16:creationId xmlns:a16="http://schemas.microsoft.com/office/drawing/2014/main" id="{AD817432-F27C-4DF4-9E03-5590558FBD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7811" y="543318"/>
            <a:ext cx="3218579" cy="18067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A1351E2C-2640-4D8C-A3F0-8C75F79DA59D}"/>
              </a:ext>
            </a:extLst>
          </p:cNvPr>
          <p:cNvPicPr>
            <a:picLocks noChangeAspect="1"/>
          </p:cNvPicPr>
          <p:nvPr/>
        </p:nvPicPr>
        <p:blipFill>
          <a:blip r:embed="rId5"/>
          <a:stretch>
            <a:fillRect/>
          </a:stretch>
        </p:blipFill>
        <p:spPr>
          <a:xfrm>
            <a:off x="7151364" y="436754"/>
            <a:ext cx="1283821" cy="1681665"/>
          </a:xfrm>
          <a:prstGeom prst="rect">
            <a:avLst/>
          </a:prstGeom>
        </p:spPr>
      </p:pic>
    </p:spTree>
    <p:extLst>
      <p:ext uri="{BB962C8B-B14F-4D97-AF65-F5344CB8AC3E}">
        <p14:creationId xmlns:p14="http://schemas.microsoft.com/office/powerpoint/2010/main" val="239939548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571A9EA-6FCC-48EB-8F38-4B88618C334C}"/>
              </a:ext>
            </a:extLst>
          </p:cNvPr>
          <p:cNvSpPr>
            <a:spLocks noGrp="1"/>
          </p:cNvSpPr>
          <p:nvPr>
            <p:ph type="body" sz="quarter" idx="17"/>
          </p:nvPr>
        </p:nvSpPr>
        <p:spPr>
          <a:xfrm>
            <a:off x="330373" y="1989138"/>
            <a:ext cx="5609918" cy="4084574"/>
          </a:xfrm>
        </p:spPr>
        <p:txBody>
          <a:bodyPr vert="horz" lIns="91440" tIns="45720" rIns="91440" bIns="45720" rtlCol="0" anchor="t">
            <a:normAutofit fontScale="70000" lnSpcReduction="20000"/>
          </a:bodyPr>
          <a:lstStyle/>
          <a:p>
            <a:pPr marL="342900" indent="-342900">
              <a:buFont typeface="Arial" panose="020B0604020202020204" pitchFamily="34" charset="0"/>
              <a:buAutoNum type="arabicPeriod"/>
            </a:pPr>
            <a:r>
              <a:rPr lang="en-AU" sz="2400">
                <a:latin typeface="Montserrat Medium"/>
              </a:rPr>
              <a:t>Research </a:t>
            </a:r>
            <a:r>
              <a:rPr lang="en-AU" sz="2400" dirty="0">
                <a:latin typeface="Montserrat Medium"/>
              </a:rPr>
              <a:t>drones </a:t>
            </a:r>
            <a:r>
              <a:rPr lang="en-AU" sz="2400">
                <a:latin typeface="Montserrat Medium"/>
              </a:rPr>
              <a:t>and its uses.  </a:t>
            </a:r>
            <a:endParaRPr lang="en-US"/>
          </a:p>
          <a:p>
            <a:pPr marL="342900" indent="-342900">
              <a:buAutoNum type="arabicPeriod"/>
            </a:pPr>
            <a:r>
              <a:rPr lang="en-AU" sz="2400">
                <a:latin typeface="Montserrat Medium"/>
              </a:rPr>
              <a:t>Your challenge is to design a drone or improve an existing model using </a:t>
            </a:r>
            <a:r>
              <a:rPr lang="en-AU" sz="2400" err="1">
                <a:latin typeface="Montserrat Medium"/>
              </a:rPr>
              <a:t>WeDo</a:t>
            </a:r>
            <a:r>
              <a:rPr lang="en-AU" sz="2400">
                <a:latin typeface="Montserrat Medium"/>
              </a:rPr>
              <a:t> Lego Education</a:t>
            </a:r>
            <a:r>
              <a:rPr lang="en-AU" sz="2400" dirty="0">
                <a:latin typeface="Montserrat Medium"/>
              </a:rPr>
              <a:t>.</a:t>
            </a:r>
            <a:endParaRPr lang="en-US"/>
          </a:p>
          <a:p>
            <a:pPr marL="342900" indent="-342900">
              <a:buFont typeface="Arial" panose="020B0604020202020204" pitchFamily="34" charset="0"/>
              <a:buAutoNum type="arabicPeriod"/>
            </a:pPr>
            <a:r>
              <a:rPr lang="en-AU" sz="2400">
                <a:latin typeface="Montserrat Medium"/>
              </a:rPr>
              <a:t>Draw and label parts </a:t>
            </a:r>
            <a:r>
              <a:rPr lang="en-AU" sz="2400" dirty="0">
                <a:latin typeface="Montserrat Medium"/>
              </a:rPr>
              <a:t>of your </a:t>
            </a:r>
            <a:r>
              <a:rPr lang="en-AU" sz="2400">
                <a:latin typeface="Montserrat Medium"/>
              </a:rPr>
              <a:t>drone, before building it</a:t>
            </a:r>
            <a:r>
              <a:rPr lang="en-AU" sz="2400" dirty="0">
                <a:latin typeface="Montserrat Medium"/>
              </a:rPr>
              <a:t>.</a:t>
            </a:r>
            <a:endParaRPr lang="en-AU" sz="2400">
              <a:latin typeface="Montserrat Medium"/>
            </a:endParaRPr>
          </a:p>
          <a:p>
            <a:pPr marL="342900" indent="-342900">
              <a:buAutoNum type="arabicPeriod"/>
            </a:pPr>
            <a:r>
              <a:rPr lang="en-AU" sz="2400">
                <a:latin typeface="Montserrat Medium"/>
              </a:rPr>
              <a:t>Be sure to program, test and modify your drone.</a:t>
            </a:r>
            <a:endParaRPr lang="en-AU" sz="1900">
              <a:latin typeface="Montserrat Medium"/>
            </a:endParaRPr>
          </a:p>
          <a:p>
            <a:pPr marL="342900" indent="-342900">
              <a:buAutoNum type="arabicPeriod"/>
            </a:pPr>
            <a:r>
              <a:rPr lang="en-AU" sz="2400">
                <a:latin typeface="Montserrat Medium"/>
              </a:rPr>
              <a:t>Share your finished drone with your classmates.</a:t>
            </a:r>
          </a:p>
          <a:p>
            <a:pPr marL="0" indent="0">
              <a:buNone/>
            </a:pPr>
            <a:endParaRPr lang="en-AU" dirty="0"/>
          </a:p>
        </p:txBody>
      </p:sp>
      <p:sp>
        <p:nvSpPr>
          <p:cNvPr id="4" name="Title 3">
            <a:extLst>
              <a:ext uri="{FF2B5EF4-FFF2-40B4-BE49-F238E27FC236}">
                <a16:creationId xmlns:a16="http://schemas.microsoft.com/office/drawing/2014/main" id="{0E9AC621-C6F6-4E73-8F72-94C7D552611D}"/>
              </a:ext>
            </a:extLst>
          </p:cNvPr>
          <p:cNvSpPr>
            <a:spLocks noGrp="1"/>
          </p:cNvSpPr>
          <p:nvPr>
            <p:ph type="title"/>
          </p:nvPr>
        </p:nvSpPr>
        <p:spPr/>
        <p:txBody>
          <a:bodyPr/>
          <a:lstStyle/>
          <a:p>
            <a:r>
              <a:rPr lang="en-AU" dirty="0"/>
              <a:t>Design and Build a new style of Drone</a:t>
            </a:r>
          </a:p>
        </p:txBody>
      </p:sp>
      <p:sp>
        <p:nvSpPr>
          <p:cNvPr id="5" name="Text Placeholder 4">
            <a:extLst>
              <a:ext uri="{FF2B5EF4-FFF2-40B4-BE49-F238E27FC236}">
                <a16:creationId xmlns:a16="http://schemas.microsoft.com/office/drawing/2014/main" id="{5DDD9663-2C47-4E5F-A52D-AAF5848B6EC6}"/>
              </a:ext>
            </a:extLst>
          </p:cNvPr>
          <p:cNvSpPr>
            <a:spLocks noGrp="1"/>
          </p:cNvSpPr>
          <p:nvPr>
            <p:ph type="body" sz="quarter" idx="15"/>
          </p:nvPr>
        </p:nvSpPr>
        <p:spPr/>
        <p:txBody>
          <a:bodyPr/>
          <a:lstStyle/>
          <a:p>
            <a:r>
              <a:rPr lang="en-AU" dirty="0" err="1"/>
              <a:t>WeDo</a:t>
            </a:r>
            <a:r>
              <a:rPr lang="en-AU" dirty="0"/>
              <a:t> Lego Education</a:t>
            </a:r>
          </a:p>
        </p:txBody>
      </p:sp>
      <p:sp>
        <p:nvSpPr>
          <p:cNvPr id="6" name="Footer Placeholder 5">
            <a:extLst>
              <a:ext uri="{FF2B5EF4-FFF2-40B4-BE49-F238E27FC236}">
                <a16:creationId xmlns:a16="http://schemas.microsoft.com/office/drawing/2014/main" id="{87474942-A465-4FE5-BAA6-D473DFE4E09C}"/>
              </a:ext>
            </a:extLst>
          </p:cNvPr>
          <p:cNvSpPr>
            <a:spLocks noGrp="1"/>
          </p:cNvSpPr>
          <p:nvPr>
            <p:ph type="ftr" sz="quarter" idx="3"/>
          </p:nvPr>
        </p:nvSpPr>
        <p:spPr/>
        <p:txBody>
          <a:bodyPr/>
          <a:lstStyle/>
          <a:p>
            <a:fld id="{5116C895-348D-4FA1-AC3F-6A98EE2CBA64}" type="slidenum">
              <a:rPr lang="en-US" smtClean="0"/>
              <a:pPr/>
              <a:t>10</a:t>
            </a:fld>
            <a:endParaRPr lang="en-US"/>
          </a:p>
        </p:txBody>
      </p:sp>
      <p:pic>
        <p:nvPicPr>
          <p:cNvPr id="7" name="Picture 7" descr="A picture containing drawing&#10;&#10;Description automatically generated">
            <a:extLst>
              <a:ext uri="{FF2B5EF4-FFF2-40B4-BE49-F238E27FC236}">
                <a16:creationId xmlns:a16="http://schemas.microsoft.com/office/drawing/2014/main" id="{BE794EE1-89FC-4E44-BEFE-15A38703728F}"/>
              </a:ext>
            </a:extLst>
          </p:cNvPr>
          <p:cNvPicPr>
            <a:picLocks noChangeAspect="1"/>
          </p:cNvPicPr>
          <p:nvPr/>
        </p:nvPicPr>
        <p:blipFill>
          <a:blip r:embed="rId2"/>
          <a:stretch>
            <a:fillRect/>
          </a:stretch>
        </p:blipFill>
        <p:spPr>
          <a:xfrm>
            <a:off x="10113483" y="102901"/>
            <a:ext cx="1843490" cy="1235573"/>
          </a:xfrm>
          <a:prstGeom prst="rect">
            <a:avLst/>
          </a:prstGeom>
        </p:spPr>
      </p:pic>
      <p:pic>
        <p:nvPicPr>
          <p:cNvPr id="8" name="Picture 8" descr="A close up of a map&#10;&#10;Description automatically generated">
            <a:extLst>
              <a:ext uri="{FF2B5EF4-FFF2-40B4-BE49-F238E27FC236}">
                <a16:creationId xmlns:a16="http://schemas.microsoft.com/office/drawing/2014/main" id="{78D593C4-7A51-4D2A-8CAC-798254291DB3}"/>
              </a:ext>
            </a:extLst>
          </p:cNvPr>
          <p:cNvPicPr>
            <a:picLocks noChangeAspect="1"/>
          </p:cNvPicPr>
          <p:nvPr/>
        </p:nvPicPr>
        <p:blipFill>
          <a:blip r:embed="rId3"/>
          <a:stretch>
            <a:fillRect/>
          </a:stretch>
        </p:blipFill>
        <p:spPr>
          <a:xfrm>
            <a:off x="6243810" y="1569391"/>
            <a:ext cx="5658079" cy="3691673"/>
          </a:xfrm>
          <a:prstGeom prst="rect">
            <a:avLst/>
          </a:prstGeom>
        </p:spPr>
      </p:pic>
      <p:pic>
        <p:nvPicPr>
          <p:cNvPr id="2" name="Picture 6" descr="A picture containing refrigerator, filled, different, food&#10;&#10;Description automatically generated">
            <a:extLst>
              <a:ext uri="{FF2B5EF4-FFF2-40B4-BE49-F238E27FC236}">
                <a16:creationId xmlns:a16="http://schemas.microsoft.com/office/drawing/2014/main" id="{E79CC2B1-75E2-47B7-8A7E-8B8F6DB08260}"/>
              </a:ext>
            </a:extLst>
          </p:cNvPr>
          <p:cNvPicPr>
            <a:picLocks noChangeAspect="1"/>
          </p:cNvPicPr>
          <p:nvPr/>
        </p:nvPicPr>
        <p:blipFill>
          <a:blip r:embed="rId4"/>
          <a:stretch>
            <a:fillRect/>
          </a:stretch>
        </p:blipFill>
        <p:spPr>
          <a:xfrm>
            <a:off x="5624110" y="4640396"/>
            <a:ext cx="2743200" cy="2057400"/>
          </a:xfrm>
          <a:prstGeom prst="rect">
            <a:avLst/>
          </a:prstGeom>
        </p:spPr>
      </p:pic>
    </p:spTree>
    <p:extLst>
      <p:ext uri="{BB962C8B-B14F-4D97-AF65-F5344CB8AC3E}">
        <p14:creationId xmlns:p14="http://schemas.microsoft.com/office/powerpoint/2010/main" val="133382575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3DB8EF4-2984-4B61-8879-92AD099DDC82}"/>
              </a:ext>
            </a:extLst>
          </p:cNvPr>
          <p:cNvPicPr>
            <a:picLocks noChangeAspect="1"/>
          </p:cNvPicPr>
          <p:nvPr/>
        </p:nvPicPr>
        <p:blipFill>
          <a:blip r:embed="rId2"/>
          <a:stretch>
            <a:fillRect/>
          </a:stretch>
        </p:blipFill>
        <p:spPr>
          <a:xfrm>
            <a:off x="6697110" y="2389387"/>
            <a:ext cx="5195414" cy="3774772"/>
          </a:xfrm>
          <a:prstGeom prst="rect">
            <a:avLst/>
          </a:prstGeom>
        </p:spPr>
      </p:pic>
      <p:sp>
        <p:nvSpPr>
          <p:cNvPr id="3" name="Text Placeholder 2">
            <a:extLst>
              <a:ext uri="{FF2B5EF4-FFF2-40B4-BE49-F238E27FC236}">
                <a16:creationId xmlns:a16="http://schemas.microsoft.com/office/drawing/2014/main" id="{F3B6B7CE-C598-4A41-86C1-3EB907B1ACB2}"/>
              </a:ext>
            </a:extLst>
          </p:cNvPr>
          <p:cNvSpPr>
            <a:spLocks noGrp="1"/>
          </p:cNvSpPr>
          <p:nvPr>
            <p:ph type="body" sz="quarter" idx="17"/>
          </p:nvPr>
        </p:nvSpPr>
        <p:spPr>
          <a:xfrm>
            <a:off x="334963" y="1989138"/>
            <a:ext cx="5559425" cy="4457612"/>
          </a:xfrm>
        </p:spPr>
        <p:txBody>
          <a:bodyPr>
            <a:normAutofit fontScale="62500" lnSpcReduction="20000"/>
          </a:bodyPr>
          <a:lstStyle/>
          <a:p>
            <a:r>
              <a:rPr lang="en-AU" dirty="0"/>
              <a:t>Create models in Tinker cad of propeller blades ,3D print and test.</a:t>
            </a:r>
          </a:p>
          <a:p>
            <a:r>
              <a:rPr lang="en-AU" dirty="0"/>
              <a:t>Creating a digital portfolio of blades created, reasoning behind the shape data collected and test results. </a:t>
            </a:r>
          </a:p>
          <a:p>
            <a:r>
              <a:rPr lang="en-AU" dirty="0"/>
              <a:t> Test the following variables for force :</a:t>
            </a:r>
          </a:p>
          <a:p>
            <a:pPr lvl="1"/>
            <a:r>
              <a:rPr lang="en-AU" dirty="0"/>
              <a:t>The shape</a:t>
            </a:r>
          </a:p>
          <a:p>
            <a:pPr lvl="1"/>
            <a:r>
              <a:rPr lang="en-AU" dirty="0"/>
              <a:t>Angle </a:t>
            </a:r>
          </a:p>
          <a:p>
            <a:pPr lvl="1"/>
            <a:r>
              <a:rPr lang="en-AU" dirty="0"/>
              <a:t>Length</a:t>
            </a:r>
          </a:p>
          <a:p>
            <a:pPr lvl="1"/>
            <a:r>
              <a:rPr lang="en-AU" dirty="0"/>
              <a:t>Surface area   </a:t>
            </a:r>
          </a:p>
          <a:p>
            <a:pPr lvl="1"/>
            <a:r>
              <a:rPr lang="en-AU" dirty="0"/>
              <a:t>Number of blades</a:t>
            </a:r>
          </a:p>
          <a:p>
            <a:pPr lvl="1"/>
            <a:r>
              <a:rPr lang="en-AU" dirty="0"/>
              <a:t>Weight </a:t>
            </a:r>
          </a:p>
          <a:p>
            <a:pPr lvl="1"/>
            <a:r>
              <a:rPr lang="en-AU" dirty="0"/>
              <a:t>Axis the propeller is facing when printing</a:t>
            </a:r>
          </a:p>
          <a:p>
            <a:r>
              <a:rPr lang="en-AU" dirty="0"/>
              <a:t>Testing can be as simple as observing the force of the air moving through the propeller when spun.</a:t>
            </a:r>
          </a:p>
          <a:p>
            <a:r>
              <a:rPr lang="en-AU" dirty="0"/>
              <a:t>Remembering validity and reliability while testing</a:t>
            </a:r>
          </a:p>
          <a:p>
            <a:r>
              <a:rPr lang="en-AU" dirty="0"/>
              <a:t>Will the class be collecting qualitative or quantitative data </a:t>
            </a:r>
          </a:p>
        </p:txBody>
      </p:sp>
      <p:sp>
        <p:nvSpPr>
          <p:cNvPr id="4" name="Title 3">
            <a:extLst>
              <a:ext uri="{FF2B5EF4-FFF2-40B4-BE49-F238E27FC236}">
                <a16:creationId xmlns:a16="http://schemas.microsoft.com/office/drawing/2014/main" id="{7AA37605-B408-4DD6-93FB-284E263CCF6D}"/>
              </a:ext>
            </a:extLst>
          </p:cNvPr>
          <p:cNvSpPr>
            <a:spLocks noGrp="1"/>
          </p:cNvSpPr>
          <p:nvPr>
            <p:ph type="title"/>
          </p:nvPr>
        </p:nvSpPr>
        <p:spPr/>
        <p:txBody>
          <a:bodyPr/>
          <a:lstStyle/>
          <a:p>
            <a:r>
              <a:rPr lang="en-AU"/>
              <a:t>Modelling flight</a:t>
            </a:r>
          </a:p>
        </p:txBody>
      </p:sp>
      <p:sp>
        <p:nvSpPr>
          <p:cNvPr id="5" name="Text Placeholder 4">
            <a:extLst>
              <a:ext uri="{FF2B5EF4-FFF2-40B4-BE49-F238E27FC236}">
                <a16:creationId xmlns:a16="http://schemas.microsoft.com/office/drawing/2014/main" id="{58F17FE1-5F23-4CF4-B1BE-C7A4B7ACE350}"/>
              </a:ext>
            </a:extLst>
          </p:cNvPr>
          <p:cNvSpPr>
            <a:spLocks noGrp="1"/>
          </p:cNvSpPr>
          <p:nvPr>
            <p:ph type="body" sz="quarter" idx="15"/>
          </p:nvPr>
        </p:nvSpPr>
        <p:spPr/>
        <p:txBody>
          <a:bodyPr/>
          <a:lstStyle/>
          <a:p>
            <a:r>
              <a:rPr lang="en-AU"/>
              <a:t>3D Modelling with </a:t>
            </a:r>
            <a:r>
              <a:rPr lang="en-AU" err="1"/>
              <a:t>Tinkercad</a:t>
            </a:r>
            <a:endParaRPr lang="en-AU"/>
          </a:p>
        </p:txBody>
      </p:sp>
      <p:sp>
        <p:nvSpPr>
          <p:cNvPr id="6" name="Footer Placeholder 5">
            <a:extLst>
              <a:ext uri="{FF2B5EF4-FFF2-40B4-BE49-F238E27FC236}">
                <a16:creationId xmlns:a16="http://schemas.microsoft.com/office/drawing/2014/main" id="{2525F606-4001-4D13-B4AC-C8D254518940}"/>
              </a:ext>
            </a:extLst>
          </p:cNvPr>
          <p:cNvSpPr>
            <a:spLocks noGrp="1"/>
          </p:cNvSpPr>
          <p:nvPr>
            <p:ph type="ftr" sz="quarter" idx="3"/>
          </p:nvPr>
        </p:nvSpPr>
        <p:spPr/>
        <p:txBody>
          <a:bodyPr/>
          <a:lstStyle/>
          <a:p>
            <a:fld id="{5116C895-348D-4FA1-AC3F-6A98EE2CBA64}" type="slidenum">
              <a:rPr lang="en-US" smtClean="0"/>
              <a:pPr/>
              <a:t>11</a:t>
            </a:fld>
            <a:endParaRPr lang="en-US"/>
          </a:p>
        </p:txBody>
      </p:sp>
      <p:pic>
        <p:nvPicPr>
          <p:cNvPr id="7" name="Picture 6">
            <a:extLst>
              <a:ext uri="{FF2B5EF4-FFF2-40B4-BE49-F238E27FC236}">
                <a16:creationId xmlns:a16="http://schemas.microsoft.com/office/drawing/2014/main" id="{7B9B6BF4-358B-49D4-9FB0-F24C8C5C2650}"/>
              </a:ext>
            </a:extLst>
          </p:cNvPr>
          <p:cNvPicPr>
            <a:picLocks noChangeAspect="1"/>
          </p:cNvPicPr>
          <p:nvPr/>
        </p:nvPicPr>
        <p:blipFill>
          <a:blip r:embed="rId3"/>
          <a:stretch>
            <a:fillRect/>
          </a:stretch>
        </p:blipFill>
        <p:spPr>
          <a:xfrm>
            <a:off x="8379600" y="295539"/>
            <a:ext cx="3383536" cy="1747262"/>
          </a:xfrm>
          <a:prstGeom prst="rect">
            <a:avLst/>
          </a:prstGeom>
        </p:spPr>
      </p:pic>
      <p:pic>
        <p:nvPicPr>
          <p:cNvPr id="9" name="Picture 8">
            <a:extLst>
              <a:ext uri="{FF2B5EF4-FFF2-40B4-BE49-F238E27FC236}">
                <a16:creationId xmlns:a16="http://schemas.microsoft.com/office/drawing/2014/main" id="{2C1C15B2-8443-459C-99EA-EB1E4352B0E0}"/>
              </a:ext>
            </a:extLst>
          </p:cNvPr>
          <p:cNvPicPr>
            <a:picLocks noChangeAspect="1"/>
          </p:cNvPicPr>
          <p:nvPr/>
        </p:nvPicPr>
        <p:blipFill>
          <a:blip r:embed="rId4"/>
          <a:stretch>
            <a:fillRect/>
          </a:stretch>
        </p:blipFill>
        <p:spPr>
          <a:xfrm>
            <a:off x="5381355" y="716895"/>
            <a:ext cx="2998245" cy="852851"/>
          </a:xfrm>
          <a:prstGeom prst="rect">
            <a:avLst/>
          </a:prstGeom>
        </p:spPr>
      </p:pic>
    </p:spTree>
    <p:extLst>
      <p:ext uri="{BB962C8B-B14F-4D97-AF65-F5344CB8AC3E}">
        <p14:creationId xmlns:p14="http://schemas.microsoft.com/office/powerpoint/2010/main" val="7483826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4CF3BBE-E8BE-4A34-8FE0-C18E028B7284}"/>
              </a:ext>
            </a:extLst>
          </p:cNvPr>
          <p:cNvPicPr>
            <a:picLocks noChangeAspect="1"/>
          </p:cNvPicPr>
          <p:nvPr/>
        </p:nvPicPr>
        <p:blipFill>
          <a:blip r:embed="rId2"/>
          <a:stretch>
            <a:fillRect/>
          </a:stretch>
        </p:blipFill>
        <p:spPr>
          <a:xfrm>
            <a:off x="6964662" y="2747499"/>
            <a:ext cx="4892375" cy="3694656"/>
          </a:xfrm>
          <a:prstGeom prst="rect">
            <a:avLst/>
          </a:prstGeom>
        </p:spPr>
      </p:pic>
      <p:sp>
        <p:nvSpPr>
          <p:cNvPr id="3" name="Text Placeholder 2">
            <a:extLst>
              <a:ext uri="{FF2B5EF4-FFF2-40B4-BE49-F238E27FC236}">
                <a16:creationId xmlns:a16="http://schemas.microsoft.com/office/drawing/2014/main" id="{4571A9EA-6FCC-48EB-8F38-4B88618C334C}"/>
              </a:ext>
            </a:extLst>
          </p:cNvPr>
          <p:cNvSpPr>
            <a:spLocks noGrp="1"/>
          </p:cNvSpPr>
          <p:nvPr>
            <p:ph type="body" sz="quarter" idx="17"/>
          </p:nvPr>
        </p:nvSpPr>
        <p:spPr/>
        <p:txBody>
          <a:bodyPr vert="horz" lIns="91440" tIns="45720" rIns="91440" bIns="45720" rtlCol="0" anchor="t">
            <a:normAutofit fontScale="85000" lnSpcReduction="20000"/>
          </a:bodyPr>
          <a:lstStyle/>
          <a:p>
            <a:pPr marL="0" indent="0">
              <a:buNone/>
            </a:pPr>
            <a:r>
              <a:rPr lang="en-AU" dirty="0">
                <a:latin typeface="Montserrat Medium"/>
              </a:rPr>
              <a:t>1. Use </a:t>
            </a:r>
            <a:r>
              <a:rPr lang="en-AU" dirty="0" err="1">
                <a:latin typeface="Montserrat Medium"/>
              </a:rPr>
              <a:t>Cospaces</a:t>
            </a:r>
            <a:r>
              <a:rPr lang="en-AU" dirty="0">
                <a:latin typeface="Montserrat Medium"/>
              </a:rPr>
              <a:t> EDU to create a virtual drone training ground containing obstacles to fly through. Download a drone and use the path tool to travel through the course. </a:t>
            </a:r>
            <a:br>
              <a:rPr lang="en-AU" dirty="0"/>
            </a:br>
            <a:r>
              <a:rPr lang="en-AU" dirty="0">
                <a:latin typeface="Montserrat Medium"/>
              </a:rPr>
              <a:t>	Template Parkour</a:t>
            </a:r>
          </a:p>
          <a:p>
            <a:pPr marL="0" indent="0">
              <a:buNone/>
            </a:pPr>
            <a:r>
              <a:rPr lang="en-AU" dirty="0">
                <a:latin typeface="Montserrat Medium"/>
              </a:rPr>
              <a:t>3. If the school has a drone, complete the model to scale then build the course and test. </a:t>
            </a:r>
            <a:endParaRPr lang="en-AU" dirty="0"/>
          </a:p>
          <a:p>
            <a:pPr marL="0" indent="0">
              <a:buNone/>
            </a:pPr>
            <a:r>
              <a:rPr lang="en-AU" dirty="0">
                <a:latin typeface="Montserrat Medium"/>
              </a:rPr>
              <a:t>4. Use drone footage of your area to create a linked tour like </a:t>
            </a:r>
            <a:r>
              <a:rPr lang="en-AU" dirty="0" err="1">
                <a:latin typeface="Montserrat Medium"/>
              </a:rPr>
              <a:t>Indooroopilli</a:t>
            </a:r>
            <a:r>
              <a:rPr lang="en-AU" dirty="0">
                <a:latin typeface="Montserrat Medium"/>
              </a:rPr>
              <a:t> </a:t>
            </a:r>
            <a:r>
              <a:rPr lang="en-AU" dirty="0">
                <a:latin typeface="Montserrat Medium"/>
                <a:hlinkClick r:id="rId3"/>
              </a:rPr>
              <a:t>https://edu.cospaces.io/QBU-ZLX</a:t>
            </a:r>
            <a:endParaRPr lang="en-AU" dirty="0">
              <a:latin typeface="Montserrat Medium"/>
            </a:endParaRPr>
          </a:p>
          <a:p>
            <a:pPr marL="0" indent="0">
              <a:buNone/>
            </a:pPr>
            <a:r>
              <a:rPr lang="en-AU" dirty="0">
                <a:latin typeface="Montserrat Medium"/>
              </a:rPr>
              <a:t>NB: If using drones in schools please make sure that you read and comply with the </a:t>
            </a:r>
            <a:r>
              <a:rPr lang="en-AU" dirty="0">
                <a:latin typeface="Montserrat Medium"/>
                <a:hlinkClick r:id="rId4"/>
              </a:rPr>
              <a:t>Equipment Safety in Schools Advice </a:t>
            </a:r>
            <a:endParaRPr lang="en-AU" dirty="0">
              <a:latin typeface="Montserrat Medium"/>
            </a:endParaRPr>
          </a:p>
        </p:txBody>
      </p:sp>
      <p:sp>
        <p:nvSpPr>
          <p:cNvPr id="4" name="Title 3">
            <a:extLst>
              <a:ext uri="{FF2B5EF4-FFF2-40B4-BE49-F238E27FC236}">
                <a16:creationId xmlns:a16="http://schemas.microsoft.com/office/drawing/2014/main" id="{0E9AC621-C6F6-4E73-8F72-94C7D552611D}"/>
              </a:ext>
            </a:extLst>
          </p:cNvPr>
          <p:cNvSpPr>
            <a:spLocks noGrp="1"/>
          </p:cNvSpPr>
          <p:nvPr>
            <p:ph type="title"/>
          </p:nvPr>
        </p:nvSpPr>
        <p:spPr/>
        <p:txBody>
          <a:bodyPr/>
          <a:lstStyle/>
          <a:p>
            <a:r>
              <a:rPr lang="en-AU"/>
              <a:t>Simulated Drone Training Ground</a:t>
            </a:r>
          </a:p>
        </p:txBody>
      </p:sp>
      <p:sp>
        <p:nvSpPr>
          <p:cNvPr id="5" name="Text Placeholder 4">
            <a:extLst>
              <a:ext uri="{FF2B5EF4-FFF2-40B4-BE49-F238E27FC236}">
                <a16:creationId xmlns:a16="http://schemas.microsoft.com/office/drawing/2014/main" id="{5DDD9663-2C47-4E5F-A52D-AAF5848B6EC6}"/>
              </a:ext>
            </a:extLst>
          </p:cNvPr>
          <p:cNvSpPr>
            <a:spLocks noGrp="1"/>
          </p:cNvSpPr>
          <p:nvPr>
            <p:ph type="body" sz="quarter" idx="15"/>
          </p:nvPr>
        </p:nvSpPr>
        <p:spPr/>
        <p:txBody>
          <a:bodyPr/>
          <a:lstStyle/>
          <a:p>
            <a:r>
              <a:rPr lang="en-AU" err="1"/>
              <a:t>Cospaces</a:t>
            </a:r>
            <a:endParaRPr lang="en-AU"/>
          </a:p>
        </p:txBody>
      </p:sp>
      <p:sp>
        <p:nvSpPr>
          <p:cNvPr id="6" name="Footer Placeholder 5">
            <a:extLst>
              <a:ext uri="{FF2B5EF4-FFF2-40B4-BE49-F238E27FC236}">
                <a16:creationId xmlns:a16="http://schemas.microsoft.com/office/drawing/2014/main" id="{87474942-A465-4FE5-BAA6-D473DFE4E09C}"/>
              </a:ext>
            </a:extLst>
          </p:cNvPr>
          <p:cNvSpPr>
            <a:spLocks noGrp="1"/>
          </p:cNvSpPr>
          <p:nvPr>
            <p:ph type="ftr" sz="quarter" idx="3"/>
          </p:nvPr>
        </p:nvSpPr>
        <p:spPr/>
        <p:txBody>
          <a:bodyPr/>
          <a:lstStyle/>
          <a:p>
            <a:fld id="{5116C895-348D-4FA1-AC3F-6A98EE2CBA64}" type="slidenum">
              <a:rPr lang="en-US" smtClean="0"/>
              <a:pPr/>
              <a:t>12</a:t>
            </a:fld>
            <a:endParaRPr lang="en-US"/>
          </a:p>
        </p:txBody>
      </p:sp>
      <p:pic>
        <p:nvPicPr>
          <p:cNvPr id="8" name="Picture Placeholder 15">
            <a:extLst>
              <a:ext uri="{FF2B5EF4-FFF2-40B4-BE49-F238E27FC236}">
                <a16:creationId xmlns:a16="http://schemas.microsoft.com/office/drawing/2014/main" id="{E6A906BA-0CDB-444D-843E-77387D2B2543}"/>
              </a:ext>
            </a:extLst>
          </p:cNvPr>
          <p:cNvPicPr>
            <a:picLocks noChangeAspect="1"/>
          </p:cNvPicPr>
          <p:nvPr/>
        </p:nvPicPr>
        <p:blipFill>
          <a:blip r:embed="rId5"/>
          <a:srcRect l="5196" r="5196"/>
          <a:stretch>
            <a:fillRect/>
          </a:stretch>
        </p:blipFill>
        <p:spPr>
          <a:xfrm>
            <a:off x="8597198" y="455842"/>
            <a:ext cx="3239291" cy="2291657"/>
          </a:xfrm>
          <a:prstGeom prst="rect">
            <a:avLst/>
          </a:prstGeom>
        </p:spPr>
      </p:pic>
    </p:spTree>
    <p:extLst>
      <p:ext uri="{BB962C8B-B14F-4D97-AF65-F5344CB8AC3E}">
        <p14:creationId xmlns:p14="http://schemas.microsoft.com/office/powerpoint/2010/main" val="232389072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2D1303D-22F8-45FB-8244-4FCD21B99236}"/>
              </a:ext>
            </a:extLst>
          </p:cNvPr>
          <p:cNvSpPr>
            <a:spLocks noGrp="1"/>
          </p:cNvSpPr>
          <p:nvPr>
            <p:ph type="body" sz="quarter" idx="18"/>
          </p:nvPr>
        </p:nvSpPr>
        <p:spPr/>
        <p:txBody>
          <a:bodyPr/>
          <a:lstStyle/>
          <a:p>
            <a:endParaRPr lang="en-AU" dirty="0"/>
          </a:p>
        </p:txBody>
      </p:sp>
      <p:pic>
        <p:nvPicPr>
          <p:cNvPr id="7" name="Picture 6">
            <a:extLst>
              <a:ext uri="{FF2B5EF4-FFF2-40B4-BE49-F238E27FC236}">
                <a16:creationId xmlns:a16="http://schemas.microsoft.com/office/drawing/2014/main" id="{13ABE953-EE84-46DA-86DF-C57E18A0744E}"/>
              </a:ext>
            </a:extLst>
          </p:cNvPr>
          <p:cNvPicPr>
            <a:picLocks noChangeAspect="1"/>
          </p:cNvPicPr>
          <p:nvPr/>
        </p:nvPicPr>
        <p:blipFill>
          <a:blip r:embed="rId2"/>
          <a:stretch>
            <a:fillRect/>
          </a:stretch>
        </p:blipFill>
        <p:spPr>
          <a:xfrm>
            <a:off x="9939794" y="67729"/>
            <a:ext cx="1863269" cy="2116991"/>
          </a:xfrm>
          <a:prstGeom prst="rect">
            <a:avLst/>
          </a:prstGeom>
        </p:spPr>
      </p:pic>
      <p:sp>
        <p:nvSpPr>
          <p:cNvPr id="3" name="Text Placeholder 2">
            <a:extLst>
              <a:ext uri="{FF2B5EF4-FFF2-40B4-BE49-F238E27FC236}">
                <a16:creationId xmlns:a16="http://schemas.microsoft.com/office/drawing/2014/main" id="{F3D68DF5-6414-443E-858A-0C8FCC91FA19}"/>
              </a:ext>
            </a:extLst>
          </p:cNvPr>
          <p:cNvSpPr>
            <a:spLocks noGrp="1"/>
          </p:cNvSpPr>
          <p:nvPr>
            <p:ph type="body" sz="quarter" idx="17"/>
          </p:nvPr>
        </p:nvSpPr>
        <p:spPr/>
        <p:txBody>
          <a:bodyPr vert="horz" lIns="91440" tIns="45720" rIns="91440" bIns="45720" rtlCol="0" anchor="t">
            <a:normAutofit/>
          </a:bodyPr>
          <a:lstStyle/>
          <a:p>
            <a:r>
              <a:rPr lang="en-AU">
                <a:latin typeface="Montserrat Medium"/>
              </a:rPr>
              <a:t>Create a flight simulator using block based or java script coding </a:t>
            </a:r>
            <a:endParaRPr lang="en-AU" dirty="0"/>
          </a:p>
          <a:p>
            <a:r>
              <a:rPr lang="en-AU">
                <a:latin typeface="Montserrat Medium"/>
              </a:rPr>
              <a:t>Need step by step- Follow the Wonder Woman example provided by make code. </a:t>
            </a:r>
            <a:endParaRPr lang="en-AU" dirty="0"/>
          </a:p>
          <a:p>
            <a:pPr lvl="1"/>
            <a:r>
              <a:rPr lang="en-AU">
                <a:latin typeface="Montserrat Medium"/>
              </a:rPr>
              <a:t>Modifying the code to include drones/rescue/birds to interfere with flight</a:t>
            </a:r>
          </a:p>
          <a:p>
            <a:r>
              <a:rPr lang="en-AU">
                <a:latin typeface="Montserrat Medium"/>
              </a:rPr>
              <a:t>Example </a:t>
            </a:r>
            <a:r>
              <a:rPr lang="en-AU">
                <a:latin typeface="Montserrat Medium"/>
                <a:hlinkClick r:id="rId3"/>
              </a:rPr>
              <a:t>https://makecode.com/_Aiz564gj18PM</a:t>
            </a:r>
            <a:endParaRPr lang="en-AU">
              <a:latin typeface="Montserrat Medium"/>
            </a:endParaRPr>
          </a:p>
          <a:p>
            <a:endParaRPr lang="en-AU" dirty="0"/>
          </a:p>
        </p:txBody>
      </p:sp>
      <p:sp>
        <p:nvSpPr>
          <p:cNvPr id="4" name="Title 3">
            <a:extLst>
              <a:ext uri="{FF2B5EF4-FFF2-40B4-BE49-F238E27FC236}">
                <a16:creationId xmlns:a16="http://schemas.microsoft.com/office/drawing/2014/main" id="{7DC63C7C-8891-4FE7-991F-0C65108BF836}"/>
              </a:ext>
            </a:extLst>
          </p:cNvPr>
          <p:cNvSpPr>
            <a:spLocks noGrp="1"/>
          </p:cNvSpPr>
          <p:nvPr>
            <p:ph type="title"/>
          </p:nvPr>
        </p:nvSpPr>
        <p:spPr/>
        <p:txBody>
          <a:bodyPr/>
          <a:lstStyle/>
          <a:p>
            <a:r>
              <a:rPr lang="en-AU" dirty="0"/>
              <a:t>Flight Simulator – Video Game</a:t>
            </a:r>
          </a:p>
        </p:txBody>
      </p:sp>
      <p:sp>
        <p:nvSpPr>
          <p:cNvPr id="5" name="Text Placeholder 4">
            <a:extLst>
              <a:ext uri="{FF2B5EF4-FFF2-40B4-BE49-F238E27FC236}">
                <a16:creationId xmlns:a16="http://schemas.microsoft.com/office/drawing/2014/main" id="{9F55B583-A0AA-4BE5-9A5C-B6B588627828}"/>
              </a:ext>
            </a:extLst>
          </p:cNvPr>
          <p:cNvSpPr>
            <a:spLocks noGrp="1"/>
          </p:cNvSpPr>
          <p:nvPr>
            <p:ph type="body" sz="quarter" idx="15"/>
          </p:nvPr>
        </p:nvSpPr>
        <p:spPr/>
        <p:txBody>
          <a:bodyPr/>
          <a:lstStyle/>
          <a:p>
            <a:r>
              <a:rPr lang="en-AU"/>
              <a:t>Make Code Arcade</a:t>
            </a:r>
          </a:p>
        </p:txBody>
      </p:sp>
      <p:sp>
        <p:nvSpPr>
          <p:cNvPr id="6" name="Footer Placeholder 5">
            <a:extLst>
              <a:ext uri="{FF2B5EF4-FFF2-40B4-BE49-F238E27FC236}">
                <a16:creationId xmlns:a16="http://schemas.microsoft.com/office/drawing/2014/main" id="{22A21155-08FD-4FF6-AF14-64C3AEF8B807}"/>
              </a:ext>
            </a:extLst>
          </p:cNvPr>
          <p:cNvSpPr>
            <a:spLocks noGrp="1"/>
          </p:cNvSpPr>
          <p:nvPr>
            <p:ph type="ftr" sz="quarter" idx="3"/>
          </p:nvPr>
        </p:nvSpPr>
        <p:spPr/>
        <p:txBody>
          <a:bodyPr/>
          <a:lstStyle/>
          <a:p>
            <a:fld id="{5116C895-348D-4FA1-AC3F-6A98EE2CBA64}" type="slidenum">
              <a:rPr lang="en-US" smtClean="0"/>
              <a:pPr/>
              <a:t>13</a:t>
            </a:fld>
            <a:endParaRPr lang="en-US"/>
          </a:p>
        </p:txBody>
      </p:sp>
      <p:pic>
        <p:nvPicPr>
          <p:cNvPr id="8" name="Picture 7">
            <a:extLst>
              <a:ext uri="{FF2B5EF4-FFF2-40B4-BE49-F238E27FC236}">
                <a16:creationId xmlns:a16="http://schemas.microsoft.com/office/drawing/2014/main" id="{4462AE1A-7AE7-4229-8882-F85B369CBEFA}"/>
              </a:ext>
            </a:extLst>
          </p:cNvPr>
          <p:cNvPicPr>
            <a:picLocks noChangeAspect="1"/>
          </p:cNvPicPr>
          <p:nvPr/>
        </p:nvPicPr>
        <p:blipFill>
          <a:blip r:embed="rId4"/>
          <a:stretch>
            <a:fillRect/>
          </a:stretch>
        </p:blipFill>
        <p:spPr>
          <a:xfrm>
            <a:off x="6297614" y="2121942"/>
            <a:ext cx="5346052" cy="4289096"/>
          </a:xfrm>
          <a:prstGeom prst="rect">
            <a:avLst/>
          </a:prstGeom>
        </p:spPr>
      </p:pic>
    </p:spTree>
    <p:extLst>
      <p:ext uri="{BB962C8B-B14F-4D97-AF65-F5344CB8AC3E}">
        <p14:creationId xmlns:p14="http://schemas.microsoft.com/office/powerpoint/2010/main" val="290629667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752A91B-48B0-4D6E-B4FD-B0D9297CA58E}"/>
              </a:ext>
            </a:extLst>
          </p:cNvPr>
          <p:cNvSpPr>
            <a:spLocks noGrp="1"/>
          </p:cNvSpPr>
          <p:nvPr>
            <p:ph type="body" sz="quarter" idx="17"/>
          </p:nvPr>
        </p:nvSpPr>
        <p:spPr/>
        <p:txBody>
          <a:bodyPr vert="horz" lIns="91440" tIns="45720" rIns="91440" bIns="45720" rtlCol="0" anchor="t">
            <a:normAutofit fontScale="92500"/>
          </a:bodyPr>
          <a:lstStyle/>
          <a:p>
            <a:r>
              <a:rPr lang="en-AU">
                <a:latin typeface="Montserrat Medium"/>
              </a:rPr>
              <a:t>Can  you design an attachment for your drone to pick up an object such as a  grappling hook, net, rope mounted claw, bucket.  </a:t>
            </a:r>
            <a:endParaRPr lang="en-US"/>
          </a:p>
          <a:p>
            <a:r>
              <a:rPr lang="en-AU">
                <a:latin typeface="Montserrat Medium"/>
              </a:rPr>
              <a:t>Once you have built your attachment be sure to  program and test it.</a:t>
            </a:r>
          </a:p>
          <a:p>
            <a:r>
              <a:rPr lang="en-AU">
                <a:latin typeface="Montserrat Medium"/>
              </a:rPr>
              <a:t>Share your completed design with your class</a:t>
            </a:r>
          </a:p>
          <a:p>
            <a:r>
              <a:rPr lang="en-AU">
                <a:latin typeface="Montserrat Medium"/>
              </a:rPr>
              <a:t>Can your classmates offer any valuable ideas to modify and improve your attachment?</a:t>
            </a:r>
            <a:endParaRPr lang="en-AU"/>
          </a:p>
        </p:txBody>
      </p:sp>
      <p:sp>
        <p:nvSpPr>
          <p:cNvPr id="4" name="Title 3">
            <a:extLst>
              <a:ext uri="{FF2B5EF4-FFF2-40B4-BE49-F238E27FC236}">
                <a16:creationId xmlns:a16="http://schemas.microsoft.com/office/drawing/2014/main" id="{EB2A749C-50E0-4B2D-B9CE-44263606012A}"/>
              </a:ext>
            </a:extLst>
          </p:cNvPr>
          <p:cNvSpPr>
            <a:spLocks noGrp="1"/>
          </p:cNvSpPr>
          <p:nvPr>
            <p:ph type="title"/>
          </p:nvPr>
        </p:nvSpPr>
        <p:spPr/>
        <p:txBody>
          <a:bodyPr/>
          <a:lstStyle/>
          <a:p>
            <a:r>
              <a:rPr lang="en-AU">
                <a:latin typeface="Montserrat SemiBold"/>
              </a:rPr>
              <a:t>Create Drone Attachments</a:t>
            </a:r>
            <a:endParaRPr lang="en-US"/>
          </a:p>
        </p:txBody>
      </p:sp>
      <p:sp>
        <p:nvSpPr>
          <p:cNvPr id="5" name="Text Placeholder 4">
            <a:extLst>
              <a:ext uri="{FF2B5EF4-FFF2-40B4-BE49-F238E27FC236}">
                <a16:creationId xmlns:a16="http://schemas.microsoft.com/office/drawing/2014/main" id="{29135E9E-C056-4C61-8BE5-F5CE1528E46B}"/>
              </a:ext>
            </a:extLst>
          </p:cNvPr>
          <p:cNvSpPr>
            <a:spLocks noGrp="1"/>
          </p:cNvSpPr>
          <p:nvPr>
            <p:ph type="body" sz="quarter" idx="15"/>
          </p:nvPr>
        </p:nvSpPr>
        <p:spPr/>
        <p:txBody>
          <a:bodyPr vert="horz" wrap="square" lIns="0" tIns="45720" rIns="91440" bIns="45720" rtlCol="0" anchor="t">
            <a:noAutofit/>
          </a:bodyPr>
          <a:lstStyle/>
          <a:p>
            <a:r>
              <a:rPr lang="en-AU">
                <a:latin typeface="Montserrat SemiBold"/>
              </a:rPr>
              <a:t>Lego Mindstorms Education - EV3</a:t>
            </a:r>
            <a:endParaRPr lang="en-AU"/>
          </a:p>
        </p:txBody>
      </p:sp>
      <p:sp>
        <p:nvSpPr>
          <p:cNvPr id="6" name="Footer Placeholder 5">
            <a:extLst>
              <a:ext uri="{FF2B5EF4-FFF2-40B4-BE49-F238E27FC236}">
                <a16:creationId xmlns:a16="http://schemas.microsoft.com/office/drawing/2014/main" id="{7293C9D8-559A-4E20-9160-40B41ED2DFC5}"/>
              </a:ext>
            </a:extLst>
          </p:cNvPr>
          <p:cNvSpPr>
            <a:spLocks noGrp="1"/>
          </p:cNvSpPr>
          <p:nvPr>
            <p:ph type="ftr" sz="quarter" idx="3"/>
          </p:nvPr>
        </p:nvSpPr>
        <p:spPr/>
        <p:txBody>
          <a:bodyPr/>
          <a:lstStyle/>
          <a:p>
            <a:fld id="{5116C895-348D-4FA1-AC3F-6A98EE2CBA64}" type="slidenum">
              <a:rPr lang="en-US" smtClean="0"/>
              <a:pPr/>
              <a:t>14</a:t>
            </a:fld>
            <a:endParaRPr lang="en-US"/>
          </a:p>
        </p:txBody>
      </p:sp>
      <p:pic>
        <p:nvPicPr>
          <p:cNvPr id="7" name="Picture 7" descr="A screenshot of a cell phone&#10;&#10;Description automatically generated">
            <a:extLst>
              <a:ext uri="{FF2B5EF4-FFF2-40B4-BE49-F238E27FC236}">
                <a16:creationId xmlns:a16="http://schemas.microsoft.com/office/drawing/2014/main" id="{3EA91C4D-EDDD-406F-80C0-6F39580DCFD6}"/>
              </a:ext>
            </a:extLst>
          </p:cNvPr>
          <p:cNvPicPr>
            <a:picLocks noChangeAspect="1"/>
          </p:cNvPicPr>
          <p:nvPr/>
        </p:nvPicPr>
        <p:blipFill>
          <a:blip r:embed="rId2"/>
          <a:stretch>
            <a:fillRect/>
          </a:stretch>
        </p:blipFill>
        <p:spPr>
          <a:xfrm>
            <a:off x="6519231" y="1528569"/>
            <a:ext cx="5235766" cy="3892669"/>
          </a:xfrm>
          <a:prstGeom prst="rect">
            <a:avLst/>
          </a:prstGeom>
        </p:spPr>
      </p:pic>
      <p:pic>
        <p:nvPicPr>
          <p:cNvPr id="9" name="Picture 9" descr="A group of items on a table&#10;&#10;Description automatically generated">
            <a:extLst>
              <a:ext uri="{FF2B5EF4-FFF2-40B4-BE49-F238E27FC236}">
                <a16:creationId xmlns:a16="http://schemas.microsoft.com/office/drawing/2014/main" id="{109DDA5D-DF3A-4634-9E25-F33B71FBC03D}"/>
              </a:ext>
            </a:extLst>
          </p:cNvPr>
          <p:cNvPicPr>
            <a:picLocks noChangeAspect="1"/>
          </p:cNvPicPr>
          <p:nvPr/>
        </p:nvPicPr>
        <p:blipFill>
          <a:blip r:embed="rId3"/>
          <a:stretch>
            <a:fillRect/>
          </a:stretch>
        </p:blipFill>
        <p:spPr>
          <a:xfrm>
            <a:off x="6381520" y="4892407"/>
            <a:ext cx="2256622" cy="1502885"/>
          </a:xfrm>
          <a:prstGeom prst="rect">
            <a:avLst/>
          </a:prstGeom>
        </p:spPr>
      </p:pic>
      <p:pic>
        <p:nvPicPr>
          <p:cNvPr id="10" name="Picture 10" descr="A close up of a logo&#10;&#10;Description automatically generated">
            <a:extLst>
              <a:ext uri="{FF2B5EF4-FFF2-40B4-BE49-F238E27FC236}">
                <a16:creationId xmlns:a16="http://schemas.microsoft.com/office/drawing/2014/main" id="{18CA99FA-5A32-413B-A2E7-034BC8EC00AD}"/>
              </a:ext>
            </a:extLst>
          </p:cNvPr>
          <p:cNvPicPr>
            <a:picLocks noChangeAspect="1"/>
          </p:cNvPicPr>
          <p:nvPr/>
        </p:nvPicPr>
        <p:blipFill>
          <a:blip r:embed="rId4"/>
          <a:stretch>
            <a:fillRect/>
          </a:stretch>
        </p:blipFill>
        <p:spPr>
          <a:xfrm>
            <a:off x="10489893" y="149562"/>
            <a:ext cx="1613971" cy="1325862"/>
          </a:xfrm>
          <a:prstGeom prst="rect">
            <a:avLst/>
          </a:prstGeom>
        </p:spPr>
      </p:pic>
    </p:spTree>
    <p:extLst>
      <p:ext uri="{BB962C8B-B14F-4D97-AF65-F5344CB8AC3E}">
        <p14:creationId xmlns:p14="http://schemas.microsoft.com/office/powerpoint/2010/main" val="283776379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FD86BC-30C0-46A5-85E3-0740307EFB07}"/>
              </a:ext>
            </a:extLst>
          </p:cNvPr>
          <p:cNvSpPr>
            <a:spLocks noGrp="1"/>
          </p:cNvSpPr>
          <p:nvPr>
            <p:ph type="body" sz="quarter" idx="17"/>
          </p:nvPr>
        </p:nvSpPr>
        <p:spPr/>
        <p:txBody>
          <a:bodyPr vert="horz" lIns="91440" tIns="45720" rIns="91440" bIns="45720" rtlCol="0" anchor="t">
            <a:normAutofit fontScale="92500"/>
          </a:bodyPr>
          <a:lstStyle/>
          <a:p>
            <a:r>
              <a:rPr lang="en-AU">
                <a:latin typeface="Montserrat Medium"/>
              </a:rPr>
              <a:t>Driving a drone is like driving a robot.  Can you design an obstacle course for Dash to tackle?</a:t>
            </a:r>
            <a:endParaRPr lang="en-AU"/>
          </a:p>
          <a:p>
            <a:r>
              <a:rPr lang="en-AU">
                <a:latin typeface="Montserrat Medium"/>
              </a:rPr>
              <a:t>Once you have designed a course and built it, program Dash to navigate around, through and under obstacles.</a:t>
            </a:r>
          </a:p>
          <a:p>
            <a:r>
              <a:rPr lang="en-AU">
                <a:latin typeface="Montserrat Medium"/>
              </a:rPr>
              <a:t>Have classmates attempt to navigate your maze in the fastest time.</a:t>
            </a:r>
            <a:endParaRPr lang="en-AU"/>
          </a:p>
          <a:p>
            <a:r>
              <a:rPr lang="en-AU">
                <a:latin typeface="Montserrat Medium"/>
              </a:rPr>
              <a:t>Have classmates rate your obstacle course and give you feedback.</a:t>
            </a:r>
            <a:endParaRPr lang="en-AU"/>
          </a:p>
        </p:txBody>
      </p:sp>
      <p:sp>
        <p:nvSpPr>
          <p:cNvPr id="4" name="Title 3">
            <a:extLst>
              <a:ext uri="{FF2B5EF4-FFF2-40B4-BE49-F238E27FC236}">
                <a16:creationId xmlns:a16="http://schemas.microsoft.com/office/drawing/2014/main" id="{D0F03841-157B-4900-8079-6168419E99B6}"/>
              </a:ext>
            </a:extLst>
          </p:cNvPr>
          <p:cNvSpPr>
            <a:spLocks noGrp="1"/>
          </p:cNvSpPr>
          <p:nvPr>
            <p:ph type="title"/>
          </p:nvPr>
        </p:nvSpPr>
        <p:spPr/>
        <p:txBody>
          <a:bodyPr/>
          <a:lstStyle/>
          <a:p>
            <a:r>
              <a:rPr lang="en-AU"/>
              <a:t>Create a drone racing obstacle course</a:t>
            </a:r>
          </a:p>
        </p:txBody>
      </p:sp>
      <p:sp>
        <p:nvSpPr>
          <p:cNvPr id="5" name="Text Placeholder 4">
            <a:extLst>
              <a:ext uri="{FF2B5EF4-FFF2-40B4-BE49-F238E27FC236}">
                <a16:creationId xmlns:a16="http://schemas.microsoft.com/office/drawing/2014/main" id="{4F67920D-95E6-4C00-B38E-8234CD8962C7}"/>
              </a:ext>
            </a:extLst>
          </p:cNvPr>
          <p:cNvSpPr>
            <a:spLocks noGrp="1"/>
          </p:cNvSpPr>
          <p:nvPr>
            <p:ph type="body" sz="quarter" idx="15"/>
          </p:nvPr>
        </p:nvSpPr>
        <p:spPr/>
        <p:txBody>
          <a:bodyPr vert="horz" wrap="square" lIns="0" tIns="45720" rIns="91440" bIns="45720" rtlCol="0" anchor="t">
            <a:noAutofit/>
          </a:bodyPr>
          <a:lstStyle/>
          <a:p>
            <a:r>
              <a:rPr lang="en-AU">
                <a:latin typeface="Montserrat SemiBold"/>
              </a:rPr>
              <a:t>Dash Wonder</a:t>
            </a:r>
            <a:endParaRPr lang="en-AU"/>
          </a:p>
        </p:txBody>
      </p:sp>
      <p:sp>
        <p:nvSpPr>
          <p:cNvPr id="6" name="Footer Placeholder 5">
            <a:extLst>
              <a:ext uri="{FF2B5EF4-FFF2-40B4-BE49-F238E27FC236}">
                <a16:creationId xmlns:a16="http://schemas.microsoft.com/office/drawing/2014/main" id="{94B48F89-B0D9-4F74-BA56-ED3752D0AF24}"/>
              </a:ext>
            </a:extLst>
          </p:cNvPr>
          <p:cNvSpPr>
            <a:spLocks noGrp="1"/>
          </p:cNvSpPr>
          <p:nvPr>
            <p:ph type="ftr" sz="quarter" idx="3"/>
          </p:nvPr>
        </p:nvSpPr>
        <p:spPr/>
        <p:txBody>
          <a:bodyPr/>
          <a:lstStyle/>
          <a:p>
            <a:fld id="{5116C895-348D-4FA1-AC3F-6A98EE2CBA64}" type="slidenum">
              <a:rPr lang="en-US" smtClean="0"/>
              <a:pPr/>
              <a:t>15</a:t>
            </a:fld>
            <a:endParaRPr lang="en-US"/>
          </a:p>
        </p:txBody>
      </p:sp>
      <p:pic>
        <p:nvPicPr>
          <p:cNvPr id="7" name="Picture 7" descr="A picture containing person, indoor, child, little&#10;&#10;Description automatically generated">
            <a:extLst>
              <a:ext uri="{FF2B5EF4-FFF2-40B4-BE49-F238E27FC236}">
                <a16:creationId xmlns:a16="http://schemas.microsoft.com/office/drawing/2014/main" id="{D4629735-CD43-45B9-AC8C-30723C3201F0}"/>
              </a:ext>
            </a:extLst>
          </p:cNvPr>
          <p:cNvPicPr>
            <a:picLocks noChangeAspect="1"/>
          </p:cNvPicPr>
          <p:nvPr/>
        </p:nvPicPr>
        <p:blipFill rotWithShape="1">
          <a:blip r:embed="rId2"/>
          <a:srcRect l="20435" t="7085" r="18090" b="4858"/>
          <a:stretch/>
        </p:blipFill>
        <p:spPr>
          <a:xfrm>
            <a:off x="7148110" y="1546914"/>
            <a:ext cx="3412322" cy="4044185"/>
          </a:xfrm>
          <a:prstGeom prst="rect">
            <a:avLst/>
          </a:prstGeom>
        </p:spPr>
      </p:pic>
      <p:pic>
        <p:nvPicPr>
          <p:cNvPr id="8" name="Picture 8" descr="A picture containing drawing&#10;&#10;Description automatically generated">
            <a:extLst>
              <a:ext uri="{FF2B5EF4-FFF2-40B4-BE49-F238E27FC236}">
                <a16:creationId xmlns:a16="http://schemas.microsoft.com/office/drawing/2014/main" id="{A5539E80-487A-4A50-B2ED-B77D6A87C70E}"/>
              </a:ext>
            </a:extLst>
          </p:cNvPr>
          <p:cNvPicPr>
            <a:picLocks noChangeAspect="1"/>
          </p:cNvPicPr>
          <p:nvPr/>
        </p:nvPicPr>
        <p:blipFill>
          <a:blip r:embed="rId3"/>
          <a:stretch>
            <a:fillRect/>
          </a:stretch>
        </p:blipFill>
        <p:spPr>
          <a:xfrm>
            <a:off x="6386111" y="4610895"/>
            <a:ext cx="1724139" cy="1294728"/>
          </a:xfrm>
          <a:prstGeom prst="rect">
            <a:avLst/>
          </a:prstGeom>
        </p:spPr>
      </p:pic>
      <p:pic>
        <p:nvPicPr>
          <p:cNvPr id="9" name="Picture 9" descr="A close up of a toy&#10;&#10;Description automatically generated">
            <a:extLst>
              <a:ext uri="{FF2B5EF4-FFF2-40B4-BE49-F238E27FC236}">
                <a16:creationId xmlns:a16="http://schemas.microsoft.com/office/drawing/2014/main" id="{C80CE725-6342-49E2-819F-741F5190AA7E}"/>
              </a:ext>
            </a:extLst>
          </p:cNvPr>
          <p:cNvPicPr>
            <a:picLocks noChangeAspect="1"/>
          </p:cNvPicPr>
          <p:nvPr/>
        </p:nvPicPr>
        <p:blipFill>
          <a:blip r:embed="rId4"/>
          <a:stretch>
            <a:fillRect/>
          </a:stretch>
        </p:blipFill>
        <p:spPr>
          <a:xfrm>
            <a:off x="10122665" y="326834"/>
            <a:ext cx="1659875" cy="1659875"/>
          </a:xfrm>
          <a:prstGeom prst="rect">
            <a:avLst/>
          </a:prstGeom>
        </p:spPr>
      </p:pic>
    </p:spTree>
    <p:extLst>
      <p:ext uri="{BB962C8B-B14F-4D97-AF65-F5344CB8AC3E}">
        <p14:creationId xmlns:p14="http://schemas.microsoft.com/office/powerpoint/2010/main" val="316528180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7A2A11-A825-43EC-9247-14B2A5394CBE}"/>
              </a:ext>
            </a:extLst>
          </p:cNvPr>
          <p:cNvSpPr>
            <a:spLocks noGrp="1"/>
          </p:cNvSpPr>
          <p:nvPr>
            <p:ph type="body" sz="quarter" idx="17"/>
          </p:nvPr>
        </p:nvSpPr>
        <p:spPr/>
        <p:txBody>
          <a:bodyPr vert="horz" lIns="91440" tIns="45720" rIns="91440" bIns="45720" rtlCol="0" anchor="t">
            <a:normAutofit/>
          </a:bodyPr>
          <a:lstStyle/>
          <a:p>
            <a:r>
              <a:rPr lang="en-AU">
                <a:latin typeface="Montserrat Medium"/>
              </a:rPr>
              <a:t>Storyboard a career path of one of our guest speakers and how they got into drone racing.</a:t>
            </a:r>
          </a:p>
          <a:p>
            <a:r>
              <a:rPr lang="en-AU">
                <a:latin typeface="Montserrat Medium"/>
              </a:rPr>
              <a:t>See if you can add code to your storyboard using the markers and watch </a:t>
            </a:r>
            <a:r>
              <a:rPr lang="en-AU" err="1">
                <a:latin typeface="Montserrat Medium"/>
              </a:rPr>
              <a:t>Ozobot</a:t>
            </a:r>
            <a:r>
              <a:rPr lang="en-AU">
                <a:latin typeface="Montserrat Medium"/>
              </a:rPr>
              <a:t> navigate the career path.</a:t>
            </a:r>
          </a:p>
          <a:p>
            <a:r>
              <a:rPr lang="en-AU">
                <a:latin typeface="Montserrat Medium"/>
              </a:rPr>
              <a:t>Are you up for a challenge?  Use </a:t>
            </a:r>
            <a:r>
              <a:rPr lang="en-AU" err="1">
                <a:latin typeface="Montserrat Medium"/>
              </a:rPr>
              <a:t>OzoBlockly</a:t>
            </a:r>
            <a:r>
              <a:rPr lang="en-AU">
                <a:latin typeface="Montserrat Medium"/>
              </a:rPr>
              <a:t> to code your </a:t>
            </a:r>
            <a:r>
              <a:rPr lang="en-AU" err="1">
                <a:latin typeface="Montserrat Medium"/>
              </a:rPr>
              <a:t>Ozobot</a:t>
            </a:r>
            <a:r>
              <a:rPr lang="en-AU">
                <a:latin typeface="Montserrat Medium"/>
              </a:rPr>
              <a:t> to navigate the career path.</a:t>
            </a:r>
            <a:endParaRPr lang="en-AU"/>
          </a:p>
          <a:p>
            <a:endParaRPr lang="en-AU"/>
          </a:p>
        </p:txBody>
      </p:sp>
      <p:sp>
        <p:nvSpPr>
          <p:cNvPr id="4" name="Title 3">
            <a:extLst>
              <a:ext uri="{FF2B5EF4-FFF2-40B4-BE49-F238E27FC236}">
                <a16:creationId xmlns:a16="http://schemas.microsoft.com/office/drawing/2014/main" id="{C706C22D-BC9D-428F-B9F3-6C3C60FA5E6A}"/>
              </a:ext>
            </a:extLst>
          </p:cNvPr>
          <p:cNvSpPr>
            <a:spLocks noGrp="1"/>
          </p:cNvSpPr>
          <p:nvPr>
            <p:ph type="title"/>
          </p:nvPr>
        </p:nvSpPr>
        <p:spPr/>
        <p:txBody>
          <a:bodyPr/>
          <a:lstStyle/>
          <a:p>
            <a:r>
              <a:rPr lang="en-AU">
                <a:latin typeface="Montserrat SemiBold"/>
              </a:rPr>
              <a:t>Storyboarding career paths</a:t>
            </a:r>
            <a:endParaRPr lang="en-AU"/>
          </a:p>
        </p:txBody>
      </p:sp>
      <p:sp>
        <p:nvSpPr>
          <p:cNvPr id="5" name="Text Placeholder 4">
            <a:extLst>
              <a:ext uri="{FF2B5EF4-FFF2-40B4-BE49-F238E27FC236}">
                <a16:creationId xmlns:a16="http://schemas.microsoft.com/office/drawing/2014/main" id="{A78128CB-2114-4E81-8795-19D21EB60A61}"/>
              </a:ext>
            </a:extLst>
          </p:cNvPr>
          <p:cNvSpPr>
            <a:spLocks noGrp="1"/>
          </p:cNvSpPr>
          <p:nvPr>
            <p:ph type="body" sz="quarter" idx="15"/>
          </p:nvPr>
        </p:nvSpPr>
        <p:spPr/>
        <p:txBody>
          <a:bodyPr/>
          <a:lstStyle/>
          <a:p>
            <a:r>
              <a:rPr lang="en-AU"/>
              <a:t>OZOBOT</a:t>
            </a:r>
          </a:p>
        </p:txBody>
      </p:sp>
      <p:sp>
        <p:nvSpPr>
          <p:cNvPr id="6" name="Footer Placeholder 5">
            <a:extLst>
              <a:ext uri="{FF2B5EF4-FFF2-40B4-BE49-F238E27FC236}">
                <a16:creationId xmlns:a16="http://schemas.microsoft.com/office/drawing/2014/main" id="{A6723C08-D24D-4ACD-9577-081D5431992D}"/>
              </a:ext>
            </a:extLst>
          </p:cNvPr>
          <p:cNvSpPr>
            <a:spLocks noGrp="1"/>
          </p:cNvSpPr>
          <p:nvPr>
            <p:ph type="ftr" sz="quarter" idx="3"/>
          </p:nvPr>
        </p:nvSpPr>
        <p:spPr/>
        <p:txBody>
          <a:bodyPr/>
          <a:lstStyle/>
          <a:p>
            <a:fld id="{5116C895-348D-4FA1-AC3F-6A98EE2CBA64}" type="slidenum">
              <a:rPr lang="en-US" smtClean="0"/>
              <a:pPr/>
              <a:t>16</a:t>
            </a:fld>
            <a:endParaRPr lang="en-US"/>
          </a:p>
        </p:txBody>
      </p:sp>
      <p:pic>
        <p:nvPicPr>
          <p:cNvPr id="7" name="Picture 7" descr="A screenshot of a video game&#10;&#10;Description automatically generated">
            <a:extLst>
              <a:ext uri="{FF2B5EF4-FFF2-40B4-BE49-F238E27FC236}">
                <a16:creationId xmlns:a16="http://schemas.microsoft.com/office/drawing/2014/main" id="{72654BBE-9F4A-477F-AD54-D6EC351BE8F1}"/>
              </a:ext>
            </a:extLst>
          </p:cNvPr>
          <p:cNvPicPr>
            <a:picLocks noChangeAspect="1"/>
          </p:cNvPicPr>
          <p:nvPr/>
        </p:nvPicPr>
        <p:blipFill>
          <a:blip r:embed="rId2"/>
          <a:stretch>
            <a:fillRect/>
          </a:stretch>
        </p:blipFill>
        <p:spPr>
          <a:xfrm>
            <a:off x="6477917" y="1760231"/>
            <a:ext cx="5047562" cy="3594598"/>
          </a:xfrm>
          <a:prstGeom prst="rect">
            <a:avLst/>
          </a:prstGeom>
        </p:spPr>
      </p:pic>
      <p:pic>
        <p:nvPicPr>
          <p:cNvPr id="8" name="Picture 8" descr="A picture containing light&#10;&#10;Description automatically generated">
            <a:extLst>
              <a:ext uri="{FF2B5EF4-FFF2-40B4-BE49-F238E27FC236}">
                <a16:creationId xmlns:a16="http://schemas.microsoft.com/office/drawing/2014/main" id="{15B73E9F-5B55-481B-9106-2578E2EA5BC2}"/>
              </a:ext>
            </a:extLst>
          </p:cNvPr>
          <p:cNvPicPr>
            <a:picLocks noChangeAspect="1"/>
          </p:cNvPicPr>
          <p:nvPr/>
        </p:nvPicPr>
        <p:blipFill>
          <a:blip r:embed="rId3"/>
          <a:stretch>
            <a:fillRect/>
          </a:stretch>
        </p:blipFill>
        <p:spPr>
          <a:xfrm>
            <a:off x="10544978" y="542581"/>
            <a:ext cx="1090670" cy="1090670"/>
          </a:xfrm>
          <a:prstGeom prst="rect">
            <a:avLst/>
          </a:prstGeom>
        </p:spPr>
      </p:pic>
    </p:spTree>
    <p:extLst>
      <p:ext uri="{BB962C8B-B14F-4D97-AF65-F5344CB8AC3E}">
        <p14:creationId xmlns:p14="http://schemas.microsoft.com/office/powerpoint/2010/main" val="170780992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849CB0C-60FB-48BD-8B5B-7F72D0EBF9FB}"/>
              </a:ext>
            </a:extLst>
          </p:cNvPr>
          <p:cNvPicPr>
            <a:picLocks noChangeAspect="1"/>
          </p:cNvPicPr>
          <p:nvPr/>
        </p:nvPicPr>
        <p:blipFill>
          <a:blip r:embed="rId2"/>
          <a:stretch>
            <a:fillRect/>
          </a:stretch>
        </p:blipFill>
        <p:spPr>
          <a:xfrm>
            <a:off x="6096000" y="1429034"/>
            <a:ext cx="5523487" cy="4307791"/>
          </a:xfrm>
          <a:prstGeom prst="rect">
            <a:avLst/>
          </a:prstGeom>
        </p:spPr>
      </p:pic>
      <p:sp>
        <p:nvSpPr>
          <p:cNvPr id="3" name="Text Placeholder 2">
            <a:extLst>
              <a:ext uri="{FF2B5EF4-FFF2-40B4-BE49-F238E27FC236}">
                <a16:creationId xmlns:a16="http://schemas.microsoft.com/office/drawing/2014/main" id="{A2B40E84-6EC6-470C-BAF8-65FF1D0EE30A}"/>
              </a:ext>
            </a:extLst>
          </p:cNvPr>
          <p:cNvSpPr>
            <a:spLocks noGrp="1"/>
          </p:cNvSpPr>
          <p:nvPr>
            <p:ph type="body" sz="quarter" idx="17"/>
          </p:nvPr>
        </p:nvSpPr>
        <p:spPr/>
        <p:txBody>
          <a:bodyPr/>
          <a:lstStyle/>
          <a:p>
            <a:pPr marL="0" indent="0">
              <a:buNone/>
            </a:pPr>
            <a:r>
              <a:rPr lang="en-AU" dirty="0">
                <a:latin typeface="Montserrat Medium"/>
              </a:rPr>
              <a:t>Design a drone and simulate/code the parts of the drone, how they work together to enable the drone to fly. </a:t>
            </a:r>
          </a:p>
          <a:p>
            <a:pPr marL="0" indent="0">
              <a:buNone/>
            </a:pPr>
            <a:endParaRPr lang="en-AU" dirty="0">
              <a:latin typeface="Montserrat Medium"/>
            </a:endParaRPr>
          </a:p>
          <a:p>
            <a:pPr marL="0" indent="0">
              <a:buNone/>
            </a:pPr>
            <a:r>
              <a:rPr lang="en-AU" dirty="0">
                <a:latin typeface="Montserrat Medium"/>
              </a:rPr>
              <a:t>Create a drone and use to create through code. The drone could be used to create buildings, deliver goods or complete challenges. </a:t>
            </a:r>
            <a:endParaRPr lang="en-AU" dirty="0"/>
          </a:p>
          <a:p>
            <a:endParaRPr lang="en-AU" dirty="0"/>
          </a:p>
        </p:txBody>
      </p:sp>
      <p:sp>
        <p:nvSpPr>
          <p:cNvPr id="4" name="Title 3">
            <a:extLst>
              <a:ext uri="{FF2B5EF4-FFF2-40B4-BE49-F238E27FC236}">
                <a16:creationId xmlns:a16="http://schemas.microsoft.com/office/drawing/2014/main" id="{B3AEDDD7-F990-4BBD-9681-00E2494AB31D}"/>
              </a:ext>
            </a:extLst>
          </p:cNvPr>
          <p:cNvSpPr>
            <a:spLocks noGrp="1"/>
          </p:cNvSpPr>
          <p:nvPr>
            <p:ph type="title"/>
          </p:nvPr>
        </p:nvSpPr>
        <p:spPr/>
        <p:txBody>
          <a:bodyPr/>
          <a:lstStyle/>
          <a:p>
            <a:r>
              <a:rPr lang="en-AU" dirty="0"/>
              <a:t>Simulating a Drone/3D modelling</a:t>
            </a:r>
          </a:p>
        </p:txBody>
      </p:sp>
      <p:sp>
        <p:nvSpPr>
          <p:cNvPr id="5" name="Text Placeholder 4">
            <a:extLst>
              <a:ext uri="{FF2B5EF4-FFF2-40B4-BE49-F238E27FC236}">
                <a16:creationId xmlns:a16="http://schemas.microsoft.com/office/drawing/2014/main" id="{16117AD8-361C-4EEE-8899-52871BA288F4}"/>
              </a:ext>
            </a:extLst>
          </p:cNvPr>
          <p:cNvSpPr>
            <a:spLocks noGrp="1"/>
          </p:cNvSpPr>
          <p:nvPr>
            <p:ph type="body" sz="quarter" idx="15"/>
          </p:nvPr>
        </p:nvSpPr>
        <p:spPr/>
        <p:txBody>
          <a:bodyPr/>
          <a:lstStyle/>
          <a:p>
            <a:r>
              <a:rPr lang="en-AU" dirty="0"/>
              <a:t>Minecraft</a:t>
            </a:r>
          </a:p>
        </p:txBody>
      </p:sp>
      <p:sp>
        <p:nvSpPr>
          <p:cNvPr id="6" name="Footer Placeholder 5">
            <a:extLst>
              <a:ext uri="{FF2B5EF4-FFF2-40B4-BE49-F238E27FC236}">
                <a16:creationId xmlns:a16="http://schemas.microsoft.com/office/drawing/2014/main" id="{8DF51127-D05D-4078-9B2C-86B170CFF6FD}"/>
              </a:ext>
            </a:extLst>
          </p:cNvPr>
          <p:cNvSpPr>
            <a:spLocks noGrp="1"/>
          </p:cNvSpPr>
          <p:nvPr>
            <p:ph type="ftr" sz="quarter" idx="3"/>
          </p:nvPr>
        </p:nvSpPr>
        <p:spPr/>
        <p:txBody>
          <a:bodyPr/>
          <a:lstStyle/>
          <a:p>
            <a:fld id="{5116C895-348D-4FA1-AC3F-6A98EE2CBA64}" type="slidenum">
              <a:rPr lang="en-US" smtClean="0"/>
              <a:pPr/>
              <a:t>17</a:t>
            </a:fld>
            <a:endParaRPr lang="en-US"/>
          </a:p>
        </p:txBody>
      </p:sp>
      <p:pic>
        <p:nvPicPr>
          <p:cNvPr id="1026" name="Picture 2" descr="Minecraft Logo History | The most famous brands and company logos in the  world">
            <a:extLst>
              <a:ext uri="{FF2B5EF4-FFF2-40B4-BE49-F238E27FC236}">
                <a16:creationId xmlns:a16="http://schemas.microsoft.com/office/drawing/2014/main" id="{190D0ABA-B97B-496B-84C1-C42085D239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75135" y="263386"/>
            <a:ext cx="1844352" cy="1037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590340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EAF343E-2692-40D6-BB75-55B4BE74F73F}"/>
              </a:ext>
            </a:extLst>
          </p:cNvPr>
          <p:cNvSpPr>
            <a:spLocks noGrp="1"/>
          </p:cNvSpPr>
          <p:nvPr>
            <p:ph type="body" sz="quarter" idx="17"/>
          </p:nvPr>
        </p:nvSpPr>
        <p:spPr/>
        <p:txBody>
          <a:bodyPr/>
          <a:lstStyle/>
          <a:p>
            <a:r>
              <a:rPr lang="en-AU" dirty="0"/>
              <a:t>Create a drone field using reality composer, place green blocks around the outside of the scene so that greenscreen/backgrounds can be added later. </a:t>
            </a:r>
          </a:p>
          <a:p>
            <a:r>
              <a:rPr lang="en-AU" dirty="0"/>
              <a:t>Record the flight and movement from different angles </a:t>
            </a:r>
          </a:p>
          <a:p>
            <a:r>
              <a:rPr lang="en-AU" dirty="0"/>
              <a:t>Place into </a:t>
            </a:r>
            <a:r>
              <a:rPr lang="en-AU"/>
              <a:t>iMovie</a:t>
            </a:r>
            <a:r>
              <a:rPr lang="en-AU" dirty="0"/>
              <a:t> and use the comic filter over the recording</a:t>
            </a:r>
          </a:p>
          <a:p>
            <a:r>
              <a:rPr lang="en-AU" dirty="0"/>
              <a:t>Add music and other special effects. </a:t>
            </a:r>
          </a:p>
        </p:txBody>
      </p:sp>
      <p:sp>
        <p:nvSpPr>
          <p:cNvPr id="4" name="Title 3">
            <a:extLst>
              <a:ext uri="{FF2B5EF4-FFF2-40B4-BE49-F238E27FC236}">
                <a16:creationId xmlns:a16="http://schemas.microsoft.com/office/drawing/2014/main" id="{FB8D7B83-AFB7-4692-AFED-85F72B5C8E5D}"/>
              </a:ext>
            </a:extLst>
          </p:cNvPr>
          <p:cNvSpPr>
            <a:spLocks noGrp="1"/>
          </p:cNvSpPr>
          <p:nvPr>
            <p:ph type="title"/>
          </p:nvPr>
        </p:nvSpPr>
        <p:spPr/>
        <p:txBody>
          <a:bodyPr/>
          <a:lstStyle/>
          <a:p>
            <a:r>
              <a:rPr lang="en-AU" dirty="0"/>
              <a:t>Digital story time into the future: Drone battle in 2050……….</a:t>
            </a:r>
          </a:p>
        </p:txBody>
      </p:sp>
      <p:sp>
        <p:nvSpPr>
          <p:cNvPr id="5" name="Text Placeholder 4">
            <a:extLst>
              <a:ext uri="{FF2B5EF4-FFF2-40B4-BE49-F238E27FC236}">
                <a16:creationId xmlns:a16="http://schemas.microsoft.com/office/drawing/2014/main" id="{1F83A4C7-D65D-4350-B18C-4CEBE768426B}"/>
              </a:ext>
            </a:extLst>
          </p:cNvPr>
          <p:cNvSpPr>
            <a:spLocks noGrp="1"/>
          </p:cNvSpPr>
          <p:nvPr>
            <p:ph type="body" sz="quarter" idx="15"/>
          </p:nvPr>
        </p:nvSpPr>
        <p:spPr/>
        <p:txBody>
          <a:bodyPr vert="horz" wrap="square" lIns="0" tIns="45720" rIns="91440" bIns="45720" rtlCol="0" anchor="t">
            <a:noAutofit/>
          </a:bodyPr>
          <a:lstStyle/>
          <a:p>
            <a:r>
              <a:rPr lang="en-AU" dirty="0">
                <a:latin typeface="Montserrat SemiBold"/>
              </a:rPr>
              <a:t>iMovie- Comic Filter </a:t>
            </a:r>
            <a:endParaRPr lang="en-AU" dirty="0"/>
          </a:p>
        </p:txBody>
      </p:sp>
      <p:sp>
        <p:nvSpPr>
          <p:cNvPr id="6" name="Footer Placeholder 5">
            <a:extLst>
              <a:ext uri="{FF2B5EF4-FFF2-40B4-BE49-F238E27FC236}">
                <a16:creationId xmlns:a16="http://schemas.microsoft.com/office/drawing/2014/main" id="{A2072B2B-437D-414E-A8DD-CFEA0659E8FE}"/>
              </a:ext>
            </a:extLst>
          </p:cNvPr>
          <p:cNvSpPr>
            <a:spLocks noGrp="1"/>
          </p:cNvSpPr>
          <p:nvPr>
            <p:ph type="ftr" sz="quarter" idx="3"/>
          </p:nvPr>
        </p:nvSpPr>
        <p:spPr/>
        <p:txBody>
          <a:bodyPr/>
          <a:lstStyle/>
          <a:p>
            <a:fld id="{5116C895-348D-4FA1-AC3F-6A98EE2CBA64}" type="slidenum">
              <a:rPr lang="en-US" smtClean="0"/>
              <a:pPr/>
              <a:t>18</a:t>
            </a:fld>
            <a:endParaRPr lang="en-US"/>
          </a:p>
        </p:txBody>
      </p:sp>
      <p:pic>
        <p:nvPicPr>
          <p:cNvPr id="8" name="Picture 7" descr="A screenshot of a computer&#10;&#10;Description automatically generated">
            <a:extLst>
              <a:ext uri="{FF2B5EF4-FFF2-40B4-BE49-F238E27FC236}">
                <a16:creationId xmlns:a16="http://schemas.microsoft.com/office/drawing/2014/main" id="{553EB880-C0D4-4288-A4DD-30C8CBC716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41950" y="2681072"/>
            <a:ext cx="5134455" cy="3586378"/>
          </a:xfrm>
          <a:prstGeom prst="rect">
            <a:avLst/>
          </a:prstGeom>
        </p:spPr>
      </p:pic>
      <p:pic>
        <p:nvPicPr>
          <p:cNvPr id="7" name="Picture 6">
            <a:extLst>
              <a:ext uri="{FF2B5EF4-FFF2-40B4-BE49-F238E27FC236}">
                <a16:creationId xmlns:a16="http://schemas.microsoft.com/office/drawing/2014/main" id="{AAEE8C49-95C3-4A03-9C6A-E4A1CCA573B7}"/>
              </a:ext>
            </a:extLst>
          </p:cNvPr>
          <p:cNvPicPr>
            <a:picLocks noChangeAspect="1"/>
          </p:cNvPicPr>
          <p:nvPr/>
        </p:nvPicPr>
        <p:blipFill>
          <a:blip r:embed="rId3"/>
          <a:stretch>
            <a:fillRect/>
          </a:stretch>
        </p:blipFill>
        <p:spPr>
          <a:xfrm>
            <a:off x="10421402" y="1332262"/>
            <a:ext cx="1021327" cy="1012792"/>
          </a:xfrm>
          <a:prstGeom prst="rect">
            <a:avLst/>
          </a:prstGeom>
        </p:spPr>
      </p:pic>
      <p:pic>
        <p:nvPicPr>
          <p:cNvPr id="9" name="Picture 8">
            <a:extLst>
              <a:ext uri="{FF2B5EF4-FFF2-40B4-BE49-F238E27FC236}">
                <a16:creationId xmlns:a16="http://schemas.microsoft.com/office/drawing/2014/main" id="{481EF278-5DD4-46A6-BEDA-0EF7CC9945A1}"/>
              </a:ext>
            </a:extLst>
          </p:cNvPr>
          <p:cNvPicPr>
            <a:picLocks noChangeAspect="1"/>
          </p:cNvPicPr>
          <p:nvPr/>
        </p:nvPicPr>
        <p:blipFill>
          <a:blip r:embed="rId4"/>
          <a:stretch>
            <a:fillRect/>
          </a:stretch>
        </p:blipFill>
        <p:spPr>
          <a:xfrm>
            <a:off x="9451863" y="1425175"/>
            <a:ext cx="900997" cy="888755"/>
          </a:xfrm>
          <a:prstGeom prst="rect">
            <a:avLst/>
          </a:prstGeom>
        </p:spPr>
      </p:pic>
    </p:spTree>
    <p:extLst>
      <p:ext uri="{BB962C8B-B14F-4D97-AF65-F5344CB8AC3E}">
        <p14:creationId xmlns:p14="http://schemas.microsoft.com/office/powerpoint/2010/main" val="340469165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EB0FF3A-CD77-4208-A570-00B7366C9BB9}"/>
              </a:ext>
            </a:extLst>
          </p:cNvPr>
          <p:cNvSpPr>
            <a:spLocks noGrp="1"/>
          </p:cNvSpPr>
          <p:nvPr>
            <p:ph type="body" sz="quarter" idx="15"/>
          </p:nvPr>
        </p:nvSpPr>
        <p:spPr>
          <a:xfrm>
            <a:off x="1106671" y="3072206"/>
            <a:ext cx="4636034" cy="1766983"/>
          </a:xfrm>
        </p:spPr>
        <p:txBody>
          <a:bodyPr/>
          <a:lstStyle/>
          <a:p>
            <a:r>
              <a:rPr lang="en-AU" dirty="0"/>
              <a:t>If using drones in schools please make sure that you read and comply with the </a:t>
            </a:r>
            <a:r>
              <a:rPr lang="en-AU" dirty="0">
                <a:hlinkClick r:id="rId2"/>
              </a:rPr>
              <a:t>Equipment Safety in Schools Advice</a:t>
            </a:r>
            <a:endParaRPr lang="en-AU" dirty="0"/>
          </a:p>
        </p:txBody>
      </p:sp>
      <p:sp>
        <p:nvSpPr>
          <p:cNvPr id="3" name="Title 2">
            <a:extLst>
              <a:ext uri="{FF2B5EF4-FFF2-40B4-BE49-F238E27FC236}">
                <a16:creationId xmlns:a16="http://schemas.microsoft.com/office/drawing/2014/main" id="{9F57E5AB-DEE2-4CBE-8F67-54388FC76D26}"/>
              </a:ext>
            </a:extLst>
          </p:cNvPr>
          <p:cNvSpPr>
            <a:spLocks noGrp="1"/>
          </p:cNvSpPr>
          <p:nvPr>
            <p:ph type="title"/>
          </p:nvPr>
        </p:nvSpPr>
        <p:spPr>
          <a:xfrm>
            <a:off x="412830" y="1794307"/>
            <a:ext cx="4636033" cy="1107996"/>
          </a:xfrm>
        </p:spPr>
        <p:txBody>
          <a:bodyPr/>
          <a:lstStyle/>
          <a:p>
            <a:r>
              <a:rPr lang="en-AU" dirty="0"/>
              <a:t>Please Note:</a:t>
            </a:r>
          </a:p>
        </p:txBody>
      </p:sp>
      <p:pic>
        <p:nvPicPr>
          <p:cNvPr id="4" name="Picture 3">
            <a:extLst>
              <a:ext uri="{FF2B5EF4-FFF2-40B4-BE49-F238E27FC236}">
                <a16:creationId xmlns:a16="http://schemas.microsoft.com/office/drawing/2014/main" id="{6E15E865-7F18-440E-A3EF-2594C974C6D8}"/>
              </a:ext>
            </a:extLst>
          </p:cNvPr>
          <p:cNvPicPr>
            <a:picLocks noChangeAspect="1"/>
          </p:cNvPicPr>
          <p:nvPr/>
        </p:nvPicPr>
        <p:blipFill>
          <a:blip r:embed="rId3"/>
          <a:stretch>
            <a:fillRect/>
          </a:stretch>
        </p:blipFill>
        <p:spPr>
          <a:xfrm>
            <a:off x="6348723" y="1714500"/>
            <a:ext cx="5145510" cy="3429000"/>
          </a:xfrm>
          <a:prstGeom prst="rect">
            <a:avLst/>
          </a:prstGeom>
        </p:spPr>
      </p:pic>
    </p:spTree>
    <p:extLst>
      <p:ext uri="{BB962C8B-B14F-4D97-AF65-F5344CB8AC3E}">
        <p14:creationId xmlns:p14="http://schemas.microsoft.com/office/powerpoint/2010/main" val="408472938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93D6BFB-2B0B-4357-9312-02C602F44005}"/>
              </a:ext>
            </a:extLst>
          </p:cNvPr>
          <p:cNvSpPr>
            <a:spLocks noGrp="1"/>
          </p:cNvSpPr>
          <p:nvPr>
            <p:ph type="body" sz="quarter" idx="18"/>
          </p:nvPr>
        </p:nvSpPr>
        <p:spPr>
          <a:xfrm>
            <a:off x="6096000" y="3429000"/>
            <a:ext cx="5707063" cy="3086674"/>
          </a:xfrm>
        </p:spPr>
        <p:txBody>
          <a:bodyPr>
            <a:normAutofit/>
          </a:bodyPr>
          <a:lstStyle/>
          <a:p>
            <a:pPr marL="0" indent="0">
              <a:buNone/>
            </a:pPr>
            <a:r>
              <a:rPr lang="en-AU" dirty="0"/>
              <a:t>When you share your work, this helps to build a community of practice by inspiring others.  We like to hear and see: </a:t>
            </a:r>
          </a:p>
          <a:p>
            <a:pPr lvl="1"/>
            <a:r>
              <a:rPr lang="en-AU" dirty="0"/>
              <a:t>Success stories</a:t>
            </a:r>
          </a:p>
          <a:p>
            <a:pPr lvl="1"/>
            <a:r>
              <a:rPr lang="en-AU" dirty="0"/>
              <a:t>Photos of student portfolios and/or worksheets</a:t>
            </a:r>
          </a:p>
          <a:p>
            <a:pPr lvl="1"/>
            <a:r>
              <a:rPr lang="en-AU" dirty="0"/>
              <a:t>Student samples of video, coding and other creations</a:t>
            </a:r>
          </a:p>
        </p:txBody>
      </p:sp>
      <p:sp>
        <p:nvSpPr>
          <p:cNvPr id="3" name="Text Placeholder 2">
            <a:extLst>
              <a:ext uri="{FF2B5EF4-FFF2-40B4-BE49-F238E27FC236}">
                <a16:creationId xmlns:a16="http://schemas.microsoft.com/office/drawing/2014/main" id="{5B27E6A1-AC3A-4962-B49B-D14BDCC83FC8}"/>
              </a:ext>
            </a:extLst>
          </p:cNvPr>
          <p:cNvSpPr>
            <a:spLocks noGrp="1"/>
          </p:cNvSpPr>
          <p:nvPr>
            <p:ph type="body" sz="quarter" idx="17"/>
          </p:nvPr>
        </p:nvSpPr>
        <p:spPr/>
        <p:txBody>
          <a:bodyPr>
            <a:normAutofit fontScale="85000" lnSpcReduction="10000"/>
          </a:bodyPr>
          <a:lstStyle/>
          <a:p>
            <a:pPr marL="0" indent="0">
              <a:buNone/>
            </a:pPr>
            <a:r>
              <a:rPr lang="en-AU" dirty="0"/>
              <a:t>When you complete any of these activities, or one you have designed yourself using the video as inspiration, please share your efforts and let us celebrate with you. </a:t>
            </a:r>
          </a:p>
          <a:p>
            <a:r>
              <a:rPr lang="en-AU" dirty="0"/>
              <a:t>Via Email: </a:t>
            </a:r>
          </a:p>
          <a:p>
            <a:pPr lvl="1"/>
            <a:r>
              <a:rPr lang="en-AU" dirty="0"/>
              <a:t>Kath Lollback </a:t>
            </a:r>
            <a:r>
              <a:rPr lang="en-AU" dirty="0">
                <a:hlinkClick r:id="rId2"/>
              </a:rPr>
              <a:t>KATHERINE.LOLLBACK@det.nsw.edu.au</a:t>
            </a:r>
            <a:endParaRPr lang="en-AU" dirty="0"/>
          </a:p>
          <a:p>
            <a:pPr lvl="1"/>
            <a:r>
              <a:rPr lang="en-AU" dirty="0"/>
              <a:t>Tanya Riach </a:t>
            </a:r>
            <a:r>
              <a:rPr lang="en-AU" dirty="0">
                <a:hlinkClick r:id="rId3"/>
              </a:rPr>
              <a:t>tanya.riach@det.nsw.edu.au</a:t>
            </a:r>
            <a:endParaRPr lang="en-AU" dirty="0"/>
          </a:p>
          <a:p>
            <a:r>
              <a:rPr lang="en-AU" dirty="0"/>
              <a:t>Via Social Media</a:t>
            </a:r>
          </a:p>
          <a:p>
            <a:pPr lvl="1"/>
            <a:r>
              <a:rPr lang="en-AU" dirty="0"/>
              <a:t>Stem.T4L </a:t>
            </a:r>
            <a:r>
              <a:rPr lang="en-AU" dirty="0" err="1"/>
              <a:t>facebook</a:t>
            </a:r>
            <a:endParaRPr lang="en-AU" dirty="0"/>
          </a:p>
          <a:p>
            <a:pPr lvl="1"/>
            <a:r>
              <a:rPr lang="en-AU" dirty="0"/>
              <a:t>Yammer</a:t>
            </a:r>
          </a:p>
          <a:p>
            <a:pPr lvl="1"/>
            <a:r>
              <a:rPr lang="en-AU" dirty="0"/>
              <a:t>#T4Lallstar, #stem.T4L, #</a:t>
            </a:r>
            <a:r>
              <a:rPr lang="en-AU" dirty="0" err="1"/>
              <a:t>stemasesh</a:t>
            </a:r>
            <a:endParaRPr lang="en-AU" dirty="0"/>
          </a:p>
          <a:p>
            <a:pPr marL="0" indent="0">
              <a:buNone/>
            </a:pPr>
            <a:endParaRPr lang="en-AU" dirty="0"/>
          </a:p>
          <a:p>
            <a:endParaRPr lang="en-AU" dirty="0"/>
          </a:p>
        </p:txBody>
      </p:sp>
      <p:sp>
        <p:nvSpPr>
          <p:cNvPr id="4" name="Title 3">
            <a:extLst>
              <a:ext uri="{FF2B5EF4-FFF2-40B4-BE49-F238E27FC236}">
                <a16:creationId xmlns:a16="http://schemas.microsoft.com/office/drawing/2014/main" id="{3033A91D-F1EE-4F63-8511-FCBEBA312715}"/>
              </a:ext>
            </a:extLst>
          </p:cNvPr>
          <p:cNvSpPr>
            <a:spLocks noGrp="1"/>
          </p:cNvSpPr>
          <p:nvPr>
            <p:ph type="title"/>
          </p:nvPr>
        </p:nvSpPr>
        <p:spPr/>
        <p:txBody>
          <a:bodyPr/>
          <a:lstStyle/>
          <a:p>
            <a:r>
              <a:rPr lang="en-AU" dirty="0"/>
              <a:t>Be a T4L all star</a:t>
            </a:r>
          </a:p>
        </p:txBody>
      </p:sp>
      <p:sp>
        <p:nvSpPr>
          <p:cNvPr id="5" name="Text Placeholder 4">
            <a:extLst>
              <a:ext uri="{FF2B5EF4-FFF2-40B4-BE49-F238E27FC236}">
                <a16:creationId xmlns:a16="http://schemas.microsoft.com/office/drawing/2014/main" id="{489C8741-77A6-47BA-8A05-43915F872365}"/>
              </a:ext>
            </a:extLst>
          </p:cNvPr>
          <p:cNvSpPr>
            <a:spLocks noGrp="1"/>
          </p:cNvSpPr>
          <p:nvPr>
            <p:ph type="body" sz="quarter" idx="15"/>
          </p:nvPr>
        </p:nvSpPr>
        <p:spPr/>
        <p:txBody>
          <a:bodyPr/>
          <a:lstStyle/>
          <a:p>
            <a:r>
              <a:rPr lang="en-AU" dirty="0"/>
              <a:t>Building a community of practice</a:t>
            </a:r>
          </a:p>
        </p:txBody>
      </p:sp>
      <p:sp>
        <p:nvSpPr>
          <p:cNvPr id="6" name="Footer Placeholder 5">
            <a:extLst>
              <a:ext uri="{FF2B5EF4-FFF2-40B4-BE49-F238E27FC236}">
                <a16:creationId xmlns:a16="http://schemas.microsoft.com/office/drawing/2014/main" id="{DE56D2E9-BE69-4704-923D-F8B68C245CD5}"/>
              </a:ext>
            </a:extLst>
          </p:cNvPr>
          <p:cNvSpPr>
            <a:spLocks noGrp="1"/>
          </p:cNvSpPr>
          <p:nvPr>
            <p:ph type="ftr" sz="quarter" idx="3"/>
          </p:nvPr>
        </p:nvSpPr>
        <p:spPr/>
        <p:txBody>
          <a:bodyPr/>
          <a:lstStyle/>
          <a:p>
            <a:fld id="{5116C895-348D-4FA1-AC3F-6A98EE2CBA64}" type="slidenum">
              <a:rPr lang="en-US" smtClean="0"/>
              <a:pPr/>
              <a:t>20</a:t>
            </a:fld>
            <a:endParaRPr lang="en-US"/>
          </a:p>
        </p:txBody>
      </p:sp>
      <p:pic>
        <p:nvPicPr>
          <p:cNvPr id="7" name="Picture 7" descr="A picture containing object, kite&#10;&#10;Description automatically generated">
            <a:extLst>
              <a:ext uri="{FF2B5EF4-FFF2-40B4-BE49-F238E27FC236}">
                <a16:creationId xmlns:a16="http://schemas.microsoft.com/office/drawing/2014/main" id="{DFAAD2DF-E672-433E-B2A9-345EA160FE21}"/>
              </a:ext>
            </a:extLst>
          </p:cNvPr>
          <p:cNvPicPr>
            <a:picLocks noChangeAspect="1"/>
          </p:cNvPicPr>
          <p:nvPr/>
        </p:nvPicPr>
        <p:blipFill rotWithShape="1">
          <a:blip r:embed="rId4"/>
          <a:srcRect l="8710" t="6700" r="9213" b="6198"/>
          <a:stretch/>
        </p:blipFill>
        <p:spPr>
          <a:xfrm>
            <a:off x="9567232" y="166171"/>
            <a:ext cx="2251540" cy="2389391"/>
          </a:xfrm>
          <a:prstGeom prst="rect">
            <a:avLst/>
          </a:prstGeom>
        </p:spPr>
      </p:pic>
      <p:pic>
        <p:nvPicPr>
          <p:cNvPr id="8" name="Picture 7" descr="A picture containing object, kite&#10;&#10;Description automatically generated">
            <a:extLst>
              <a:ext uri="{FF2B5EF4-FFF2-40B4-BE49-F238E27FC236}">
                <a16:creationId xmlns:a16="http://schemas.microsoft.com/office/drawing/2014/main" id="{9030BD18-CCAC-428E-A834-52ABB6434AB9}"/>
              </a:ext>
            </a:extLst>
          </p:cNvPr>
          <p:cNvPicPr>
            <a:picLocks noChangeAspect="1"/>
          </p:cNvPicPr>
          <p:nvPr/>
        </p:nvPicPr>
        <p:blipFill rotWithShape="1">
          <a:blip r:embed="rId4"/>
          <a:srcRect l="8710" t="6700" r="9213" b="6198"/>
          <a:stretch/>
        </p:blipFill>
        <p:spPr>
          <a:xfrm>
            <a:off x="8696598" y="843495"/>
            <a:ext cx="1007553" cy="1067367"/>
          </a:xfrm>
          <a:prstGeom prst="rect">
            <a:avLst/>
          </a:prstGeom>
        </p:spPr>
      </p:pic>
      <p:pic>
        <p:nvPicPr>
          <p:cNvPr id="9" name="Picture 7" descr="A picture containing object, kite&#10;&#10;Description automatically generated">
            <a:extLst>
              <a:ext uri="{FF2B5EF4-FFF2-40B4-BE49-F238E27FC236}">
                <a16:creationId xmlns:a16="http://schemas.microsoft.com/office/drawing/2014/main" id="{226BAA3C-DA11-4E07-85F6-277C5A9A26FB}"/>
              </a:ext>
            </a:extLst>
          </p:cNvPr>
          <p:cNvPicPr>
            <a:picLocks noChangeAspect="1"/>
          </p:cNvPicPr>
          <p:nvPr/>
        </p:nvPicPr>
        <p:blipFill rotWithShape="1">
          <a:blip r:embed="rId4"/>
          <a:srcRect l="8710" t="6700" r="9213" b="6198"/>
          <a:stretch/>
        </p:blipFill>
        <p:spPr>
          <a:xfrm>
            <a:off x="8980038" y="1938250"/>
            <a:ext cx="1448227" cy="1535584"/>
          </a:xfrm>
          <a:prstGeom prst="rect">
            <a:avLst/>
          </a:prstGeom>
        </p:spPr>
      </p:pic>
      <p:pic>
        <p:nvPicPr>
          <p:cNvPr id="10" name="Picture 7" descr="A picture containing object, kite&#10;&#10;Description automatically generated">
            <a:extLst>
              <a:ext uri="{FF2B5EF4-FFF2-40B4-BE49-F238E27FC236}">
                <a16:creationId xmlns:a16="http://schemas.microsoft.com/office/drawing/2014/main" id="{396DD9C5-F13B-4F54-AEF0-3310DC76838A}"/>
              </a:ext>
            </a:extLst>
          </p:cNvPr>
          <p:cNvPicPr>
            <a:picLocks noChangeAspect="1"/>
          </p:cNvPicPr>
          <p:nvPr/>
        </p:nvPicPr>
        <p:blipFill rotWithShape="1">
          <a:blip r:embed="rId4"/>
          <a:srcRect l="8710" t="6700" r="9213" b="6198"/>
          <a:stretch/>
        </p:blipFill>
        <p:spPr>
          <a:xfrm>
            <a:off x="10948344" y="2013878"/>
            <a:ext cx="987839" cy="1047425"/>
          </a:xfrm>
          <a:prstGeom prst="rect">
            <a:avLst/>
          </a:prstGeom>
        </p:spPr>
      </p:pic>
    </p:spTree>
    <p:extLst>
      <p:ext uri="{BB962C8B-B14F-4D97-AF65-F5344CB8AC3E}">
        <p14:creationId xmlns:p14="http://schemas.microsoft.com/office/powerpoint/2010/main" val="1614106532"/>
      </p:ext>
    </p:extLst>
  </p:cSld>
  <p:clrMapOvr>
    <a:masterClrMapping/>
  </p:clrMapOvr>
  <p:transition>
    <p:fade/>
  </p:transition>
</p:sld>
</file>

<file path=ppt/theme/theme1.xml><?xml version="1.0" encoding="utf-8"?>
<a:theme xmlns:a="http://schemas.openxmlformats.org/drawingml/2006/main" name="1_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AC_DoE_Powerpoint_widescreen" id="{1DC1770D-B987-5245-A8E8-CDE24D7750C8}" vid="{112B573F-A5A1-E54F-921B-47C4862DBD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bookType xmlns="74e67937-37fa-4a86-aebb-629f25544494" xsi:nil="true"/>
    <Students xmlns="74e67937-37fa-4a86-aebb-629f25544494">
      <UserInfo>
        <DisplayName/>
        <AccountId xsi:nil="true"/>
        <AccountType/>
      </UserInfo>
    </Students>
    <FolderType xmlns="74e67937-37fa-4a86-aebb-629f25544494" xsi:nil="true"/>
    <Student_Groups xmlns="74e67937-37fa-4a86-aebb-629f25544494">
      <UserInfo>
        <DisplayName/>
        <AccountId xsi:nil="true"/>
        <AccountType/>
      </UserInfo>
    </Student_Groups>
    <Self_Registration_Enabled xmlns="74e67937-37fa-4a86-aebb-629f25544494" xsi:nil="true"/>
    <DefaultSectionNames xmlns="74e67937-37fa-4a86-aebb-629f25544494" xsi:nil="true"/>
    <Invited_Teachers xmlns="74e67937-37fa-4a86-aebb-629f25544494" xsi:nil="true"/>
    <AppVersion xmlns="74e67937-37fa-4a86-aebb-629f25544494" xsi:nil="true"/>
    <Invited_Students xmlns="74e67937-37fa-4a86-aebb-629f25544494" xsi:nil="true"/>
    <Owner xmlns="74e67937-37fa-4a86-aebb-629f25544494">
      <UserInfo>
        <DisplayName/>
        <AccountId xsi:nil="true"/>
        <AccountType/>
      </UserInfo>
    </Owner>
    <Teachers xmlns="74e67937-37fa-4a86-aebb-629f25544494">
      <UserInfo>
        <DisplayName/>
        <AccountId xsi:nil="true"/>
        <AccountType/>
      </UserInfo>
    </Teachers>
    <Has_Teacher_Only_SectionGroup xmlns="74e67937-37fa-4a86-aebb-629f25544494" xsi:nil="true"/>
    <Is_Collaboration_Space_Locked xmlns="74e67937-37fa-4a86-aebb-629f25544494" xsi:nil="true"/>
    <CultureName xmlns="74e67937-37fa-4a86-aebb-629f255444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5494CE045E0554A8AA303A42ABE8176" ma:contentTypeVersion="29" ma:contentTypeDescription="Create a new document." ma:contentTypeScope="" ma:versionID="a4fad77c3827e4e09f0074cab266d174">
  <xsd:schema xmlns:xsd="http://www.w3.org/2001/XMLSchema" xmlns:xs="http://www.w3.org/2001/XMLSchema" xmlns:p="http://schemas.microsoft.com/office/2006/metadata/properties" xmlns:ns3="bb16d5aa-c9eb-4378-9e26-7df1a0c8873d" xmlns:ns4="74e67937-37fa-4a86-aebb-629f25544494" targetNamespace="http://schemas.microsoft.com/office/2006/metadata/properties" ma:root="true" ma:fieldsID="7b5b6e77d16e204c102111f69052a409" ns3:_="" ns4:_="">
    <xsd:import namespace="bb16d5aa-c9eb-4378-9e26-7df1a0c8873d"/>
    <xsd:import namespace="74e67937-37fa-4a86-aebb-629f25544494"/>
    <xsd:element name="properties">
      <xsd:complexType>
        <xsd:sequence>
          <xsd:element name="documentManagement">
            <xsd:complexType>
              <xsd:all>
                <xsd:element ref="ns3:SharedWithUsers" minOccurs="0"/>
                <xsd:element ref="ns3:SharedWithDetails" minOccurs="0"/>
                <xsd:element ref="ns3:SharingHintHash" minOccurs="0"/>
                <xsd:element ref="ns3:LastSharedByUser" minOccurs="0"/>
                <xsd:element ref="ns3:LastSharedByTime" minOccurs="0"/>
                <xsd:element ref="ns4:NotebookType" minOccurs="0"/>
                <xsd:element ref="ns4:FolderType" minOccurs="0"/>
                <xsd:element ref="ns4:Owner" minOccurs="0"/>
                <xsd:element ref="ns4:DefaultSectionNames" minOccurs="0"/>
                <xsd:element ref="ns4:CultureName" minOccurs="0"/>
                <xsd:element ref="ns4:AppVersion" minOccurs="0"/>
                <xsd:element ref="ns4:Teachers" minOccurs="0"/>
                <xsd:element ref="ns4:Students" minOccurs="0"/>
                <xsd:element ref="ns4:Student_Groups" minOccurs="0"/>
                <xsd:element ref="ns4:Invited_Teachers" minOccurs="0"/>
                <xsd:element ref="ns4:Invited_Students" minOccurs="0"/>
                <xsd:element ref="ns4:Self_Registration_Enabled" minOccurs="0"/>
                <xsd:element ref="ns4:Has_Teacher_Only_SectionGroup" minOccurs="0"/>
                <xsd:element ref="ns4:Is_Collaboration_Space_Locked"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GenerationTime" minOccurs="0"/>
                <xsd:element ref="ns4:MediaServiceEventHashCode" minOccurs="0"/>
                <xsd:element ref="ns4:MediaServiceLoca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16d5aa-c9eb-4378-9e26-7df1a0c8873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74e67937-37fa-4a86-aebb-629f25544494" elementFormDefault="qualified">
    <xsd:import namespace="http://schemas.microsoft.com/office/2006/documentManagement/types"/>
    <xsd:import namespace="http://schemas.microsoft.com/office/infopath/2007/PartnerControls"/>
    <xsd:element name="NotebookType" ma:index="13" nillable="true" ma:displayName="Notebook Type" ma:internalName="NotebookType">
      <xsd:simpleType>
        <xsd:restriction base="dms:Text"/>
      </xsd:simpleType>
    </xsd:element>
    <xsd:element name="FolderType" ma:index="14" nillable="true" ma:displayName="Folder Type" ma:internalName="FolderType">
      <xsd:simpleType>
        <xsd:restriction base="dms:Text"/>
      </xsd:simpleType>
    </xsd:element>
    <xsd:element name="Owner" ma:index="15"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6" nillable="true" ma:displayName="Default Section Names" ma:internalName="DefaultSectionNames">
      <xsd:simpleType>
        <xsd:restriction base="dms:Note">
          <xsd:maxLength value="255"/>
        </xsd:restriction>
      </xsd:simpleType>
    </xsd:element>
    <xsd:element name="CultureName" ma:index="17" nillable="true" ma:displayName="Culture Name" ma:internalName="CultureName">
      <xsd:simpleType>
        <xsd:restriction base="dms:Text"/>
      </xsd:simpleType>
    </xsd:element>
    <xsd:element name="AppVersion" ma:index="18" nillable="true" ma:displayName="App Version" ma:internalName="AppVersion">
      <xsd:simpleType>
        <xsd:restriction base="dms:Text"/>
      </xsd:simpleType>
    </xsd:element>
    <xsd:element name="Teachers" ma:index="19"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20"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1"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22" nillable="true" ma:displayName="Invited Teachers" ma:internalName="Invited_Teachers">
      <xsd:simpleType>
        <xsd:restriction base="dms:Note">
          <xsd:maxLength value="255"/>
        </xsd:restriction>
      </xsd:simpleType>
    </xsd:element>
    <xsd:element name="Invited_Students" ma:index="23" nillable="true" ma:displayName="Invited Students" ma:internalName="Invited_Students">
      <xsd:simpleType>
        <xsd:restriction base="dms:Note">
          <xsd:maxLength value="255"/>
        </xsd:restriction>
      </xsd:simpleType>
    </xsd:element>
    <xsd:element name="Self_Registration_Enabled" ma:index="24" nillable="true" ma:displayName="Self_Registration_Enabled" ma:internalName="Self_Registration_Enabled">
      <xsd:simpleType>
        <xsd:restriction base="dms:Boolean"/>
      </xsd:simpleType>
    </xsd:element>
    <xsd:element name="Has_Teacher_Only_SectionGroup" ma:index="25" nillable="true" ma:displayName="Has Teacher Only SectionGroup" ma:internalName="Has_Teacher_Only_SectionGroup">
      <xsd:simpleType>
        <xsd:restriction base="dms:Boolean"/>
      </xsd:simpleType>
    </xsd:element>
    <xsd:element name="Is_Collaboration_Space_Locked" ma:index="26" nillable="true" ma:displayName="Is Collaboration Space Locked" ma:internalName="Is_Collaboration_Space_Locked">
      <xsd:simpleType>
        <xsd:restriction base="dms:Boolean"/>
      </xsd:simpleType>
    </xsd:element>
    <xsd:element name="MediaServiceMetadata" ma:index="27" nillable="true" ma:displayName="MediaServiceMetadata" ma:hidden="true" ma:internalName="MediaServiceMetadata" ma:readOnly="true">
      <xsd:simpleType>
        <xsd:restriction base="dms:Note"/>
      </xsd:simpleType>
    </xsd:element>
    <xsd:element name="MediaServiceFastMetadata" ma:index="28" nillable="true" ma:displayName="MediaServiceFastMetadata" ma:hidden="true" ma:internalName="MediaServiceFastMetadata" ma:readOnly="true">
      <xsd:simpleType>
        <xsd:restriction base="dms:Note"/>
      </xsd:simpleType>
    </xsd:element>
    <xsd:element name="MediaServiceAutoTags" ma:index="29" nillable="true" ma:displayName="Tags" ma:internalName="MediaServiceAutoTags" ma:readOnly="true">
      <xsd:simpleType>
        <xsd:restriction base="dms:Text"/>
      </xsd:simpleType>
    </xsd:element>
    <xsd:element name="MediaServiceOCR" ma:index="30" nillable="true" ma:displayName="Extracted Text" ma:internalName="MediaServiceOCR" ma:readOnly="true">
      <xsd:simpleType>
        <xsd:restriction base="dms:Note">
          <xsd:maxLength value="255"/>
        </xsd:restriction>
      </xsd:simpleType>
    </xsd:element>
    <xsd:element name="MediaServiceDateTaken" ma:index="31" nillable="true" ma:displayName="MediaServiceDateTaken" ma:hidden="true" ma:internalName="MediaServiceDateTaken" ma:readOnly="true">
      <xsd:simpleType>
        <xsd:restriction base="dms:Text"/>
      </xsd:simpleType>
    </xsd:element>
    <xsd:element name="MediaServiceGenerationTime" ma:index="32" nillable="true" ma:displayName="MediaServiceGenerationTime" ma:hidden="true" ma:internalName="MediaServiceGenerationTime" ma:readOnly="true">
      <xsd:simpleType>
        <xsd:restriction base="dms:Text"/>
      </xsd:simpleType>
    </xsd:element>
    <xsd:element name="MediaServiceEventHashCode" ma:index="33" nillable="true" ma:displayName="MediaServiceEventHashCode" ma:hidden="true" ma:internalName="MediaServiceEventHashCode" ma:readOnly="true">
      <xsd:simpleType>
        <xsd:restriction base="dms:Text"/>
      </xsd:simpleType>
    </xsd:element>
    <xsd:element name="MediaServiceLocation" ma:index="34" nillable="true" ma:displayName="Location" ma:internalName="MediaServiceLocation" ma:readOnly="true">
      <xsd:simpleType>
        <xsd:restriction base="dms:Text"/>
      </xsd:simpleType>
    </xsd:element>
    <xsd:element name="MediaServiceAutoKeyPoints" ma:index="35" nillable="true" ma:displayName="MediaServiceAutoKeyPoints" ma:hidden="true" ma:internalName="MediaServiceAutoKeyPoints" ma:readOnly="true">
      <xsd:simpleType>
        <xsd:restriction base="dms:Note"/>
      </xsd:simpleType>
    </xsd:element>
    <xsd:element name="MediaServiceKeyPoints" ma:index="3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68A2A5-BFE5-45AC-BF58-1C68B9B36A9B}">
  <ds:schemaRefs>
    <ds:schemaRef ds:uri="http://schemas.microsoft.com/office/2006/documentManagement/types"/>
    <ds:schemaRef ds:uri="http://www.w3.org/XML/1998/namespace"/>
    <ds:schemaRef ds:uri="http://schemas.openxmlformats.org/package/2006/metadata/core-properties"/>
    <ds:schemaRef ds:uri="bb16d5aa-c9eb-4378-9e26-7df1a0c8873d"/>
    <ds:schemaRef ds:uri="http://purl.org/dc/dcmitype/"/>
    <ds:schemaRef ds:uri="http://schemas.microsoft.com/office/infopath/2007/PartnerControls"/>
    <ds:schemaRef ds:uri="http://purl.org/dc/elements/1.1/"/>
    <ds:schemaRef ds:uri="74e67937-37fa-4a86-aebb-629f25544494"/>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8C73A067-77DB-4468-936A-DE7DD29D2A41}">
  <ds:schemaRefs>
    <ds:schemaRef ds:uri="http://schemas.microsoft.com/sharepoint/v3/contenttype/forms"/>
  </ds:schemaRefs>
</ds:datastoreItem>
</file>

<file path=customXml/itemProps3.xml><?xml version="1.0" encoding="utf-8"?>
<ds:datastoreItem xmlns:ds="http://schemas.openxmlformats.org/officeDocument/2006/customXml" ds:itemID="{6D6F9629-66CC-4B81-A4FA-115392E23B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16d5aa-c9eb-4378-9e26-7df1a0c8873d"/>
    <ds:schemaRef ds:uri="74e67937-37fa-4a86-aebb-629f255444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2947</TotalTime>
  <Words>1635</Words>
  <Application>Microsoft Office PowerPoint</Application>
  <PresentationFormat>Widescreen</PresentationFormat>
  <Paragraphs>141</Paragraphs>
  <Slides>20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Courier New</vt:lpstr>
      <vt:lpstr>Montserrat Medium</vt:lpstr>
      <vt:lpstr>Montserrat SemiBold</vt:lpstr>
      <vt:lpstr>1_Office Theme</vt:lpstr>
      <vt:lpstr>Defence Drone Racing Team Drone Learning Collection</vt:lpstr>
      <vt:lpstr>Profile: Lieutenant Colonel Keirin Joyce, CSC   </vt:lpstr>
      <vt:lpstr> </vt:lpstr>
      <vt:lpstr>Profile: Private Mackenzie Togo </vt:lpstr>
      <vt:lpstr>Drone Challenges  Activities that you can continue with after watching STEMaSESH</vt:lpstr>
      <vt:lpstr>PowerPoint Presentation</vt:lpstr>
      <vt:lpstr>Virtual Tour about Drones</vt:lpstr>
      <vt:lpstr>Create a Documentary or News Report about Drones</vt:lpstr>
      <vt:lpstr>Drone Rescue Claymation</vt:lpstr>
      <vt:lpstr>Design and Build a new style of Drone</vt:lpstr>
      <vt:lpstr>Modelling flight</vt:lpstr>
      <vt:lpstr>Simulated Drone Training Ground</vt:lpstr>
      <vt:lpstr>Flight Simulator – Video Game</vt:lpstr>
      <vt:lpstr>Create Drone Attachments</vt:lpstr>
      <vt:lpstr>Create a drone racing obstacle course</vt:lpstr>
      <vt:lpstr>Storyboarding career paths</vt:lpstr>
      <vt:lpstr>Simulating a Drone/3D modelling</vt:lpstr>
      <vt:lpstr>Digital story time into the future: Drone battle in 2050……….</vt:lpstr>
      <vt:lpstr>Please Note:</vt:lpstr>
      <vt:lpstr>Be a T4L all star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Army Drone Racing Team</dc:title>
  <dc:creator>Katherine Lollback</dc:creator>
  <cp:lastModifiedBy>Tanya Riach</cp:lastModifiedBy>
  <cp:revision>1</cp:revision>
  <dcterms:created xsi:type="dcterms:W3CDTF">2020-08-27T00:33:56Z</dcterms:created>
  <dcterms:modified xsi:type="dcterms:W3CDTF">2020-11-24T23:14:32Z</dcterms:modified>
</cp:coreProperties>
</file>